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37A4-F64B-4010-8438-1E6812497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5FFDC-72E7-4BF3-8F06-88420B18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4C99-2486-4C06-A723-7B81EFB2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10CD-C8ED-4083-B192-AD462454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CB2F-90B7-469F-B7D1-92DA8243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657D-ADF7-4211-A856-20190383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C0DFD-CD7D-42E3-AC8F-AF5576DB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35E4-504D-48B0-99DE-71B06AA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8C46-FF13-432E-82AF-3F59282B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316-CD32-4C70-98BB-56836A68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FFD0-46F5-4D63-9ACC-9B35819E2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E37C-AE79-43A9-A5C0-96AE1399A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47A2-2B87-4EFF-A96C-73D6F44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1F22-1EE1-449C-B6BF-A4BC286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0483-F7E4-462A-9F81-0AA525BC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AB8-E806-4001-98F1-4F09D95D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7E0-4EC1-41AA-8478-01CF2291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B825-3E16-480D-825E-7C35AE66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F10-9B4B-4B03-8D93-0A3862F7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5024-ABB2-4F2D-83D3-1E5EC5A4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720C-448E-4AAE-A7CC-46C14B36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AA43B-46FD-45B6-8CBF-340B5E37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66B9-200F-4C7E-B0F5-628E5E3E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4E36-8C24-4B69-8614-616E913D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DC46-3D61-4B86-B85D-B5613EB0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2D85-C2F1-47BE-ABD3-9FA52C8E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E87-D6AF-41D7-9513-2BD3EB48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3E85B-B910-4DA9-8837-112CCFE1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1B73-AFBA-46B6-AF81-D8436ED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B7ED-DCEF-48AE-9AF5-F0ED01E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811B-92E3-4005-ABCC-5689AB2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DE89-1DCF-48EE-A622-2F0B935D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FEB-C54C-41E1-83EB-6DEE05A2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6C57E-4327-4FD8-9D8C-C4AB1FC3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E7251-754E-4B3D-9D0B-9418D14D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D3DEF-66C9-4D0B-BF3F-14C670901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5228-E7D0-412D-B431-84A9B09A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4FB14-45E1-4487-BE4B-EA0ECC4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EF4-BDB7-4F2E-9806-683C8560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24F3-2B82-4B5F-8BEE-2DF5A83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483FF-2BCA-4E16-A37E-7FEBB2F1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6DD6-5DA3-425D-B58F-C31B6FB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C35D-F053-4212-8004-677A7ED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B764-1A11-414A-944B-CD443AA9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477D6-42C0-4787-B77C-A6376487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F274C-F4AF-4281-830B-A161E78A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55A7-96C1-40F9-9FF9-190D3A40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CCCF-02C2-4779-91A2-AD781DE8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4E19-EE71-449F-A9BA-2D256F9A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93C7-D9C3-491D-922A-DB84457D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D57F-2089-479D-AE60-D364B4BE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CDF7-E0F1-4CF0-AA00-7746EC2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301D-0076-456E-9C72-D01B027F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0DFD1-27E3-4B2C-BC47-ACBF1B9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D46CC-933B-410E-97F7-FB7139C7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278C-F56B-4000-B8CC-CE7A6243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C301-DB05-4D73-BF42-5FF2FD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C68E-4498-425F-8B68-DC3E53B6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39406-9D1F-4D80-A803-3620D157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351D-5D80-4DE6-8F62-56E2A52E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9E74-BD3B-496F-AB3D-76DE2E920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0B41-B010-4AA5-BF20-E06D5A9D912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619C-C1E1-4A0A-8231-B8D8A17CE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11A1D-35A5-487B-BDD9-5CA15BB8D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7DF7-38C6-4F38-9AED-9DB718B9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38D1C-A3EE-4D57-8C2B-62B937755F8A}"/>
              </a:ext>
            </a:extLst>
          </p:cNvPr>
          <p:cNvSpPr txBox="1"/>
          <p:nvPr/>
        </p:nvSpPr>
        <p:spPr>
          <a:xfrm>
            <a:off x="513348" y="18785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C85D6-C383-4057-B292-0315E6A7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4" y="834189"/>
            <a:ext cx="5333499" cy="3229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0BFF73-A067-4AB8-9D7C-2BD2D417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3" y="1228180"/>
            <a:ext cx="5333500" cy="1608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5742E-7463-40D6-BAB5-FFEAC009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212" y="3847902"/>
            <a:ext cx="5428469" cy="28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4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472D7-673A-4553-969D-F5562634DABA}"/>
              </a:ext>
            </a:extLst>
          </p:cNvPr>
          <p:cNvSpPr txBox="1"/>
          <p:nvPr/>
        </p:nvSpPr>
        <p:spPr>
          <a:xfrm>
            <a:off x="665747" y="673405"/>
            <a:ext cx="409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Estimation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B96C3-CF99-40C2-96B9-B2AF3CA7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1" y="1574225"/>
            <a:ext cx="5799814" cy="4610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74DC4-1FEB-4F7D-93FE-237831E4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97" y="1266324"/>
            <a:ext cx="5264818" cy="23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46231-E6C2-4C08-97BD-4FF26EA9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" y="837142"/>
            <a:ext cx="7988968" cy="43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6CA12A-46C1-4CF2-93D0-9BF40313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7" y="803883"/>
            <a:ext cx="7630594" cy="5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360BCF8-BF39-48B3-8E1B-79D49104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3" y="647429"/>
            <a:ext cx="8703743" cy="55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63F28-3D97-49FA-9067-D9A0529F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" y="452622"/>
            <a:ext cx="11479876" cy="59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1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FA302-5C18-4134-AD27-B1B4FBAC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377260"/>
            <a:ext cx="11293642" cy="6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2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CA6E6-059E-45FA-9D99-7A77DBA9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9" y="266368"/>
            <a:ext cx="10860846" cy="63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5B785-D8D7-4249-B28A-216D5319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348387"/>
            <a:ext cx="11502189" cy="6161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3100D-C3C1-437A-AF6D-7F9C7EE5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36" y="4636596"/>
            <a:ext cx="3039728" cy="18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7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3</cp:revision>
  <dcterms:created xsi:type="dcterms:W3CDTF">2020-10-13T17:27:52Z</dcterms:created>
  <dcterms:modified xsi:type="dcterms:W3CDTF">2020-10-13T17:48:26Z</dcterms:modified>
</cp:coreProperties>
</file>