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36F1-C42D-4C90-8C5E-002DAF75B88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74A2-D60B-4803-8A3B-BFF31B17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4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36F1-C42D-4C90-8C5E-002DAF75B88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74A2-D60B-4803-8A3B-BFF31B17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6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36F1-C42D-4C90-8C5E-002DAF75B88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74A2-D60B-4803-8A3B-BFF31B17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6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36F1-C42D-4C90-8C5E-002DAF75B88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74A2-D60B-4803-8A3B-BFF31B17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6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36F1-C42D-4C90-8C5E-002DAF75B88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74A2-D60B-4803-8A3B-BFF31B17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5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36F1-C42D-4C90-8C5E-002DAF75B88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74A2-D60B-4803-8A3B-BFF31B17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36F1-C42D-4C90-8C5E-002DAF75B88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74A2-D60B-4803-8A3B-BFF31B17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36F1-C42D-4C90-8C5E-002DAF75B88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74A2-D60B-4803-8A3B-BFF31B17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9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36F1-C42D-4C90-8C5E-002DAF75B88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74A2-D60B-4803-8A3B-BFF31B17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2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36F1-C42D-4C90-8C5E-002DAF75B88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74A2-D60B-4803-8A3B-BFF31B17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4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36F1-C42D-4C90-8C5E-002DAF75B88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74A2-D60B-4803-8A3B-BFF31B17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6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36F1-C42D-4C90-8C5E-002DAF75B88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174A2-D60B-4803-8A3B-BFF31B17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9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685800"/>
            <a:ext cx="11544300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000" y="4152900"/>
            <a:ext cx="5270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Get more training examples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Try smaller sets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Try getting additional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Try adding polynomial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Try decresing </a:t>
            </a:r>
            <a:r>
              <a:rPr lang="el-GR" sz="2400" smtClean="0"/>
              <a:t>λ</a:t>
            </a:r>
            <a:endParaRPr lang="en-US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Try increasing </a:t>
            </a:r>
            <a:r>
              <a:rPr lang="el-GR" sz="2400" smtClean="0"/>
              <a:t>λ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62135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100137"/>
            <a:ext cx="10925175" cy="4657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3412" y="515362"/>
            <a:ext cx="4543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Model selection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97236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417512"/>
            <a:ext cx="11010900" cy="2543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" y="3490912"/>
            <a:ext cx="104013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1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941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Evaluating a hypothesis</a:t>
            </a:r>
            <a:endParaRPr lang="en-US" sz="36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63637"/>
            <a:ext cx="10791825" cy="442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399" y="2882900"/>
            <a:ext cx="55975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4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2" y="241300"/>
            <a:ext cx="3914775" cy="54102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95300" y="4279900"/>
            <a:ext cx="4622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06887" y="2501900"/>
            <a:ext cx="161131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Training set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06886" y="4641850"/>
            <a:ext cx="161131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Test set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237" y="1025525"/>
            <a:ext cx="33623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2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4850" y="309266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Training/testing proceduce for logistic regression </a:t>
            </a:r>
          </a:p>
          <a:p>
            <a:pPr marL="285750" indent="-285750">
              <a:buFontTx/>
              <a:buChar char="-"/>
            </a:pPr>
            <a:r>
              <a:rPr lang="en-US" sz="2800" smtClean="0"/>
              <a:t>Learn parameter </a:t>
            </a:r>
            <a:r>
              <a:rPr lang="el-GR" sz="2800" smtClean="0"/>
              <a:t>θ</a:t>
            </a:r>
            <a:r>
              <a:rPr lang="en-US" sz="2800" smtClean="0"/>
              <a:t> from training data</a:t>
            </a:r>
          </a:p>
          <a:p>
            <a:pPr marL="285750" indent="-285750">
              <a:buFontTx/>
              <a:buChar char="-"/>
            </a:pPr>
            <a:r>
              <a:rPr lang="en-US" sz="2800" smtClean="0"/>
              <a:t>Compute test set error: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922462"/>
            <a:ext cx="1070610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4850" y="3360338"/>
            <a:ext cx="866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- Misclassification error (0/1 misclassification error):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384300" y="4013200"/>
                <a:ext cx="7861300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mtClean="0"/>
                  <a:t>Error(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≥0,5 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0,5 , 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200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4013200"/>
                <a:ext cx="7861300" cy="778868"/>
              </a:xfrm>
              <a:prstGeom prst="rect">
                <a:avLst/>
              </a:prstGeom>
              <a:blipFill>
                <a:blip r:embed="rId3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41294" y="5284694"/>
                <a:ext cx="7234517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𝑇𝑒𝑠𝑡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𝑒𝑟𝑟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94" y="5284694"/>
                <a:ext cx="7234517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53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9553" y="632012"/>
            <a:ext cx="824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Model selection and Train/Validation/Test Sets</a:t>
            </a:r>
            <a:endParaRPr lang="en-US" sz="24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209675"/>
            <a:ext cx="114681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3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0" y="382400"/>
            <a:ext cx="7010400" cy="300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547" y="562981"/>
            <a:ext cx="4324954" cy="2819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27" y="3403785"/>
            <a:ext cx="3695700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27" y="4363848"/>
            <a:ext cx="102584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0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3" y="411256"/>
            <a:ext cx="3695700" cy="55245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183341" y="3980329"/>
            <a:ext cx="3966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9894" y="4854388"/>
            <a:ext cx="3966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06885" y="1985122"/>
            <a:ext cx="161131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Training set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06886" y="4093509"/>
            <a:ext cx="161131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Cross validation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06884" y="5003987"/>
            <a:ext cx="161131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Test set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572" y="591671"/>
            <a:ext cx="2571750" cy="59436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6252882" y="1479176"/>
            <a:ext cx="632012" cy="82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86750" y="3563471"/>
            <a:ext cx="1174662" cy="8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52882" y="5327837"/>
            <a:ext cx="1062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6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44" y="374276"/>
            <a:ext cx="92583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5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72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ờ nhỉ</dc:creator>
  <cp:lastModifiedBy>ờ nhỉ</cp:lastModifiedBy>
  <cp:revision>7</cp:revision>
  <dcterms:created xsi:type="dcterms:W3CDTF">2020-09-25T15:42:45Z</dcterms:created>
  <dcterms:modified xsi:type="dcterms:W3CDTF">2020-09-25T16:40:25Z</dcterms:modified>
</cp:coreProperties>
</file>