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0" r:id="rId8"/>
    <p:sldId id="259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4C8E2-2F34-4B9A-9867-693B8A7B3292}" v="62" dt="2020-09-08T14:56:02.712"/>
    <p1510:client id="{15885295-4BC5-147D-7E48-7E8C75FA4317}" v="86" dt="2020-09-08T09:35:53.967"/>
    <p1510:client id="{750BD112-EB25-97B7-8781-153FC4C2A9E4}" v="121" dt="2020-09-08T13:46:1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hang 20166770" userId="S::thang.nh166770@sis.hust.edu.vn::429dff5d-569c-4854-aebe-bf74fcde027f" providerId="AD" clId="Web-{750BD112-EB25-97B7-8781-153FC4C2A9E4}"/>
    <pc:docChg chg="addSld modSld">
      <pc:chgData name="Nguyen Huu Thang 20166770" userId="S::thang.nh166770@sis.hust.edu.vn::429dff5d-569c-4854-aebe-bf74fcde027f" providerId="AD" clId="Web-{750BD112-EB25-97B7-8781-153FC4C2A9E4}" dt="2020-09-08T13:46:17.322" v="115" actId="20577"/>
      <pc:docMkLst>
        <pc:docMk/>
      </pc:docMkLst>
      <pc:sldChg chg="addSp delSp modSp">
        <pc:chgData name="Nguyen Huu Thang 20166770" userId="S::thang.nh166770@sis.hust.edu.vn::429dff5d-569c-4854-aebe-bf74fcde027f" providerId="AD" clId="Web-{750BD112-EB25-97B7-8781-153FC4C2A9E4}" dt="2020-09-08T13:46:17.322" v="114" actId="20577"/>
        <pc:sldMkLst>
          <pc:docMk/>
          <pc:sldMk cId="101279254" sldId="261"/>
        </pc:sldMkLst>
        <pc:spChg chg="mod">
          <ac:chgData name="Nguyen Huu Thang 20166770" userId="S::thang.nh166770@sis.hust.edu.vn::429dff5d-569c-4854-aebe-bf74fcde027f" providerId="AD" clId="Web-{750BD112-EB25-97B7-8781-153FC4C2A9E4}" dt="2020-09-08T13:44:18.400" v="10" actId="20577"/>
          <ac:spMkLst>
            <pc:docMk/>
            <pc:sldMk cId="101279254" sldId="261"/>
            <ac:spMk id="2" creationId="{FBA1DB4E-F0F1-42A6-BB9C-B303E1B947DE}"/>
          </ac:spMkLst>
        </pc:spChg>
        <pc:spChg chg="mod">
          <ac:chgData name="Nguyen Huu Thang 20166770" userId="S::thang.nh166770@sis.hust.edu.vn::429dff5d-569c-4854-aebe-bf74fcde027f" providerId="AD" clId="Web-{750BD112-EB25-97B7-8781-153FC4C2A9E4}" dt="2020-09-08T13:44:31.556" v="28" actId="20577"/>
          <ac:spMkLst>
            <pc:docMk/>
            <pc:sldMk cId="101279254" sldId="261"/>
            <ac:spMk id="3" creationId="{CBEA6C52-FCA8-4D49-AFA5-FC1298D96D7A}"/>
          </ac:spMkLst>
        </pc:spChg>
        <pc:spChg chg="add mod">
          <ac:chgData name="Nguyen Huu Thang 20166770" userId="S::thang.nh166770@sis.hust.edu.vn::429dff5d-569c-4854-aebe-bf74fcde027f" providerId="AD" clId="Web-{750BD112-EB25-97B7-8781-153FC4C2A9E4}" dt="2020-09-08T13:45:07.681" v="47" actId="1076"/>
          <ac:spMkLst>
            <pc:docMk/>
            <pc:sldMk cId="101279254" sldId="261"/>
            <ac:spMk id="6" creationId="{6D4CBCE3-A940-469E-BBCA-1753211E9EEF}"/>
          </ac:spMkLst>
        </pc:spChg>
        <pc:spChg chg="add mod">
          <ac:chgData name="Nguyen Huu Thang 20166770" userId="S::thang.nh166770@sis.hust.edu.vn::429dff5d-569c-4854-aebe-bf74fcde027f" providerId="AD" clId="Web-{750BD112-EB25-97B7-8781-153FC4C2A9E4}" dt="2020-09-08T13:46:17.322" v="114" actId="20577"/>
          <ac:spMkLst>
            <pc:docMk/>
            <pc:sldMk cId="101279254" sldId="261"/>
            <ac:spMk id="7" creationId="{B225DF04-8743-4988-A473-EEB20691C838}"/>
          </ac:spMkLst>
        </pc:spChg>
        <pc:picChg chg="add mod">
          <ac:chgData name="Nguyen Huu Thang 20166770" userId="S::thang.nh166770@sis.hust.edu.vn::429dff5d-569c-4854-aebe-bf74fcde027f" providerId="AD" clId="Web-{750BD112-EB25-97B7-8781-153FC4C2A9E4}" dt="2020-09-08T13:44:38.775" v="34" actId="14100"/>
          <ac:picMkLst>
            <pc:docMk/>
            <pc:sldMk cId="101279254" sldId="261"/>
            <ac:picMk id="4" creationId="{A3F9C25C-3287-4A44-95B2-16BA11586DFA}"/>
          </ac:picMkLst>
        </pc:picChg>
        <pc:picChg chg="add del mod">
          <ac:chgData name="Nguyen Huu Thang 20166770" userId="S::thang.nh166770@sis.hust.edu.vn::429dff5d-569c-4854-aebe-bf74fcde027f" providerId="AD" clId="Web-{750BD112-EB25-97B7-8781-153FC4C2A9E4}" dt="2020-09-08T13:45:09.947" v="48"/>
          <ac:picMkLst>
            <pc:docMk/>
            <pc:sldMk cId="101279254" sldId="261"/>
            <ac:picMk id="5" creationId="{A0B7AFDA-A144-488C-957D-65F3D69B5AD3}"/>
          </ac:picMkLst>
        </pc:picChg>
      </pc:sldChg>
      <pc:sldChg chg="modSp">
        <pc:chgData name="Nguyen Huu Thang 20166770" userId="S::thang.nh166770@sis.hust.edu.vn::429dff5d-569c-4854-aebe-bf74fcde027f" providerId="AD" clId="Web-{750BD112-EB25-97B7-8781-153FC4C2A9E4}" dt="2020-09-08T13:44:16.572" v="6" actId="20577"/>
        <pc:sldMkLst>
          <pc:docMk/>
          <pc:sldMk cId="1490841948" sldId="262"/>
        </pc:sldMkLst>
        <pc:spChg chg="mod">
          <ac:chgData name="Nguyen Huu Thang 20166770" userId="S::thang.nh166770@sis.hust.edu.vn::429dff5d-569c-4854-aebe-bf74fcde027f" providerId="AD" clId="Web-{750BD112-EB25-97B7-8781-153FC4C2A9E4}" dt="2020-09-08T13:44:16.572" v="6" actId="20577"/>
          <ac:spMkLst>
            <pc:docMk/>
            <pc:sldMk cId="1490841948" sldId="262"/>
            <ac:spMk id="2" creationId="{FBA1DB4E-F0F1-42A6-BB9C-B303E1B947DE}"/>
          </ac:spMkLst>
        </pc:spChg>
      </pc:sldChg>
      <pc:sldChg chg="addSp delSp modSp add replId">
        <pc:chgData name="Nguyen Huu Thang 20166770" userId="S::thang.nh166770@sis.hust.edu.vn::429dff5d-569c-4854-aebe-bf74fcde027f" providerId="AD" clId="Web-{750BD112-EB25-97B7-8781-153FC4C2A9E4}" dt="2020-09-08T13:45:27.119" v="58" actId="1076"/>
        <pc:sldMkLst>
          <pc:docMk/>
          <pc:sldMk cId="2754731194" sldId="263"/>
        </pc:sldMkLst>
        <pc:spChg chg="mod">
          <ac:chgData name="Nguyen Huu Thang 20166770" userId="S::thang.nh166770@sis.hust.edu.vn::429dff5d-569c-4854-aebe-bf74fcde027f" providerId="AD" clId="Web-{750BD112-EB25-97B7-8781-153FC4C2A9E4}" dt="2020-09-08T13:45:27.119" v="58" actId="1076"/>
          <ac:spMkLst>
            <pc:docMk/>
            <pc:sldMk cId="2754731194" sldId="263"/>
            <ac:spMk id="6" creationId="{6D4CBCE3-A940-469E-BBCA-1753211E9EEF}"/>
          </ac:spMkLst>
        </pc:spChg>
        <pc:picChg chg="del">
          <ac:chgData name="Nguyen Huu Thang 20166770" userId="S::thang.nh166770@sis.hust.edu.vn::429dff5d-569c-4854-aebe-bf74fcde027f" providerId="AD" clId="Web-{750BD112-EB25-97B7-8781-153FC4C2A9E4}" dt="2020-09-08T13:45:14.056" v="50"/>
          <ac:picMkLst>
            <pc:docMk/>
            <pc:sldMk cId="2754731194" sldId="263"/>
            <ac:picMk id="4" creationId="{A3F9C25C-3287-4A44-95B2-16BA11586DFA}"/>
          </ac:picMkLst>
        </pc:picChg>
        <pc:picChg chg="add mod">
          <ac:chgData name="Nguyen Huu Thang 20166770" userId="S::thang.nh166770@sis.hust.edu.vn::429dff5d-569c-4854-aebe-bf74fcde027f" providerId="AD" clId="Web-{750BD112-EB25-97B7-8781-153FC4C2A9E4}" dt="2020-09-08T13:45:20.244" v="54" actId="1076"/>
          <ac:picMkLst>
            <pc:docMk/>
            <pc:sldMk cId="2754731194" sldId="263"/>
            <ac:picMk id="5" creationId="{27615FB3-994A-4276-A5E9-526A9F2BC6CD}"/>
          </ac:picMkLst>
        </pc:picChg>
      </pc:sldChg>
    </pc:docChg>
  </pc:docChgLst>
  <pc:docChgLst>
    <pc:chgData name="Nguyen Huu Thang 20166770" userId="S::thang.nh166770@sis.hust.edu.vn::429dff5d-569c-4854-aebe-bf74fcde027f" providerId="AD" clId="Web-{15885295-4BC5-147D-7E48-7E8C75FA4317}"/>
    <pc:docChg chg="addSld modSld">
      <pc:chgData name="Nguyen Huu Thang 20166770" userId="S::thang.nh166770@sis.hust.edu.vn::429dff5d-569c-4854-aebe-bf74fcde027f" providerId="AD" clId="Web-{15885295-4BC5-147D-7E48-7E8C75FA4317}" dt="2020-09-08T09:35:53.967" v="82" actId="20577"/>
      <pc:docMkLst>
        <pc:docMk/>
      </pc:docMkLst>
      <pc:sldChg chg="modSp">
        <pc:chgData name="Nguyen Huu Thang 20166770" userId="S::thang.nh166770@sis.hust.edu.vn::429dff5d-569c-4854-aebe-bf74fcde027f" providerId="AD" clId="Web-{15885295-4BC5-147D-7E48-7E8C75FA4317}" dt="2020-09-08T09:33:26.575" v="30" actId="20577"/>
        <pc:sldMkLst>
          <pc:docMk/>
          <pc:sldMk cId="109857222" sldId="256"/>
        </pc:sldMkLst>
        <pc:spChg chg="mod">
          <ac:chgData name="Nguyen Huu Thang 20166770" userId="S::thang.nh166770@sis.hust.edu.vn::429dff5d-569c-4854-aebe-bf74fcde027f" providerId="AD" clId="Web-{15885295-4BC5-147D-7E48-7E8C75FA4317}" dt="2020-09-08T09:33:20.981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guyen Huu Thang 20166770" userId="S::thang.nh166770@sis.hust.edu.vn::429dff5d-569c-4854-aebe-bf74fcde027f" providerId="AD" clId="Web-{15885295-4BC5-147D-7E48-7E8C75FA4317}" dt="2020-09-08T09:33:26.575" v="3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guyen Huu Thang 20166770" userId="S::thang.nh166770@sis.hust.edu.vn::429dff5d-569c-4854-aebe-bf74fcde027f" providerId="AD" clId="Web-{15885295-4BC5-147D-7E48-7E8C75FA4317}" dt="2020-09-08T09:35:21.858" v="60" actId="20577"/>
        <pc:sldMkLst>
          <pc:docMk/>
          <pc:sldMk cId="746582060" sldId="257"/>
        </pc:sldMkLst>
        <pc:spChg chg="mod">
          <ac:chgData name="Nguyen Huu Thang 20166770" userId="S::thang.nh166770@sis.hust.edu.vn::429dff5d-569c-4854-aebe-bf74fcde027f" providerId="AD" clId="Web-{15885295-4BC5-147D-7E48-7E8C75FA4317}" dt="2020-09-08T09:35:21.858" v="60" actId="20577"/>
          <ac:spMkLst>
            <pc:docMk/>
            <pc:sldMk cId="746582060" sldId="257"/>
            <ac:spMk id="2" creationId="{FBA1DB4E-F0F1-42A6-BB9C-B303E1B947DE}"/>
          </ac:spMkLst>
        </pc:spChg>
      </pc:sldChg>
      <pc:sldChg chg="add replId">
        <pc:chgData name="Nguyen Huu Thang 20166770" userId="S::thang.nh166770@sis.hust.edu.vn::429dff5d-569c-4854-aebe-bf74fcde027f" providerId="AD" clId="Web-{15885295-4BC5-147D-7E48-7E8C75FA4317}" dt="2020-09-08T09:33:34.278" v="34"/>
        <pc:sldMkLst>
          <pc:docMk/>
          <pc:sldMk cId="2557472027" sldId="258"/>
        </pc:sldMkLst>
      </pc:sldChg>
      <pc:sldChg chg="add replId">
        <pc:chgData name="Nguyen Huu Thang 20166770" userId="S::thang.nh166770@sis.hust.edu.vn::429dff5d-569c-4854-aebe-bf74fcde027f" providerId="AD" clId="Web-{15885295-4BC5-147D-7E48-7E8C75FA4317}" dt="2020-09-08T09:33:35.481" v="35"/>
        <pc:sldMkLst>
          <pc:docMk/>
          <pc:sldMk cId="390016262" sldId="259"/>
        </pc:sldMkLst>
      </pc:sldChg>
      <pc:sldChg chg="modSp add replId">
        <pc:chgData name="Nguyen Huu Thang 20166770" userId="S::thang.nh166770@sis.hust.edu.vn::429dff5d-569c-4854-aebe-bf74fcde027f" providerId="AD" clId="Web-{15885295-4BC5-147D-7E48-7E8C75FA4317}" dt="2020-09-08T09:35:53.967" v="81" actId="20577"/>
        <pc:sldMkLst>
          <pc:docMk/>
          <pc:sldMk cId="323136433" sldId="260"/>
        </pc:sldMkLst>
        <pc:spChg chg="mod">
          <ac:chgData name="Nguyen Huu Thang 20166770" userId="S::thang.nh166770@sis.hust.edu.vn::429dff5d-569c-4854-aebe-bf74fcde027f" providerId="AD" clId="Web-{15885295-4BC5-147D-7E48-7E8C75FA4317}" dt="2020-09-08T09:35:53.967" v="81" actId="20577"/>
          <ac:spMkLst>
            <pc:docMk/>
            <pc:sldMk cId="323136433" sldId="260"/>
            <ac:spMk id="2" creationId="{FBA1DB4E-F0F1-42A6-BB9C-B303E1B947DE}"/>
          </ac:spMkLst>
        </pc:spChg>
      </pc:sldChg>
      <pc:sldChg chg="add replId">
        <pc:chgData name="Nguyen Huu Thang 20166770" userId="S::thang.nh166770@sis.hust.edu.vn::429dff5d-569c-4854-aebe-bf74fcde027f" providerId="AD" clId="Web-{15885295-4BC5-147D-7E48-7E8C75FA4317}" dt="2020-09-08T09:33:37.700" v="37"/>
        <pc:sldMkLst>
          <pc:docMk/>
          <pc:sldMk cId="101279254" sldId="261"/>
        </pc:sldMkLst>
      </pc:sldChg>
      <pc:sldChg chg="add replId">
        <pc:chgData name="Nguyen Huu Thang 20166770" userId="S::thang.nh166770@sis.hust.edu.vn::429dff5d-569c-4854-aebe-bf74fcde027f" providerId="AD" clId="Web-{15885295-4BC5-147D-7E48-7E8C75FA4317}" dt="2020-09-08T09:33:39.638" v="38"/>
        <pc:sldMkLst>
          <pc:docMk/>
          <pc:sldMk cId="1490841948" sldId="262"/>
        </pc:sldMkLst>
      </pc:sldChg>
    </pc:docChg>
  </pc:docChgLst>
  <pc:docChgLst>
    <pc:chgData name="Nguyen Huu Thang 20166770" userId="429dff5d-569c-4854-aebe-bf74fcde027f" providerId="ADAL" clId="{0444C8E2-2F34-4B9A-9867-693B8A7B3292}"/>
    <pc:docChg chg="undo custSel addSld delSld modSld">
      <pc:chgData name="Nguyen Huu Thang 20166770" userId="429dff5d-569c-4854-aebe-bf74fcde027f" providerId="ADAL" clId="{0444C8E2-2F34-4B9A-9867-693B8A7B3292}" dt="2020-09-08T14:56:39.708" v="1544" actId="1076"/>
      <pc:docMkLst>
        <pc:docMk/>
      </pc:docMkLst>
      <pc:sldChg chg="addSp delSp modSp modAnim">
        <pc:chgData name="Nguyen Huu Thang 20166770" userId="429dff5d-569c-4854-aebe-bf74fcde027f" providerId="ADAL" clId="{0444C8E2-2F34-4B9A-9867-693B8A7B3292}" dt="2020-09-08T14:30:29.162" v="991"/>
        <pc:sldMkLst>
          <pc:docMk/>
          <pc:sldMk cId="746582060" sldId="257"/>
        </pc:sldMkLst>
        <pc:spChg chg="del">
          <ac:chgData name="Nguyen Huu Thang 20166770" userId="429dff5d-569c-4854-aebe-bf74fcde027f" providerId="ADAL" clId="{0444C8E2-2F34-4B9A-9867-693B8A7B3292}" dt="2020-09-08T14:01:51.863" v="496"/>
          <ac:spMkLst>
            <pc:docMk/>
            <pc:sldMk cId="746582060" sldId="257"/>
            <ac:spMk id="3" creationId="{CBEA6C52-FCA8-4D49-AFA5-FC1298D96D7A}"/>
          </ac:spMkLst>
        </pc:spChg>
        <pc:spChg chg="add mod">
          <ac:chgData name="Nguyen Huu Thang 20166770" userId="429dff5d-569c-4854-aebe-bf74fcde027f" providerId="ADAL" clId="{0444C8E2-2F34-4B9A-9867-693B8A7B3292}" dt="2020-09-08T14:02:58.901" v="567" actId="1076"/>
          <ac:spMkLst>
            <pc:docMk/>
            <pc:sldMk cId="746582060" sldId="257"/>
            <ac:spMk id="6" creationId="{3EF531CC-A513-4BDB-8771-091488F26060}"/>
          </ac:spMkLst>
        </pc:spChg>
        <pc:spChg chg="add mod">
          <ac:chgData name="Nguyen Huu Thang 20166770" userId="429dff5d-569c-4854-aebe-bf74fcde027f" providerId="ADAL" clId="{0444C8E2-2F34-4B9A-9867-693B8A7B3292}" dt="2020-09-08T14:30:21.080" v="990" actId="1076"/>
          <ac:spMkLst>
            <pc:docMk/>
            <pc:sldMk cId="746582060" sldId="257"/>
            <ac:spMk id="9" creationId="{EC1D724B-BDAB-443F-B777-6D009FA551EB}"/>
          </ac:spMkLst>
        </pc:spChg>
        <pc:picChg chg="add mod">
          <ac:chgData name="Nguyen Huu Thang 20166770" userId="429dff5d-569c-4854-aebe-bf74fcde027f" providerId="ADAL" clId="{0444C8E2-2F34-4B9A-9867-693B8A7B3292}" dt="2020-09-08T14:30:02.464" v="978" actId="1076"/>
          <ac:picMkLst>
            <pc:docMk/>
            <pc:sldMk cId="746582060" sldId="257"/>
            <ac:picMk id="5" creationId="{E3EDCC2A-FE70-4B6A-80E4-BD8172040552}"/>
          </ac:picMkLst>
        </pc:picChg>
        <pc:picChg chg="add mod">
          <ac:chgData name="Nguyen Huu Thang 20166770" userId="429dff5d-569c-4854-aebe-bf74fcde027f" providerId="ADAL" clId="{0444C8E2-2F34-4B9A-9867-693B8A7B3292}" dt="2020-09-08T14:30:03.305" v="979" actId="1076"/>
          <ac:picMkLst>
            <pc:docMk/>
            <pc:sldMk cId="746582060" sldId="257"/>
            <ac:picMk id="8" creationId="{A5027411-1D9A-40AB-8E31-309795786604}"/>
          </ac:picMkLst>
        </pc:picChg>
      </pc:sldChg>
      <pc:sldChg chg="addSp delSp modSp">
        <pc:chgData name="Nguyen Huu Thang 20166770" userId="429dff5d-569c-4854-aebe-bf74fcde027f" providerId="ADAL" clId="{0444C8E2-2F34-4B9A-9867-693B8A7B3292}" dt="2020-09-08T14:56:39.708" v="1544" actId="1076"/>
        <pc:sldMkLst>
          <pc:docMk/>
          <pc:sldMk cId="2557472027" sldId="258"/>
        </pc:sldMkLst>
        <pc:spChg chg="mod">
          <ac:chgData name="Nguyen Huu Thang 20166770" userId="429dff5d-569c-4854-aebe-bf74fcde027f" providerId="ADAL" clId="{0444C8E2-2F34-4B9A-9867-693B8A7B3292}" dt="2020-09-08T14:43:57.088" v="1343" actId="20577"/>
          <ac:spMkLst>
            <pc:docMk/>
            <pc:sldMk cId="2557472027" sldId="258"/>
            <ac:spMk id="2" creationId="{FBA1DB4E-F0F1-42A6-BB9C-B303E1B947DE}"/>
          </ac:spMkLst>
        </pc:spChg>
        <pc:spChg chg="mod">
          <ac:chgData name="Nguyen Huu Thang 20166770" userId="429dff5d-569c-4854-aebe-bf74fcde027f" providerId="ADAL" clId="{0444C8E2-2F34-4B9A-9867-693B8A7B3292}" dt="2020-09-08T14:45:15.663" v="1397" actId="20577"/>
          <ac:spMkLst>
            <pc:docMk/>
            <pc:sldMk cId="2557472027" sldId="258"/>
            <ac:spMk id="3" creationId="{CBEA6C52-FCA8-4D49-AFA5-FC1298D96D7A}"/>
          </ac:spMkLst>
        </pc:spChg>
        <pc:picChg chg="add del mod modCrop">
          <ac:chgData name="Nguyen Huu Thang 20166770" userId="429dff5d-569c-4854-aebe-bf74fcde027f" providerId="ADAL" clId="{0444C8E2-2F34-4B9A-9867-693B8A7B3292}" dt="2020-09-08T14:53:30.503" v="1406" actId="478"/>
          <ac:picMkLst>
            <pc:docMk/>
            <pc:sldMk cId="2557472027" sldId="258"/>
            <ac:picMk id="4" creationId="{5481F071-035F-4E9D-BDE6-233B33FF618E}"/>
          </ac:picMkLst>
        </pc:picChg>
        <pc:picChg chg="add mod">
          <ac:chgData name="Nguyen Huu Thang 20166770" userId="429dff5d-569c-4854-aebe-bf74fcde027f" providerId="ADAL" clId="{0444C8E2-2F34-4B9A-9867-693B8A7B3292}" dt="2020-09-08T14:56:39.708" v="1544" actId="1076"/>
          <ac:picMkLst>
            <pc:docMk/>
            <pc:sldMk cId="2557472027" sldId="258"/>
            <ac:picMk id="6" creationId="{1EF9F226-85AB-49D3-8DDD-472350E197BB}"/>
          </ac:picMkLst>
        </pc:picChg>
      </pc:sldChg>
      <pc:sldChg chg="addSp modSp">
        <pc:chgData name="Nguyen Huu Thang 20166770" userId="429dff5d-569c-4854-aebe-bf74fcde027f" providerId="ADAL" clId="{0444C8E2-2F34-4B9A-9867-693B8A7B3292}" dt="2020-09-08T14:42:10.623" v="1315" actId="1076"/>
        <pc:sldMkLst>
          <pc:docMk/>
          <pc:sldMk cId="390016262" sldId="259"/>
        </pc:sldMkLst>
        <pc:spChg chg="mod">
          <ac:chgData name="Nguyen Huu Thang 20166770" userId="429dff5d-569c-4854-aebe-bf74fcde027f" providerId="ADAL" clId="{0444C8E2-2F34-4B9A-9867-693B8A7B3292}" dt="2020-09-08T14:38:57.725" v="1252"/>
          <ac:spMkLst>
            <pc:docMk/>
            <pc:sldMk cId="390016262" sldId="259"/>
            <ac:spMk id="2" creationId="{FBA1DB4E-F0F1-42A6-BB9C-B303E1B947DE}"/>
          </ac:spMkLst>
        </pc:spChg>
        <pc:spChg chg="mod">
          <ac:chgData name="Nguyen Huu Thang 20166770" userId="429dff5d-569c-4854-aebe-bf74fcde027f" providerId="ADAL" clId="{0444C8E2-2F34-4B9A-9867-693B8A7B3292}" dt="2020-09-08T14:41:38.949" v="1304" actId="20577"/>
          <ac:spMkLst>
            <pc:docMk/>
            <pc:sldMk cId="390016262" sldId="259"/>
            <ac:spMk id="3" creationId="{CBEA6C52-FCA8-4D49-AFA5-FC1298D96D7A}"/>
          </ac:spMkLst>
        </pc:spChg>
        <pc:picChg chg="add mod">
          <ac:chgData name="Nguyen Huu Thang 20166770" userId="429dff5d-569c-4854-aebe-bf74fcde027f" providerId="ADAL" clId="{0444C8E2-2F34-4B9A-9867-693B8A7B3292}" dt="2020-09-08T14:42:10.623" v="1315" actId="1076"/>
          <ac:picMkLst>
            <pc:docMk/>
            <pc:sldMk cId="390016262" sldId="259"/>
            <ac:picMk id="4" creationId="{424C7C9C-3736-480A-8B87-CB0F2F1703B2}"/>
          </ac:picMkLst>
        </pc:picChg>
        <pc:picChg chg="add mod">
          <ac:chgData name="Nguyen Huu Thang 20166770" userId="429dff5d-569c-4854-aebe-bf74fcde027f" providerId="ADAL" clId="{0444C8E2-2F34-4B9A-9867-693B8A7B3292}" dt="2020-09-08T14:42:09.342" v="1314" actId="1076"/>
          <ac:picMkLst>
            <pc:docMk/>
            <pc:sldMk cId="390016262" sldId="259"/>
            <ac:picMk id="5" creationId="{B13E979D-F8D5-444C-8EED-08BC17CB8DB9}"/>
          </ac:picMkLst>
        </pc:picChg>
      </pc:sldChg>
      <pc:sldChg chg="addSp delSp modSp">
        <pc:chgData name="Nguyen Huu Thang 20166770" userId="429dff5d-569c-4854-aebe-bf74fcde027f" providerId="ADAL" clId="{0444C8E2-2F34-4B9A-9867-693B8A7B3292}" dt="2020-09-08T14:43:18.551" v="1326" actId="1076"/>
        <pc:sldMkLst>
          <pc:docMk/>
          <pc:sldMk cId="323136433" sldId="260"/>
        </pc:sldMkLst>
        <pc:spChg chg="mod">
          <ac:chgData name="Nguyen Huu Thang 20166770" userId="429dff5d-569c-4854-aebe-bf74fcde027f" providerId="ADAL" clId="{0444C8E2-2F34-4B9A-9867-693B8A7B3292}" dt="2020-09-08T14:35:34.511" v="1091" actId="20577"/>
          <ac:spMkLst>
            <pc:docMk/>
            <pc:sldMk cId="323136433" sldId="260"/>
            <ac:spMk id="3" creationId="{CBEA6C52-FCA8-4D49-AFA5-FC1298D96D7A}"/>
          </ac:spMkLst>
        </pc:spChg>
        <pc:spChg chg="add mod">
          <ac:chgData name="Nguyen Huu Thang 20166770" userId="429dff5d-569c-4854-aebe-bf74fcde027f" providerId="ADAL" clId="{0444C8E2-2F34-4B9A-9867-693B8A7B3292}" dt="2020-09-08T14:43:18.551" v="1326" actId="1076"/>
          <ac:spMkLst>
            <pc:docMk/>
            <pc:sldMk cId="323136433" sldId="260"/>
            <ac:spMk id="6" creationId="{59FEFD7F-4767-4EFE-9990-818EE64FADCC}"/>
          </ac:spMkLst>
        </pc:spChg>
        <pc:spChg chg="add mod">
          <ac:chgData name="Nguyen Huu Thang 20166770" userId="429dff5d-569c-4854-aebe-bf74fcde027f" providerId="ADAL" clId="{0444C8E2-2F34-4B9A-9867-693B8A7B3292}" dt="2020-09-08T14:40:42.335" v="1259" actId="1076"/>
          <ac:spMkLst>
            <pc:docMk/>
            <pc:sldMk cId="323136433" sldId="260"/>
            <ac:spMk id="7" creationId="{8B60E378-0956-43C0-92DC-D9936F572436}"/>
          </ac:spMkLst>
        </pc:spChg>
        <pc:spChg chg="add mod">
          <ac:chgData name="Nguyen Huu Thang 20166770" userId="429dff5d-569c-4854-aebe-bf74fcde027f" providerId="ADAL" clId="{0444C8E2-2F34-4B9A-9867-693B8A7B3292}" dt="2020-09-08T14:40:58.606" v="1280" actId="1076"/>
          <ac:spMkLst>
            <pc:docMk/>
            <pc:sldMk cId="323136433" sldId="260"/>
            <ac:spMk id="8" creationId="{BAA07687-38E2-4CC6-B9D6-35DCD6CA6B95}"/>
          </ac:spMkLst>
        </pc:spChg>
        <pc:picChg chg="add mod">
          <ac:chgData name="Nguyen Huu Thang 20166770" userId="429dff5d-569c-4854-aebe-bf74fcde027f" providerId="ADAL" clId="{0444C8E2-2F34-4B9A-9867-693B8A7B3292}" dt="2020-09-08T14:40:26.311" v="1255" actId="1076"/>
          <ac:picMkLst>
            <pc:docMk/>
            <pc:sldMk cId="323136433" sldId="260"/>
            <ac:picMk id="4" creationId="{F882D3ED-5F16-4799-AAC1-6F679165EF2C}"/>
          </ac:picMkLst>
        </pc:picChg>
        <pc:picChg chg="add mod">
          <ac:chgData name="Nguyen Huu Thang 20166770" userId="429dff5d-569c-4854-aebe-bf74fcde027f" providerId="ADAL" clId="{0444C8E2-2F34-4B9A-9867-693B8A7B3292}" dt="2020-09-08T14:43:00.198" v="1317" actId="1076"/>
          <ac:picMkLst>
            <pc:docMk/>
            <pc:sldMk cId="323136433" sldId="260"/>
            <ac:picMk id="5" creationId="{501A0192-7B21-4CD6-B205-FA456D9D8214}"/>
          </ac:picMkLst>
        </pc:picChg>
        <pc:picChg chg="add del mod">
          <ac:chgData name="Nguyen Huu Thang 20166770" userId="429dff5d-569c-4854-aebe-bf74fcde027f" providerId="ADAL" clId="{0444C8E2-2F34-4B9A-9867-693B8A7B3292}" dt="2020-09-08T14:43:14.686" v="1325" actId="478"/>
          <ac:picMkLst>
            <pc:docMk/>
            <pc:sldMk cId="323136433" sldId="260"/>
            <ac:picMk id="9" creationId="{DA2D759C-954C-44CB-96F6-44644EB7C559}"/>
          </ac:picMkLst>
        </pc:picChg>
      </pc:sldChg>
      <pc:sldChg chg="addSp modSp">
        <pc:chgData name="Nguyen Huu Thang 20166770" userId="429dff5d-569c-4854-aebe-bf74fcde027f" providerId="ADAL" clId="{0444C8E2-2F34-4B9A-9867-693B8A7B3292}" dt="2020-09-08T13:54:11.072" v="29" actId="20577"/>
        <pc:sldMkLst>
          <pc:docMk/>
          <pc:sldMk cId="101279254" sldId="261"/>
        </pc:sldMkLst>
        <pc:spChg chg="add mod">
          <ac:chgData name="Nguyen Huu Thang 20166770" userId="429dff5d-569c-4854-aebe-bf74fcde027f" providerId="ADAL" clId="{0444C8E2-2F34-4B9A-9867-693B8A7B3292}" dt="2020-09-08T13:53:30.016" v="12" actId="1582"/>
          <ac:spMkLst>
            <pc:docMk/>
            <pc:sldMk cId="101279254" sldId="261"/>
            <ac:spMk id="5" creationId="{5A39A16D-B234-4C58-86C8-70881FADCB39}"/>
          </ac:spMkLst>
        </pc:spChg>
        <pc:spChg chg="mod">
          <ac:chgData name="Nguyen Huu Thang 20166770" userId="429dff5d-569c-4854-aebe-bf74fcde027f" providerId="ADAL" clId="{0444C8E2-2F34-4B9A-9867-693B8A7B3292}" dt="2020-09-08T13:54:11.072" v="29" actId="20577"/>
          <ac:spMkLst>
            <pc:docMk/>
            <pc:sldMk cId="101279254" sldId="261"/>
            <ac:spMk id="7" creationId="{B225DF04-8743-4988-A473-EEB20691C838}"/>
          </ac:spMkLst>
        </pc:spChg>
        <pc:spChg chg="add mod">
          <ac:chgData name="Nguyen Huu Thang 20166770" userId="429dff5d-569c-4854-aebe-bf74fcde027f" providerId="ADAL" clId="{0444C8E2-2F34-4B9A-9867-693B8A7B3292}" dt="2020-09-08T13:54:04.279" v="20" actId="1076"/>
          <ac:spMkLst>
            <pc:docMk/>
            <pc:sldMk cId="101279254" sldId="261"/>
            <ac:spMk id="8" creationId="{8CC7ADA1-83F0-45C8-93CA-D26B7009C9C3}"/>
          </ac:spMkLst>
        </pc:spChg>
        <pc:picChg chg="mod">
          <ac:chgData name="Nguyen Huu Thang 20166770" userId="429dff5d-569c-4854-aebe-bf74fcde027f" providerId="ADAL" clId="{0444C8E2-2F34-4B9A-9867-693B8A7B3292}" dt="2020-09-08T13:53:41.723" v="15" actId="1076"/>
          <ac:picMkLst>
            <pc:docMk/>
            <pc:sldMk cId="101279254" sldId="261"/>
            <ac:picMk id="4" creationId="{A3F9C25C-3287-4A44-95B2-16BA11586DFA}"/>
          </ac:picMkLst>
        </pc:picChg>
      </pc:sldChg>
      <pc:sldChg chg="modSp del">
        <pc:chgData name="Nguyen Huu Thang 20166770" userId="429dff5d-569c-4854-aebe-bf74fcde027f" providerId="ADAL" clId="{0444C8E2-2F34-4B9A-9867-693B8A7B3292}" dt="2020-09-08T14:06:33.054" v="584" actId="2696"/>
        <pc:sldMkLst>
          <pc:docMk/>
          <pc:sldMk cId="1490841948" sldId="262"/>
        </pc:sldMkLst>
        <pc:spChg chg="mod">
          <ac:chgData name="Nguyen Huu Thang 20166770" userId="429dff5d-569c-4854-aebe-bf74fcde027f" providerId="ADAL" clId="{0444C8E2-2F34-4B9A-9867-693B8A7B3292}" dt="2020-09-08T14:03:31.233" v="583" actId="20577"/>
          <ac:spMkLst>
            <pc:docMk/>
            <pc:sldMk cId="1490841948" sldId="262"/>
            <ac:spMk id="3" creationId="{CBEA6C52-FCA8-4D49-AFA5-FC1298D96D7A}"/>
          </ac:spMkLst>
        </pc:spChg>
      </pc:sldChg>
      <pc:sldChg chg="addSp delSp modSp">
        <pc:chgData name="Nguyen Huu Thang 20166770" userId="429dff5d-569c-4854-aebe-bf74fcde027f" providerId="ADAL" clId="{0444C8E2-2F34-4B9A-9867-693B8A7B3292}" dt="2020-09-08T13:57:53.420" v="270" actId="20577"/>
        <pc:sldMkLst>
          <pc:docMk/>
          <pc:sldMk cId="2754731194" sldId="263"/>
        </pc:sldMkLst>
        <pc:spChg chg="add mod">
          <ac:chgData name="Nguyen Huu Thang 20166770" userId="429dff5d-569c-4854-aebe-bf74fcde027f" providerId="ADAL" clId="{0444C8E2-2F34-4B9A-9867-693B8A7B3292}" dt="2020-09-08T13:57:53.420" v="270" actId="20577"/>
          <ac:spMkLst>
            <pc:docMk/>
            <pc:sldMk cId="2754731194" sldId="263"/>
            <ac:spMk id="4" creationId="{48BA42A0-7BA1-436A-876E-4756661118EF}"/>
          </ac:spMkLst>
        </pc:spChg>
        <pc:spChg chg="add mod">
          <ac:chgData name="Nguyen Huu Thang 20166770" userId="429dff5d-569c-4854-aebe-bf74fcde027f" providerId="ADAL" clId="{0444C8E2-2F34-4B9A-9867-693B8A7B3292}" dt="2020-09-08T13:56:41.494" v="152" actId="1076"/>
          <ac:spMkLst>
            <pc:docMk/>
            <pc:sldMk cId="2754731194" sldId="263"/>
            <ac:spMk id="7" creationId="{E16D26DF-46BA-4857-8065-4D18761F20A9}"/>
          </ac:spMkLst>
        </pc:spChg>
        <pc:spChg chg="add del">
          <ac:chgData name="Nguyen Huu Thang 20166770" userId="429dff5d-569c-4854-aebe-bf74fcde027f" providerId="ADAL" clId="{0444C8E2-2F34-4B9A-9867-693B8A7B3292}" dt="2020-09-08T13:55:58.326" v="130"/>
          <ac:spMkLst>
            <pc:docMk/>
            <pc:sldMk cId="2754731194" sldId="263"/>
            <ac:spMk id="8" creationId="{1BABA7C4-D680-430E-9362-AB367C731E77}"/>
          </ac:spMkLst>
        </pc:spChg>
      </pc:sldChg>
      <pc:sldChg chg="addSp modSp add">
        <pc:chgData name="Nguyen Huu Thang 20166770" userId="429dff5d-569c-4854-aebe-bf74fcde027f" providerId="ADAL" clId="{0444C8E2-2F34-4B9A-9867-693B8A7B3292}" dt="2020-09-08T14:33:36.901" v="1068" actId="20577"/>
        <pc:sldMkLst>
          <pc:docMk/>
          <pc:sldMk cId="19892094" sldId="264"/>
        </pc:sldMkLst>
        <pc:spChg chg="mod">
          <ac:chgData name="Nguyen Huu Thang 20166770" userId="429dff5d-569c-4854-aebe-bf74fcde027f" providerId="ADAL" clId="{0444C8E2-2F34-4B9A-9867-693B8A7B3292}" dt="2020-09-08T13:58:06.159" v="272"/>
          <ac:spMkLst>
            <pc:docMk/>
            <pc:sldMk cId="19892094" sldId="264"/>
            <ac:spMk id="2" creationId="{5A5FE7C9-23DC-4F49-AB74-E72FFC33BE36}"/>
          </ac:spMkLst>
        </pc:spChg>
        <pc:spChg chg="mod">
          <ac:chgData name="Nguyen Huu Thang 20166770" userId="429dff5d-569c-4854-aebe-bf74fcde027f" providerId="ADAL" clId="{0444C8E2-2F34-4B9A-9867-693B8A7B3292}" dt="2020-09-08T13:58:11.917" v="292" actId="20577"/>
          <ac:spMkLst>
            <pc:docMk/>
            <pc:sldMk cId="19892094" sldId="264"/>
            <ac:spMk id="3" creationId="{426DC182-5AEA-4C27-B978-7609ACCAD5EC}"/>
          </ac:spMkLst>
        </pc:spChg>
        <pc:spChg chg="add mod">
          <ac:chgData name="Nguyen Huu Thang 20166770" userId="429dff5d-569c-4854-aebe-bf74fcde027f" providerId="ADAL" clId="{0444C8E2-2F34-4B9A-9867-693B8A7B3292}" dt="2020-09-08T13:58:28.219" v="303" actId="20577"/>
          <ac:spMkLst>
            <pc:docMk/>
            <pc:sldMk cId="19892094" sldId="264"/>
            <ac:spMk id="6" creationId="{846BC26A-3E77-420C-A67C-F5BF1CE7A203}"/>
          </ac:spMkLst>
        </pc:spChg>
        <pc:spChg chg="add mod">
          <ac:chgData name="Nguyen Huu Thang 20166770" userId="429dff5d-569c-4854-aebe-bf74fcde027f" providerId="ADAL" clId="{0444C8E2-2F34-4B9A-9867-693B8A7B3292}" dt="2020-09-08T14:33:36.901" v="1068" actId="20577"/>
          <ac:spMkLst>
            <pc:docMk/>
            <pc:sldMk cId="19892094" sldId="264"/>
            <ac:spMk id="7" creationId="{87715BFB-D3D6-4750-854D-8549FB041FF1}"/>
          </ac:spMkLst>
        </pc:spChg>
        <pc:picChg chg="add mod">
          <ac:chgData name="Nguyen Huu Thang 20166770" userId="429dff5d-569c-4854-aebe-bf74fcde027f" providerId="ADAL" clId="{0444C8E2-2F34-4B9A-9867-693B8A7B3292}" dt="2020-09-08T13:58:21.006" v="298" actId="1076"/>
          <ac:picMkLst>
            <pc:docMk/>
            <pc:sldMk cId="19892094" sldId="264"/>
            <ac:picMk id="5" creationId="{2DAA2EE0-E4D8-4A9F-BD8D-A3B36AD305DC}"/>
          </ac:picMkLst>
        </pc:picChg>
      </pc:sldChg>
      <pc:sldChg chg="addSp modSp add">
        <pc:chgData name="Nguyen Huu Thang 20166770" userId="429dff5d-569c-4854-aebe-bf74fcde027f" providerId="ADAL" clId="{0444C8E2-2F34-4B9A-9867-693B8A7B3292}" dt="2020-09-08T14:33:56.960" v="1071" actId="1076"/>
        <pc:sldMkLst>
          <pc:docMk/>
          <pc:sldMk cId="3908611771" sldId="265"/>
        </pc:sldMkLst>
        <pc:spChg chg="mod">
          <ac:chgData name="Nguyen Huu Thang 20166770" userId="429dff5d-569c-4854-aebe-bf74fcde027f" providerId="ADAL" clId="{0444C8E2-2F34-4B9A-9867-693B8A7B3292}" dt="2020-09-08T14:08:58.691" v="586"/>
          <ac:spMkLst>
            <pc:docMk/>
            <pc:sldMk cId="3908611771" sldId="265"/>
            <ac:spMk id="2" creationId="{4884AD1D-C00C-4137-B83C-12B5A6483C3B}"/>
          </ac:spMkLst>
        </pc:spChg>
        <pc:spChg chg="mod">
          <ac:chgData name="Nguyen Huu Thang 20166770" userId="429dff5d-569c-4854-aebe-bf74fcde027f" providerId="ADAL" clId="{0444C8E2-2F34-4B9A-9867-693B8A7B3292}" dt="2020-09-08T14:26:28.122" v="710" actId="20577"/>
          <ac:spMkLst>
            <pc:docMk/>
            <pc:sldMk cId="3908611771" sldId="265"/>
            <ac:spMk id="3" creationId="{BBAC61C5-327F-4A90-BBC9-75C4E1A17786}"/>
          </ac:spMkLst>
        </pc:spChg>
        <pc:picChg chg="add mod">
          <ac:chgData name="Nguyen Huu Thang 20166770" userId="429dff5d-569c-4854-aebe-bf74fcde027f" providerId="ADAL" clId="{0444C8E2-2F34-4B9A-9867-693B8A7B3292}" dt="2020-09-08T14:33:56.960" v="1071" actId="1076"/>
          <ac:picMkLst>
            <pc:docMk/>
            <pc:sldMk cId="3908611771" sldId="265"/>
            <ac:picMk id="4" creationId="{681B0B57-E68C-4284-AB63-BDF914C93D23}"/>
          </ac:picMkLst>
        </pc:picChg>
        <pc:picChg chg="add mod">
          <ac:chgData name="Nguyen Huu Thang 20166770" userId="429dff5d-569c-4854-aebe-bf74fcde027f" providerId="ADAL" clId="{0444C8E2-2F34-4B9A-9867-693B8A7B3292}" dt="2020-09-08T14:33:53.248" v="1069" actId="14100"/>
          <ac:picMkLst>
            <pc:docMk/>
            <pc:sldMk cId="3908611771" sldId="265"/>
            <ac:picMk id="5" creationId="{709411FF-019C-42F3-A98F-38887128B1BD}"/>
          </ac:picMkLst>
        </pc:picChg>
        <pc:picChg chg="add mod">
          <ac:chgData name="Nguyen Huu Thang 20166770" userId="429dff5d-569c-4854-aebe-bf74fcde027f" providerId="ADAL" clId="{0444C8E2-2F34-4B9A-9867-693B8A7B3292}" dt="2020-09-08T14:33:55.496" v="1070" actId="1076"/>
          <ac:picMkLst>
            <pc:docMk/>
            <pc:sldMk cId="3908611771" sldId="265"/>
            <ac:picMk id="6" creationId="{DBB1F128-5DCE-4480-A796-356DEC5B7B61}"/>
          </ac:picMkLst>
        </pc:picChg>
      </pc:sldChg>
      <pc:sldChg chg="addSp modSp add">
        <pc:chgData name="Nguyen Huu Thang 20166770" userId="429dff5d-569c-4854-aebe-bf74fcde027f" providerId="ADAL" clId="{0444C8E2-2F34-4B9A-9867-693B8A7B3292}" dt="2020-09-08T14:55:18.853" v="1506" actId="1076"/>
        <pc:sldMkLst>
          <pc:docMk/>
          <pc:sldMk cId="2579409027" sldId="266"/>
        </pc:sldMkLst>
        <pc:spChg chg="mod">
          <ac:chgData name="Nguyen Huu Thang 20166770" userId="429dff5d-569c-4854-aebe-bf74fcde027f" providerId="ADAL" clId="{0444C8E2-2F34-4B9A-9867-693B8A7B3292}" dt="2020-09-08T14:54:42.570" v="1443" actId="20577"/>
          <ac:spMkLst>
            <pc:docMk/>
            <pc:sldMk cId="2579409027" sldId="266"/>
            <ac:spMk id="2" creationId="{AC10266F-35FB-40FE-B55A-B588DA514DFB}"/>
          </ac:spMkLst>
        </pc:spChg>
        <pc:spChg chg="mod">
          <ac:chgData name="Nguyen Huu Thang 20166770" userId="429dff5d-569c-4854-aebe-bf74fcde027f" providerId="ADAL" clId="{0444C8E2-2F34-4B9A-9867-693B8A7B3292}" dt="2020-09-08T14:54:46.965" v="1455" actId="20577"/>
          <ac:spMkLst>
            <pc:docMk/>
            <pc:sldMk cId="2579409027" sldId="266"/>
            <ac:spMk id="3" creationId="{EAD7FA4C-7A6C-46D2-B0D9-292CD1F2CB5A}"/>
          </ac:spMkLst>
        </pc:spChg>
        <pc:spChg chg="add mod">
          <ac:chgData name="Nguyen Huu Thang 20166770" userId="429dff5d-569c-4854-aebe-bf74fcde027f" providerId="ADAL" clId="{0444C8E2-2F34-4B9A-9867-693B8A7B3292}" dt="2020-09-08T14:55:18.853" v="1506" actId="1076"/>
          <ac:spMkLst>
            <pc:docMk/>
            <pc:sldMk cId="2579409027" sldId="266"/>
            <ac:spMk id="7" creationId="{7AEB6B77-D39D-42AF-8ED2-44928C1318CB}"/>
          </ac:spMkLst>
        </pc:spChg>
        <pc:picChg chg="add mod">
          <ac:chgData name="Nguyen Huu Thang 20166770" userId="429dff5d-569c-4854-aebe-bf74fcde027f" providerId="ADAL" clId="{0444C8E2-2F34-4B9A-9867-693B8A7B3292}" dt="2020-09-08T14:54:49.908" v="1457" actId="1076"/>
          <ac:picMkLst>
            <pc:docMk/>
            <pc:sldMk cId="2579409027" sldId="266"/>
            <ac:picMk id="4" creationId="{07812480-B952-40E9-89CD-4098E44D5ABA}"/>
          </ac:picMkLst>
        </pc:picChg>
        <pc:cxnChg chg="add mod">
          <ac:chgData name="Nguyen Huu Thang 20166770" userId="429dff5d-569c-4854-aebe-bf74fcde027f" providerId="ADAL" clId="{0444C8E2-2F34-4B9A-9867-693B8A7B3292}" dt="2020-09-08T14:54:57.677" v="1458" actId="11529"/>
          <ac:cxnSpMkLst>
            <pc:docMk/>
            <pc:sldMk cId="2579409027" sldId="266"/>
            <ac:cxnSpMk id="6" creationId="{537DEC2D-127B-4010-B2E8-5D9670C66F42}"/>
          </ac:cxnSpMkLst>
        </pc:cxnChg>
      </pc:sldChg>
      <pc:sldChg chg="addSp delSp modSp add del">
        <pc:chgData name="Nguyen Huu Thang 20166770" userId="429dff5d-569c-4854-aebe-bf74fcde027f" providerId="ADAL" clId="{0444C8E2-2F34-4B9A-9867-693B8A7B3292}" dt="2020-09-08T14:56:28.076" v="1543" actId="2696"/>
        <pc:sldMkLst>
          <pc:docMk/>
          <pc:sldMk cId="902836855" sldId="267"/>
        </pc:sldMkLst>
        <pc:spChg chg="mod">
          <ac:chgData name="Nguyen Huu Thang 20166770" userId="429dff5d-569c-4854-aebe-bf74fcde027f" providerId="ADAL" clId="{0444C8E2-2F34-4B9A-9867-693B8A7B3292}" dt="2020-09-08T14:55:45.701" v="1530" actId="20577"/>
          <ac:spMkLst>
            <pc:docMk/>
            <pc:sldMk cId="902836855" sldId="267"/>
            <ac:spMk id="2" creationId="{21495360-0C56-4763-9D4E-5F269D7ADC31}"/>
          </ac:spMkLst>
        </pc:spChg>
        <pc:spChg chg="mod">
          <ac:chgData name="Nguyen Huu Thang 20166770" userId="429dff5d-569c-4854-aebe-bf74fcde027f" providerId="ADAL" clId="{0444C8E2-2F34-4B9A-9867-693B8A7B3292}" dt="2020-09-08T14:56:06.770" v="1539" actId="20577"/>
          <ac:spMkLst>
            <pc:docMk/>
            <pc:sldMk cId="902836855" sldId="267"/>
            <ac:spMk id="3" creationId="{3C0AD762-91B3-4091-B834-DFE2CC23C21E}"/>
          </ac:spMkLst>
        </pc:spChg>
        <pc:picChg chg="add del mod">
          <ac:chgData name="Nguyen Huu Thang 20166770" userId="429dff5d-569c-4854-aebe-bf74fcde027f" providerId="ADAL" clId="{0444C8E2-2F34-4B9A-9867-693B8A7B3292}" dt="2020-09-08T14:56:25.853" v="1542" actId="478"/>
          <ac:picMkLst>
            <pc:docMk/>
            <pc:sldMk cId="902836855" sldId="267"/>
            <ac:picMk id="4" creationId="{56BDFA9E-2BE1-46D8-A531-62359D9A0557}"/>
          </ac:picMkLst>
        </pc:picChg>
      </pc:sldChg>
      <pc:sldChg chg="add del">
        <pc:chgData name="Nguyen Huu Thang 20166770" userId="429dff5d-569c-4854-aebe-bf74fcde027f" providerId="ADAL" clId="{0444C8E2-2F34-4B9A-9867-693B8A7B3292}" dt="2020-09-08T14:55:37.494" v="1509" actId="2696"/>
        <pc:sldMkLst>
          <pc:docMk/>
          <pc:sldMk cId="381901004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Thang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266F-35FB-40FE-B55A-B588DA51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FA4C-7A6C-46D2-B0D9-292CD1F2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 rule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12480-B952-40E9-89CD-4098E44D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647950"/>
            <a:ext cx="4391025" cy="2171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DEC2D-127B-4010-B2E8-5D9670C66F42}"/>
              </a:ext>
            </a:extLst>
          </p:cNvPr>
          <p:cNvCxnSpPr/>
          <p:nvPr/>
        </p:nvCxnSpPr>
        <p:spPr>
          <a:xfrm flipH="1">
            <a:off x="7518400" y="1940560"/>
            <a:ext cx="538480" cy="8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EB6B77-D39D-42AF-8ED2-44928C1318CB}"/>
              </a:ext>
            </a:extLst>
          </p:cNvPr>
          <p:cNvSpPr txBox="1"/>
          <p:nvPr/>
        </p:nvSpPr>
        <p:spPr>
          <a:xfrm>
            <a:off x="7394867" y="1571228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Taken from “backprop”</a:t>
            </a:r>
          </a:p>
        </p:txBody>
      </p:sp>
    </p:spTree>
    <p:extLst>
      <p:ext uri="{BB962C8B-B14F-4D97-AF65-F5344CB8AC3E}">
        <p14:creationId xmlns:p14="http://schemas.microsoft.com/office/powerpoint/2010/main" val="257940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representation</a:t>
            </a:r>
            <a:endParaRPr lang="en-US" dirty="0"/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3EDCC2A-FE70-4B6A-80E4-BD817204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1" y="2275276"/>
            <a:ext cx="2667000" cy="3209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531CC-A513-4BDB-8771-091488F26060}"/>
              </a:ext>
            </a:extLst>
          </p:cNvPr>
          <p:cNvSpPr txBox="1"/>
          <p:nvPr/>
        </p:nvSpPr>
        <p:spPr>
          <a:xfrm>
            <a:off x="1105038" y="1711946"/>
            <a:ext cx="4036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Each node in the graph is called a neuron</a:t>
            </a:r>
          </a:p>
          <a:p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5027411-1D9A-40AB-8E31-30979578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52" y="2503745"/>
            <a:ext cx="4825047" cy="2752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D724B-BDAB-443F-B777-6D009FA551EB}"/>
              </a:ext>
            </a:extLst>
          </p:cNvPr>
          <p:cNvSpPr txBox="1"/>
          <p:nvPr/>
        </p:nvSpPr>
        <p:spPr>
          <a:xfrm>
            <a:off x="1105038" y="5599928"/>
            <a:ext cx="607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Q:  We know that neural network is usually used in classification tasks. 	But how about regression tasks?</a:t>
            </a:r>
          </a:p>
        </p:txBody>
      </p:sp>
    </p:spTree>
    <p:extLst>
      <p:ext uri="{BB962C8B-B14F-4D97-AF65-F5344CB8AC3E}">
        <p14:creationId xmlns:p14="http://schemas.microsoft.com/office/powerpoint/2010/main" val="7465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3F9C25C-3287-4A44-95B2-16BA1158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30" y="2603451"/>
            <a:ext cx="3505200" cy="223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243015" y="4978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Sigmoid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DF04-8743-4988-A473-EEB20691C838}"/>
              </a:ext>
            </a:extLst>
          </p:cNvPr>
          <p:cNvSpPr txBox="1"/>
          <p:nvPr/>
        </p:nvSpPr>
        <p:spPr>
          <a:xfrm>
            <a:off x="5066323" y="2526323"/>
            <a:ext cx="37136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Saturation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Not zero centered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Slow</a:t>
            </a:r>
            <a:endParaRPr lang="en-US" dirty="0"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39A16D-B234-4C58-86C8-70881FADCB39}"/>
              </a:ext>
            </a:extLst>
          </p:cNvPr>
          <p:cNvSpPr/>
          <p:nvPr/>
        </p:nvSpPr>
        <p:spPr>
          <a:xfrm>
            <a:off x="3213717" y="2494625"/>
            <a:ext cx="1450113" cy="5504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C7ADA1-83F0-45C8-93CA-D26B7009C9C3}"/>
              </a:ext>
            </a:extLst>
          </p:cNvPr>
          <p:cNvSpPr/>
          <p:nvPr/>
        </p:nvSpPr>
        <p:spPr>
          <a:xfrm>
            <a:off x="2922234" y="3534161"/>
            <a:ext cx="167196" cy="179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representation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Activation function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CBCE3-A940-469E-BBCA-1753211E9EEF}"/>
              </a:ext>
            </a:extLst>
          </p:cNvPr>
          <p:cNvSpPr txBox="1"/>
          <p:nvPr/>
        </p:nvSpPr>
        <p:spPr>
          <a:xfrm>
            <a:off x="2194169" y="5007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Tanh</a:t>
            </a:r>
          </a:p>
        </p:txBody>
      </p:sp>
      <p:pic>
        <p:nvPicPr>
          <p:cNvPr id="5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615FB3-994A-4276-A5E9-526A9F2B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9" y="2465485"/>
            <a:ext cx="3964353" cy="2503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A42A0-7BA1-436A-876E-4756661118EF}"/>
              </a:ext>
            </a:extLst>
          </p:cNvPr>
          <p:cNvSpPr txBox="1"/>
          <p:nvPr/>
        </p:nvSpPr>
        <p:spPr>
          <a:xfrm>
            <a:off x="4937368" y="2465485"/>
            <a:ext cx="3885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Always better than Sigmoid</a:t>
            </a:r>
          </a:p>
          <a:p>
            <a:r>
              <a:rPr lang="en-US"/>
              <a:t>Still having gradient saturation problem</a:t>
            </a:r>
          </a:p>
          <a:p>
            <a:endParaRPr lang="en-US"/>
          </a:p>
          <a:p>
            <a:r>
              <a:rPr lang="en-US"/>
              <a:t>“Tanh is a scaled sigmoid neuron”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6D26DF-46BA-4857-8065-4D18761F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648" y="3717192"/>
            <a:ext cx="3320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tanh(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)=2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σ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(2</a:t>
            </a:r>
            <a:r>
              <a:rPr kumimoji="0" lang="en-US" altLang="en-US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)−1 </a:t>
            </a:r>
          </a:p>
        </p:txBody>
      </p:sp>
    </p:spTree>
    <p:extLst>
      <p:ext uri="{BB962C8B-B14F-4D97-AF65-F5344CB8AC3E}">
        <p14:creationId xmlns:p14="http://schemas.microsoft.com/office/powerpoint/2010/main" val="27547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E7C9-23DC-4F49-AB74-E72FFC3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C182-5AEA-4C27-B978-7609ACCA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Activation function</a:t>
            </a:r>
          </a:p>
          <a:p>
            <a:endParaRPr lang="en-US"/>
          </a:p>
        </p:txBody>
      </p:sp>
      <p:pic>
        <p:nvPicPr>
          <p:cNvPr id="5" name="Picture 4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DAA2EE0-E4D8-4A9F-BD8D-A3B36AD30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45" y="2693725"/>
            <a:ext cx="4057635" cy="2739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BC26A-3E77-420C-A67C-F5BF1CE7A203}"/>
              </a:ext>
            </a:extLst>
          </p:cNvPr>
          <p:cNvSpPr txBox="1"/>
          <p:nvPr/>
        </p:nvSpPr>
        <p:spPr>
          <a:xfrm>
            <a:off x="2388093" y="5832629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5BFB-D3D6-4750-854D-8549FB041FF1}"/>
              </a:ext>
            </a:extLst>
          </p:cNvPr>
          <p:cNvSpPr txBox="1"/>
          <p:nvPr/>
        </p:nvSpPr>
        <p:spPr>
          <a:xfrm>
            <a:off x="5939161" y="2324393"/>
            <a:ext cx="434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common, “default” activation function</a:t>
            </a:r>
          </a:p>
          <a:p>
            <a:r>
              <a:rPr lang="en-US"/>
              <a:t>Boost up the convergence speed</a:t>
            </a:r>
          </a:p>
          <a:p>
            <a:endParaRPr lang="en-US"/>
          </a:p>
          <a:p>
            <a:r>
              <a:rPr lang="en-US"/>
              <a:t>Problem: Can cause “dead neuron” problem</a:t>
            </a:r>
          </a:p>
          <a:p>
            <a:r>
              <a:rPr lang="en-US"/>
              <a:t>-&gt; Solution: Variance of ReLU: ELU, Leaky ReLU, SELU, etc.</a:t>
            </a:r>
          </a:p>
        </p:txBody>
      </p:sp>
    </p:spTree>
    <p:extLst>
      <p:ext uri="{BB962C8B-B14F-4D97-AF65-F5344CB8AC3E}">
        <p14:creationId xmlns:p14="http://schemas.microsoft.com/office/powerpoint/2010/main" val="1989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AD1D-C00C-4137-B83C-12B5A648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61C5-327F-4A90-BBC9-75C4E1A17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66265"/>
            <a:ext cx="10515600" cy="4351338"/>
          </a:xfrm>
        </p:spPr>
        <p:txBody>
          <a:bodyPr/>
          <a:lstStyle/>
          <a:p>
            <a:r>
              <a:rPr lang="en-US"/>
              <a:t>Vecterization</a:t>
            </a:r>
          </a:p>
          <a:p>
            <a:pPr marL="0" indent="0">
              <a:buNone/>
            </a:pPr>
            <a:r>
              <a:rPr lang="en-US" sz="2000"/>
              <a:t>	For 1 layer: X is input matrix, W is weight matrix, Z is output matrix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0B57-E68C-4284-AB63-BDF914C9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87" y="2966450"/>
            <a:ext cx="3257907" cy="155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11FF-019C-42F3-A98F-38887128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1" y="3111563"/>
            <a:ext cx="3257907" cy="126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1F128-5DCE-4480-A796-356DEC5B7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85" y="4720477"/>
            <a:ext cx="6348064" cy="16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Backpropagation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2D3ED-5F16-4799-AAC1-6F679165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3" y="2349846"/>
            <a:ext cx="9324652" cy="885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A0192-7B21-4CD6-B205-FA456D9D8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07" y="3429000"/>
            <a:ext cx="5402393" cy="1356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EFD7F-4767-4EFE-9990-818EE64FADCC}"/>
              </a:ext>
            </a:extLst>
          </p:cNvPr>
          <p:cNvSpPr txBox="1"/>
          <p:nvPr/>
        </p:nvSpPr>
        <p:spPr>
          <a:xfrm flipH="1">
            <a:off x="1691640" y="5281301"/>
            <a:ext cx="524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-&gt; Complicated, very hard to take gradient of all variables, especially input variables.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60E378-0956-43C0-92DC-D9936F572436}"/>
              </a:ext>
            </a:extLst>
          </p:cNvPr>
          <p:cNvSpPr/>
          <p:nvPr/>
        </p:nvSpPr>
        <p:spPr>
          <a:xfrm>
            <a:off x="8371643" y="2202178"/>
            <a:ext cx="2405849" cy="1181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07687-38E2-4CC6-B9D6-35DCD6CA6B95}"/>
              </a:ext>
            </a:extLst>
          </p:cNvPr>
          <p:cNvSpPr txBox="1"/>
          <p:nvPr/>
        </p:nvSpPr>
        <p:spPr>
          <a:xfrm>
            <a:off x="8701342" y="3333665"/>
            <a:ext cx="196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Regularization part</a:t>
            </a:r>
          </a:p>
        </p:txBody>
      </p:sp>
    </p:spTree>
    <p:extLst>
      <p:ext uri="{BB962C8B-B14F-4D97-AF65-F5344CB8AC3E}">
        <p14:creationId xmlns:p14="http://schemas.microsoft.com/office/powerpoint/2010/main" val="3231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Backpropagation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Forward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C7C9C-3736-480A-8B87-CB0F2F17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99" y="2541131"/>
            <a:ext cx="3347298" cy="2737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E979D-F8D5-444C-8EED-08BC17CB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2482969"/>
            <a:ext cx="6676708" cy="26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B4E-F0F1-42A6-BB9C-B303E1B9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6C52-FCA8-4D49-AFA5-FC1298D9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Backpropagation</a:t>
            </a:r>
          </a:p>
          <a:p>
            <a:pPr marL="0" indent="0">
              <a:buNone/>
            </a:pPr>
            <a:r>
              <a:rPr lang="en-US"/>
              <a:t>Uses “chain rule”: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1EF9F226-85AB-49D3-8DDD-472350E1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47" y="2550830"/>
            <a:ext cx="5002027" cy="31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7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185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Neural Network</vt:lpstr>
      <vt:lpstr>Model representation</vt:lpstr>
      <vt:lpstr>Model representation </vt:lpstr>
      <vt:lpstr>Model representation </vt:lpstr>
      <vt:lpstr>Model representation</vt:lpstr>
      <vt:lpstr>Model representation</vt:lpstr>
      <vt:lpstr>Backpropagation</vt:lpstr>
      <vt:lpstr>Backpropagation</vt:lpstr>
      <vt:lpstr>Backpropagation</vt:lpstr>
      <vt:lpstr>Backpropagation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Nguyen Huu Thang 20166770</cp:lastModifiedBy>
  <cp:revision>38</cp:revision>
  <dcterms:created xsi:type="dcterms:W3CDTF">2020-09-08T09:31:03Z</dcterms:created>
  <dcterms:modified xsi:type="dcterms:W3CDTF">2020-09-08T14:56:42Z</dcterms:modified>
</cp:coreProperties>
</file>