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842-29C7-4C8A-9427-7ACF8D9FD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F6CD-15E9-4DCB-BE6C-CD3469559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C5F77-C9F7-4A0E-AAB0-02099891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C4B3-A551-4874-B7E6-AA77DB6D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EC69-5E3D-4C13-9868-1A1D9952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55CF-1BB8-451D-8DB2-2DC9A1E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5C6DD-B725-4A91-9037-E0244CED9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20D7-D966-4ADE-B5F4-764B48C1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175C-A2CD-4988-8856-5F790053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AA66-1CE3-4ABF-B56E-CB903287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84B3A-D8A0-418C-B598-C3D916AA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C0F23-7767-4FE4-B7E2-13152EF8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662A-3929-4173-9779-C30EBF3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61BC-51C8-4F40-AE08-875E327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4F03-2E0C-40BA-A145-3DAEAE1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CB21-7AF0-4C28-B0C8-02274784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9C25-5048-4562-B308-E9C62D9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D6DC-FAFF-42B8-A182-7D2FC665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3959-4927-4F6B-B560-A9A53948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AA87-638D-4C34-9007-DCDA1EE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50C9-E26E-4FC1-A74C-F2ABC889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5B24-226D-4FE9-B99A-6787E5EC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47E4-CE50-4E8D-84B2-8B4777B8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CDD-750B-48FF-90E3-A81D6FC4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2CD6-D5C0-4D51-B3CF-01624C85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28E1-AAD1-4577-A2E5-F6C12BB6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73D9-9D01-4AB4-83B7-0926B6525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F1AB6-81D2-47F8-AB15-5AEADAF64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3997-63A0-4892-912C-6FF8CC68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46DA-698E-4766-86C0-64EAC303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B097-0C7C-4BA2-8BD6-B11821FB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23F3-F3DE-45FC-A8C9-FCD45CD5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CB72-3D42-41F0-9E20-E7817E9F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30BF-C75E-43AE-95FB-0E2F420EA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991AC-59AB-44D1-AC09-96B0D674C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A2F71-E1B6-435E-B13F-AC94B2EB1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A1FCB-2037-4E7D-90E4-BA4E536A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D116F-93F9-464D-970F-DBE67E41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57548-EDFE-46AC-96A8-F6C8D4E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F76C-D0BD-414E-A1AA-7B5318DB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C32BC-46EB-4AC3-9985-F2AEEB87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375E5-AA3B-4816-981A-E565DAB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391C8-7126-4BF7-840A-5C1EAA25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873A-156B-4370-A45B-6D4AD08B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09A87-1A3C-4EE7-80CF-FCC95152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3E54-A86F-4C90-9D88-2DA68874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3A83-E744-4480-B1FD-C9499DD7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EE97-1F45-4686-9492-1A8DFD90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4D126-1EEF-46CF-AFC9-9332F38C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1A14-31ED-41FB-B75F-C4A86B5C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08FB5-7E83-4131-A204-5D75D336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A69B-E4DD-43C7-8167-0C75A6C0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E6B5-65B4-4C4E-90A5-FF13FB52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D20F1-B49D-4BF2-9B6B-FF8CFF702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8508C-CD8C-4251-83B8-0DD23845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C8198-8F41-46BF-A259-5E0CA87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6E855-7A1B-4A31-8C86-0498AF50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48E5-641E-4126-AB8D-E999CDA6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9ADA5-363B-4841-9A36-6FB88B2C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A3C5-01ED-48F5-9E6C-DED38510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B76E-B2F8-46B7-84A5-18AA4C97A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A825-377F-4406-9D8C-4F7DDB48E10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FC66-2504-49CF-8E14-2C493BD89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855C-EEF9-42CD-8676-E3DF79092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3BC6-EFC9-42D7-BDE9-04B7C2BD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B924-C960-45F2-9653-B4D3347A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Anomaly Detection using the Multivariate Gaussian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16E0-F2F0-46C5-91D8-29381B5EA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C735-5DAE-4266-B7DB-582434AC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(Normal)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7AF78E-2E38-42DE-9DD1-2E74B1D60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848"/>
            <a:ext cx="823074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C735-5DAE-4266-B7DB-582434AC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(Normal)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7AF78E-2E38-42DE-9DD1-2E74B1D60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848"/>
            <a:ext cx="8230749" cy="394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6DBB3E-3A58-4F87-81F9-23DDABC5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25" y="4923551"/>
            <a:ext cx="7111279" cy="1569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1E5EA-8983-4DFC-ABEB-7882D68DC37A}"/>
                  </a:ext>
                </a:extLst>
              </p:cNvPr>
              <p:cNvSpPr txBox="1"/>
              <p:nvPr/>
            </p:nvSpPr>
            <p:spPr>
              <a:xfrm>
                <a:off x="3472811" y="2464904"/>
                <a:ext cx="2160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1E5EA-8983-4DFC-ABEB-7882D68DC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11" y="2464904"/>
                <a:ext cx="2160105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1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543-58CF-4ABF-913D-E7E1797A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Anomaly detection with the multivariate Gaussian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C8C84-32BD-4049-963F-34FA9AFF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4016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543-58CF-4ABF-913D-E7E1797A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Anomaly detection with the multivariate Gaussian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C8C84-32BD-4049-963F-34FA9AFF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40169" cy="250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EC6B71-2D3B-4709-8E09-FC17004B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2837"/>
            <a:ext cx="7201905" cy="1752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D20F4C-D865-40F2-9B79-09B7438A1D16}"/>
                  </a:ext>
                </a:extLst>
              </p:cNvPr>
              <p:cNvSpPr txBox="1"/>
              <p:nvPr/>
            </p:nvSpPr>
            <p:spPr>
              <a:xfrm>
                <a:off x="6433930" y="2147695"/>
                <a:ext cx="2404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D20F4C-D865-40F2-9B79-09B7438A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930" y="2147695"/>
                <a:ext cx="240450" cy="307777"/>
              </a:xfrm>
              <a:prstGeom prst="rect">
                <a:avLst/>
              </a:prstGeom>
              <a:blipFill>
                <a:blip r:embed="rId4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33000-0C79-4CB5-87E5-D99085952AAF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6674380" y="2301584"/>
            <a:ext cx="1594977" cy="37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EF704-36D5-4FFB-B0AE-38FF934E6B22}"/>
              </a:ext>
            </a:extLst>
          </p:cNvPr>
          <p:cNvSpPr txBox="1"/>
          <p:nvPr/>
        </p:nvSpPr>
        <p:spPr>
          <a:xfrm>
            <a:off x="8269357" y="2502513"/>
            <a:ext cx="1484243" cy="37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09716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BE3-55B5-4871-ACF0-D7B3DF2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original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E665B-A064-4DF2-8692-CC97886B3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E665B-A064-4DF2-8692-CC97886B3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EE87941-93F3-475D-A2F0-9B62026F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79" y="2882654"/>
            <a:ext cx="2731960" cy="19846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B04E09-9E67-44BF-A705-2D2A484001D5}"/>
              </a:ext>
            </a:extLst>
          </p:cNvPr>
          <p:cNvCxnSpPr/>
          <p:nvPr/>
        </p:nvCxnSpPr>
        <p:spPr>
          <a:xfrm>
            <a:off x="4784035" y="294198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7203F5-F371-4DFB-A745-07FBFF74B9AA}"/>
              </a:ext>
            </a:extLst>
          </p:cNvPr>
          <p:cNvSpPr/>
          <p:nvPr/>
        </p:nvSpPr>
        <p:spPr>
          <a:xfrm>
            <a:off x="4452730" y="2882654"/>
            <a:ext cx="636105" cy="1039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AF614-16B9-4D80-91A5-026AF36D970A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4452730" y="340264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7CAE8C-DA4C-4257-8A9B-4380FE3E36AD}"/>
              </a:ext>
            </a:extLst>
          </p:cNvPr>
          <p:cNvSpPr txBox="1"/>
          <p:nvPr/>
        </p:nvSpPr>
        <p:spPr>
          <a:xfrm>
            <a:off x="5539409" y="3087757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Contours axes align with x1 and x2 axes</a:t>
            </a:r>
          </a:p>
        </p:txBody>
      </p:sp>
    </p:spTree>
    <p:extLst>
      <p:ext uri="{BB962C8B-B14F-4D97-AF65-F5344CB8AC3E}">
        <p14:creationId xmlns:p14="http://schemas.microsoft.com/office/powerpoint/2010/main" val="282259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BE3-55B5-4871-ACF0-D7B3DF2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original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E665B-A064-4DF2-8692-CC97886B3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E665B-A064-4DF2-8692-CC97886B3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EE87941-93F3-475D-A2F0-9B62026F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79" y="2882654"/>
            <a:ext cx="2731960" cy="19846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B04E09-9E67-44BF-A705-2D2A484001D5}"/>
              </a:ext>
            </a:extLst>
          </p:cNvPr>
          <p:cNvCxnSpPr/>
          <p:nvPr/>
        </p:nvCxnSpPr>
        <p:spPr>
          <a:xfrm>
            <a:off x="4784035" y="294198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7203F5-F371-4DFB-A745-07FBFF74B9AA}"/>
              </a:ext>
            </a:extLst>
          </p:cNvPr>
          <p:cNvSpPr/>
          <p:nvPr/>
        </p:nvSpPr>
        <p:spPr>
          <a:xfrm>
            <a:off x="4452730" y="2882654"/>
            <a:ext cx="636105" cy="1039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AF614-16B9-4D80-91A5-026AF36D970A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4452730" y="340264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7CAE8C-DA4C-4257-8A9B-4380FE3E36AD}"/>
              </a:ext>
            </a:extLst>
          </p:cNvPr>
          <p:cNvSpPr txBox="1"/>
          <p:nvPr/>
        </p:nvSpPr>
        <p:spPr>
          <a:xfrm>
            <a:off x="5539409" y="3087757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Contours axes align with x1 and x2 axes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F6E83-DDEA-491C-AF00-2D863AA4B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7814"/>
            <a:ext cx="7344800" cy="1200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E3DD7B-6934-45B2-90EE-2053A373FFA6}"/>
                  </a:ext>
                </a:extLst>
              </p:cNvPr>
              <p:cNvSpPr txBox="1"/>
              <p:nvPr/>
            </p:nvSpPr>
            <p:spPr>
              <a:xfrm>
                <a:off x="1020417" y="5804452"/>
                <a:ext cx="3220279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E3DD7B-6934-45B2-90EE-2053A373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5804452"/>
                <a:ext cx="3220279" cy="972702"/>
              </a:xfrm>
              <a:prstGeom prst="rect">
                <a:avLst/>
              </a:prstGeom>
              <a:blipFill>
                <a:blip r:embed="rId5"/>
                <a:stretch>
                  <a:fillRect l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22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1A1D-47AC-4B04-BF38-29364CA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D8D0B1E-620C-462F-BEF0-E8EA3ECA36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8738986"/>
                  </p:ext>
                </p:extLst>
              </p:nvPr>
            </p:nvGraphicFramePr>
            <p:xfrm>
              <a:off x="838200" y="1825625"/>
              <a:ext cx="105156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1401642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0380281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Original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Multivariate Model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65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Manually create features to capture anomalies where x1, x2 take unusual combinations of values</a:t>
                          </a:r>
                        </a:p>
                        <a:p>
                          <a:pPr algn="l"/>
                          <a:r>
                            <a:rPr lang="en-US" dirty="0"/>
                            <a:t>Less calculations</a:t>
                          </a:r>
                        </a:p>
                        <a:p>
                          <a:pPr algn="l"/>
                          <a:r>
                            <a:rPr lang="en-US" dirty="0"/>
                            <a:t>OK if train set is 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Automatically captures correlations between features</a:t>
                          </a:r>
                        </a:p>
                        <a:p>
                          <a:pPr algn="l"/>
                          <a:endParaRPr lang="en-US" dirty="0"/>
                        </a:p>
                        <a:p>
                          <a:pPr algn="l"/>
                          <a:r>
                            <a:rPr lang="en-US" dirty="0"/>
                            <a:t>Computationally expensive</a:t>
                          </a:r>
                        </a:p>
                        <a:p>
                          <a:pPr algn="l"/>
                          <a:r>
                            <a:rPr lang="en-US" dirty="0"/>
                            <a:t>Must have no examples &gt; no of features, 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non invertible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4763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D8D0B1E-620C-462F-BEF0-E8EA3ECA36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8738986"/>
                  </p:ext>
                </p:extLst>
              </p:nvPr>
            </p:nvGraphicFramePr>
            <p:xfrm>
              <a:off x="838200" y="1825625"/>
              <a:ext cx="105156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1401642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0380281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Original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Multivariate Model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6575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Manually create features to capture anomalies where x1, x2 take unusual combinations of values</a:t>
                          </a:r>
                        </a:p>
                        <a:p>
                          <a:pPr algn="l"/>
                          <a:r>
                            <a:rPr lang="en-US" dirty="0"/>
                            <a:t>Less calculations</a:t>
                          </a:r>
                        </a:p>
                        <a:p>
                          <a:pPr algn="l"/>
                          <a:r>
                            <a:rPr lang="en-US" dirty="0"/>
                            <a:t>OK if train set is 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27386" r="-463" b="-6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4763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23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Anomaly Detection using the Multivariate Gaussian Distribution</vt:lpstr>
      <vt:lpstr>Multivariate Gaussian (Normal) Distribution</vt:lpstr>
      <vt:lpstr>Multivariate Gaussian (Normal) Distribution</vt:lpstr>
      <vt:lpstr>Anomaly detection with the multivariate Gaussian</vt:lpstr>
      <vt:lpstr>Anomaly detection with the multivariate Gaussian</vt:lpstr>
      <vt:lpstr>Relationship to original model</vt:lpstr>
      <vt:lpstr>Relationship to original model</vt:lpstr>
      <vt:lpstr>Comparision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using the Multivariate Gaussian Distribution</dc:title>
  <dc:creator>Bui Duc Hoa 20151585</dc:creator>
  <cp:lastModifiedBy>Bui Duc Hoa 20151585</cp:lastModifiedBy>
  <cp:revision>4</cp:revision>
  <dcterms:created xsi:type="dcterms:W3CDTF">2020-10-13T16:59:03Z</dcterms:created>
  <dcterms:modified xsi:type="dcterms:W3CDTF">2020-10-13T18:00:46Z</dcterms:modified>
</cp:coreProperties>
</file>