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ink/ink1.xml" ContentType="application/inkml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ink/ink2.xml" ContentType="application/inkml+xml"/>
  <Override PartName="/ppt/ink/ink3.xml" ContentType="application/inkml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ink/ink4.xml" ContentType="application/inkml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2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595" r:id="rId3"/>
    <p:sldId id="642" r:id="rId4"/>
    <p:sldId id="643" r:id="rId5"/>
    <p:sldId id="260" r:id="rId6"/>
    <p:sldId id="570" r:id="rId7"/>
    <p:sldId id="645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2-03T05:13:01.904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428 6081 2530,'-52'0'7943,"-2"0"-6822,28 0 769,-1 0-384,27 0-513,0 0-289,-25 0-415,25 25 287,25-25 1,-25 0-161,27 0-160,26 0 97,-1 0-353,1 0 32,2 0 0,-4 0-64,3 0-64,0 0-65,-2 0-287,1 0 128,-1-25-225,-25 25-704,-27 0-865,26 0-1794,-26 0-3074</inkml:trace>
  <inkml:trace contextRef="#ctx0" brushRef="#br0" timeOffset="332.01">720 5842 11370,'-27'0'160,"2"0"-384,25 0 1345,0 0 417,25 0-545,2 25-545,-1-25-224,28 28 97,-2-28-97,1 27-32,26-2-128,-25-25 0,-3 27-32,-24 0-32,27-27 64,-27 26 32,-2-26 353,-25 27 223,0 0-255,0-27-1,-25 25-96,-2 28-191,-27-26-97,27 0-96,-24 26-321,-3-28-704,2 29-1730,25-28-5701</inkml:trace>
  <inkml:trace contextRef="#ctx0" brushRef="#br0" timeOffset="15266.87">27084 6637 11755,'0'0'640,"0"0"-608,0 0 481,52 0 255,-26 0 161,54 0-64,-28 0-160,28 0-289,-1 0-224,0 0 65,29 0-1,-30 0-32,54 0-160,0-27 32,28 27 32,26 0-96,-29-27 129,28 27 95,-25 0 32,-1 0-192,-54 0-192,-26 0-160,2 0-64,-54 27-609,-3-27-833,-24 0-1505,0 27-897</inkml:trace>
  <inkml:trace contextRef="#ctx0" brushRef="#br0" timeOffset="16370.93">1672 8093 960,'-27'28'3492,"27"-28"-3588,27 0 512,-27-28 1089,28 28 193,25 0-417,-1-27-448,1 27-288,53-25-65,-28 25 161,54-27-1,0 27-255,28-27-65,26 1 32,52 26-96,26-27 129,-26 0 255,2 2 97,-30-2-160,4 27-193,-4-26 64,1 26-159,2-27 95,-2 27-288,-24 0 96,-2 0-320,-28 0 224,30 0-64,-55 27-128,0-27 0,0 26-32,-51-26 96,-2 27-32,-2-27-96,-22 0-32,-28 0 32,25 0-257,-52-27-864,26 27-1826,-26 0-5669</inkml:trace>
  <inkml:trace contextRef="#ctx0" brushRef="#br0" timeOffset="36916.11">296 9418 10826,'-27'0'352,"2"0"-288,-2 0 1506,27 0 255,0 0-1216,0 0-257,27 0-160,-27 0-127,25 0 191,2 0 32,26 0-64,-26 27-96,-2-27 97,2 0-33,26 0-96,2 0 0,-31 0 0,30 0-96,0 0 0,-2 0-192,1 0-289,-26-27-127,-2 27-321,2 0-544,-1 0-193,-26 0-160,0 0-544,0-25-3524</inkml:trace>
  <inkml:trace contextRef="#ctx0" brushRef="#br0" timeOffset="37305.13">720 9259 6309,'0'0'801,"0"-25"96,0 25 1505,0 0-640,0 0-673,0 0-320,0 25-353,0-25 65,26 27-97,1-27-128,-27 27-96,27-27-96,-2 25-32,28-25 33,-26 28-33,0-28-32,-2 27 0,2-27 0,-1 25 0,-26-25 32,28 27 0,-28-27 96,0 0 64,27 26 96,-27-26 0,0 0 33,0 27-161,-27-27-64,27 0-32,-28 27-32,2-2-32,-26-25-96,25 28-577,-26-3-640,26 3-2274,2-2-8040</inkml:trace>
  <inkml:trace contextRef="#ctx0" brushRef="#br0" timeOffset="43143.46">7654 10107 7366,'-26'0'737,"26"0"-320,0 0 319,-27 0 65,27 0 448,0 0-320,0 0-737,27 0-64,-27 0 257,26 0-129,-26 0-64,27 0-64,0 0-32,-2 0 33,2 0-1,-1 0-32,29 0 32,-4 0-64,-23 0-32,25 0 0,-1 0 0,-25 0-64,26 0 32,-1 0-96,-25 0 64,26 0-96,-25 27 64,23-27 0,3 0 0,-27 0-33,25 0 97,1 0 32,-1 27-32,2-27 0,-1 0 0,-1 0 33,28 0-1,-1 0-64,-25 0 64,25 0-32,-2 0 96,5 0-32,23 0 96,-25 0 0,-1 0-64,-1 0-64,30 0-32,-29 0 32,26 0-32,1 0 0,26 0 0,-24-27 32,-3 27 0,0 0-32,27 0 64,-26-27 32,2 27-64,24 0 0,-27 0 0,27 27-32,1-27 32,-1 0-32,0 0 33,0 0 31,-26 0 32,27-27 64,-1 27 32,0 0-32,-27 0 0,27 0-64,0 0 0,3 0-31,-30-26-33,29 26 32,-2 0 64,-27-27-96,27 27 32,-27 0-64,27-27 0,2 27 0,-29 0 0,28 0 0,1 0 32,-2 0-32,-27 0-32,27 0 64,0 27 0,1-27 32,-1 0 256,0 0-31,0 27-97,0-27-32,-25 0 0,25 26-96,-52-26 32,25 0-128,-53 0 0,2 0 32,0 0-96,-30 0-224,3 0-321,-27-26-416,0 26-769,-27 0-2626</inkml:trace>
  <inkml:trace contextRef="#ctx0" brushRef="#br0" timeOffset="99653.69">509 12386 13036,'-55'0'480,"2"27"-352,53-27 1570,-25 0 96,25 0-897,0 0-641,0 0-192,0 0 256,25 0-384,2 0 64,-1 0 64,29 0-64,-4 0 0,3 26-288,0-26 128,24 0-225,-24 0-255,24-26-353,-51 26-865,25 0-2210,-25-27-3811</inkml:trace>
  <inkml:trace contextRef="#ctx0" brushRef="#br0" timeOffset="99948.71">957 12227 9737,'-25'0'736,"-2"0"-479,27 0 1921,0 0-449,0 0-1248,27 0-161,-27 0 0,25 0-31,2 0-33,-1 27-96,29-2-96,-31-25 0,3 28 0,1-1-64,-2-2 32,1 2 32,-2 26 97,-25-26 95,0 0 128,-25-27-64,-2 25 1,27 2-225,-54-1-64,27-26-64,-24 27-288,23 0-673,2-27-1153,-1 26-2499</inkml:trace>
  <inkml:trace contextRef="#ctx0" brushRef="#br0" timeOffset="100453.74">560 13685 13965,'-51'0'128,"23"26"-480,28-26 1312,0 0 386,0 0-962,0 0-192,28 0-64,-1 0 0,-3 0 129,4 0-1,25 0-192,-1 0-32,-25 27 32,26-27-96,-1 0 32,-25 0-288,-1 0-449,1 0-672,0 0-1218,-27-27-1152,25 27-3588</inkml:trace>
  <inkml:trace contextRef="#ctx0" brushRef="#br0" timeOffset="100706.76">825 13526 11594,'0'0'417,"0"0"-321,0 0 1922,0 0-577,27 27-704,-1-27-321,28 0 1,-29 26-97,28-26-128,2 0 0,-31 26-96,31 0 65,-29-26-97,-26 27 224,0 0-160,-26-1 32,-2 26-64,1-25-32,-24 0-192,-3-1-256,2 28-1025,-2-29-2595,1 3-8648</inkml:trace>
  <inkml:trace contextRef="#ctx0" brushRef="#br0" timeOffset="108957.23">6596 14611 8520,'-27'0'0,"27"0"-321,0 0 481,0 0 449,0 0 128,0 0-129,27 0-384,1 0-191,-4 26 63,2-26-32,1 0-32,28 0-32,-3 0-32,1 0-64,-1 28 96,28-28 0,-1 0 32,1 0 0,26 0 0,0 0-32,-1 0 64,2 0-32,25 26 32,1-26-64,-1 0 64,25 0-64,2 0 0,1 0-32,25 0 64,-1-26-64,3 26 64,-2 0-64,26 0 64,2 0 0,-2-28 32,0 28 160,2 0 129,-2 0-33,-25 0-128,25 0-160,1 0 0,-28 0-64,29 0 0,-26 28-160,24-28 96,-1 0 32,2 0 64,0-28 64,0 28 32,-28 0 96,30 0-96,-4 0-64,4 0-32,-4 0-32,-24 0 64,26 0 0,-27 0-64,26 0 64,-25 0-32,0 0 64,24 0-64,-23 0-64,-3 28 160,29-28-96,-29 0 32,28 26 96,-1-26 65,2 0 31,-29 0 0,30 27-64,-30-27-32,28 0-96,-28 0 0,29 0-32,-29 0-32,29 0-32,-2-27 0,-26 27 64,27 0-32,0 0 64,-1 0-32,-24 0 128,-2 0 32,-1 0 1,-24 0 159,-1 0-288,-27 0-128,1 0-545,-28 0-448,-51 0-448,-2 0-193,-26 0-1537</inkml:trace>
  <inkml:trace contextRef="#ctx0" brushRef="#br0" timeOffset="110181.3">18745 15618 13164,'0'-27'352,"0"1"97,0 26 1056,0-26-160,27 26-640,-27 0-289,0-26-287,0 26 31,0 26 64,-27-26-160,27 52 0,0-25-64,0 26 96,27-1-192,-27 3 96,26-30 0,1 2 96,25 0-32,-25-27 128,26 0-31,-28 0-97,29-27 96,-26 0-160,-2-26-64,-2 1 160,3 25-352,-27-26-1,28 0-127,-28 27 32,0-27 63,0 26 33,0 27 0,0 0 224,0 27-160,0 0 576,27 25-384,-27 1 0,26 27 32,-26-28-64,27 28 32,-27 0-32,0-28-32,0 28 32,0-27 64,0 1 64,-27-28 320,1 0-31,-1 0 31,-1-26-256,1 0-64,-23 27 65,-5-27-290,3 0-31,25-27 0,-26 27-224,26 0-129,2-26-95,-2 26-770,27-26-2177,0 26-1794</inkml:trace>
  <inkml:trace contextRef="#ctx0" brushRef="#br0" timeOffset="110549.32">19486 15565 9769,'-26'0'5189,"26"26"-4421,0-26 706,0 0 159,26-26-832,-26 26-705,27 0 32,-2 0-64,2 0-160,0 0-576,27 0-866,-54 0-1697,24 0-4612</inkml:trace>
  <inkml:trace contextRef="#ctx0" brushRef="#br0" timeOffset="110694.33">19538 15591 7879,'-52'54'1890,"52"-28"-929,0-26 1313,0 27-513,27-27-1056,-2 0-577,2 25-64,28-25-416,-29 0-2114,25 0-4261</inkml:trace>
  <inkml:trace contextRef="#ctx0" brushRef="#br0" timeOffset="111097.35">20148 15354 7334,'28'-27'833,"-28"1"833,0-1 1889,0 27-1217,0 0-1088,0-28-706,0 28-31,0 28 544,0-1-513,0-1-95,0 1 127,0 25-288,-28 1 1,28 27-161,0-28 0,0 28-96,0-28-64,0 28-224,0-26-385,0-1-448,28-1-897,-28-24-2338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2-03T05:15:20.821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</inkml:brush>
  </inkml:definitions>
  <inkml:trace contextRef="#ctx0" brushRef="#br0">362 3040 11146,'-53'0'993,"1"27"-352,-1-27 63,53 0 289,-27 0 352,27 0-480,0 0-352,0 0-33,27 25-31,-1-25-289,1 0-128,25 0-32,1 0 32,-1 0 96,2 0-128,27 0 96,-29 0-224,1 0 0,-1 0 64,2-25-224,-1 25-129,-28 0-127,-25 0-257,27-27-480,-27 27-1602,0 0-2530</inkml:trace>
  <inkml:trace contextRef="#ctx0" brushRef="#br0" timeOffset="316.01">786 2853 8776,'-26'0'192,"-1"-26"-96,0 26 1089,27 0 865,0 0-32,0 0-1634,0 0-95,0 0 95,27 0-128,0 0 33,-1 26-1,26 2-96,-25-28-96,26 26 0,-26 0-96,25-26 0,3 27 64,-29-27-64,-2 25-32,3-25 96,-27 28 64,0-1 33,0 0-97,-51-2-32,25 0 32,-29 3-64,3-1-160,-1 0-769,26-1-1442,0 1-4963</inkml:trace>
  <inkml:trace contextRef="#ctx0" brushRef="#br0" timeOffset="24432.39">362 4337 11851,'-53'0'1505,"53"0"-928,-27 0 1024,27 0-352,0 0-352,0 0 0,0 0-128,27 0-225,0 27-287,-1-27-129,26 0 352,28 0-192,-25 0-288,24 0 193,-26 0-289,26 0 192,-26 0-96,-1 0-96,1 0 31,-26 0-95,-2 0-224,2 0 0,-27 0-225,0-27-640,0 27-641,-27 0-833,27-26-2530</inkml:trace>
  <inkml:trace contextRef="#ctx0" brushRef="#br0" timeOffset="24793.41">865 4179 5765,'0'0'1858,"-27"0"-225,27 0 738,0 0-193,-25-27-64,25 27-609,0 0-640,0 0-449,0 0 513,0 0-192,25 0-353,-25 27 1,27-27-129,0 0 0,-1 0-96,26 26-192,-25-26 160,28 26-160,-5-26 128,-23 28-128,28-28 32,-29 26 0,0-26 32,0 26-32,-26-26 64,0 26-64,0-26 289,0 27-1,-26 0-64,0-27 0,0 26-96,-1 1-63,-28 0-130,31-2-319,-2-25-833,-2 28-929,1-3-2819</inkml:trace>
  <inkml:trace contextRef="#ctx0" brushRef="#br0" timeOffset="42849.45">27705 4285 4708,'0'79'160,"0"-26"96,0 1 97,27-1 319,-1-28 642,26-25-65,2 0-128,-1 0 0,-1-25 32,1-28-160,-25-1-192,-1 1 96,-3 0-225,3 1-223,-27 24-257,0 2-96,0 0-64,0 26-64,0 0-449,0 26 353,0 28 128,0 24 0,28 2 32,-28 27 64,26-28-64,1 26 32,-27-25-64,0-27 97,0 1 95,0-2 256,0-26 481,-27 1 128,1 0 32,-2-27-320,-23 0-321,-4-27-95,29 27-289,-28-27-96,29 1-417,-2-26-480,27 24-640,0-24-1506,27 0-5093</inkml:trace>
  <inkml:trace contextRef="#ctx0" brushRef="#br0" timeOffset="43037.46">28498 4285 13228,'27'0'3716,"0"0"-3396,-1 0 545,2 0-321,-4 0-544,30 0 0,-26 0-961,-2 0-1889,-2 0-4165</inkml:trace>
  <inkml:trace contextRef="#ctx0" brushRef="#br0" timeOffset="43181.46">28657 4364 11755,'-27'53'352,"27"-53"545,27 0 1121,28 0-577,-29 27-512,26-27-801,2 0-704,-2 0-1346,1 0-2370,-26-27-5766</inkml:trace>
  <inkml:trace contextRef="#ctx0" brushRef="#br0" timeOffset="43405.48">29373 4047 16527,'0'25'224,"0"2"1410,-27 26 352,27 0-737,0 1-224,0-2-609,0 28-223,0-27-193,0-1-289,27 1-319,0 1-513,-27-28-545,26 28-896,-26-54-3812</inkml:trace>
  <inkml:trace contextRef="#ctx0" brushRef="#br0" timeOffset="44385.53">19022 4072 12555,'0'0'1698,"-26"0"256,26-25 128,0 25-577,0 0-63,26 0-514,1-27-319,1 27 32,23 0-257,3 27-160,0-2-192,-28 2-32,26 1 0,-25 24-32,-27-26-32,27 28 32,-54-2-64,27-26-32,-27 28 256,-25-28-128,26 1 96,-1 0 32,0-2 0,27-25-32,0 28-31,0-28 63,27 0 192,26 0-160,-1 0-128,2 0-576,-2 0-641,1 0-289,-26 0-704,-27 0-1794,0 25-11530</inkml:trace>
  <inkml:trace contextRef="#ctx0" brushRef="#br0" timeOffset="44790.56">19870 4285 14061,'0'0'2114,"0"0"-1057,0 0 480,0 0-384,0 0 65,27 0-386,0 0-479,25 0-193,-26-26 0,28 26-192,-29 0-192,2 0-673,-1 0-288,1 0-993,-27 0-2723</inkml:trace>
  <inkml:trace contextRef="#ctx0" brushRef="#br0" timeOffset="45143.58">20505 3993 12684,'0'-26'1024,"0"26"1411,27 0-866,-27 0-223,26 0-321,1 0-609,0 0-96,-2 0-32,2-27-255,-1 27-1,1 0-129,1 0-223,-28 0-801,0 0-1025,0 0-2787</inkml:trace>
  <inkml:trace contextRef="#ctx0" brushRef="#br0" timeOffset="45518.6">20532 3967 10217,'-27'53'1922,"27"-53"416,-25 52-128,25-25-896,0 1-386,0-3-383,0 2-193,0-1-128,0 0 97,0 2-161,25-28-32,2 26 128,-1-26-128,1 0-64,0 0-160,-2 26 160,2-26-64,-1 26 0,1-26 65,1 27-162,-4 0 97,-24-1 32,0 1-64,-24 0 129,24-2-65,-28 3 128,-25-3 96,26-25 192,2 0 33,-29 0-33,28 0-288,-1-25-96,27 25-544,-25-28-449,25 28-736,0-25-1442,0 25-5317</inkml:trace>
  <inkml:trace contextRef="#ctx0" brushRef="#br0" timeOffset="45951.62">21193 4152 11114,'0'-53'833,"0"53"-481,0 0 1730,-27 0-961,2 0-32,25 28-704,-27-3-289,1 28 64,26-27 64,0 28-160,0-2 32,0-25 0,26 26 32,1-26-64,25 0-32,1-2 97,-1-25 191,2 0-32,0 0 129,-3-25-1,4-2-32,-29 0 65,1 1 63,-2-28-191,-25 28-129,0-26 32,-25-2 32,-2 28-64,-26-26 97,1 24-33,-1 28-224,-2-27-128,4 27-289,23 0-800,2 27-1537,-1-27-6791</inkml:trace>
  <inkml:trace contextRef="#ctx0" brushRef="#br0" timeOffset="46565.66">19154 4947 11755,'-26'0'2530,"26"0"-1665,0 0 576,0 0-1056,54 0 672,0 0-417,24 0-384,54 0-95,0 0-33,55 0 96,24 0-32,26 0-32,3-27 129,-3 27-33,29 0 128,-29-25-320,-24 25 224,-29 0-127,-52-28-386,-52 28-607,-52 0-674,-4 0-3106</inkml:trace>
  <inkml:trace contextRef="#ctx0" brushRef="#br0" timeOffset="49866.85">27545 5344 11562,'0'0'2114,"0"0"-1697,0 0-641,27 0 512,-27-25 256,54 25-31,-3 0-289,30 0-192,-2 0-32,53 0 64,-24 0-64,24-27 32,25 27 32,2 0-32,0 0 225,27 0 95,-28 0 0,27-27 1,-25 27-65,-28 0-32,0 0-64,-53 0 65,-26 0-322,-25 0-511,-28 0-833,0 0-2980</inkml:trace>
  <inkml:trace contextRef="#ctx0" brushRef="#br0" timeOffset="52511">2004 3649 11242,'-27'27'449,"0"-27"63,27 0 801,0 0 481,0 0-321,0 0-864,0 0-449,27 0 224,0 0-191,25 0 255,28 0-64,-2 0-191,82-27-1,26 27 0,52 0-64,26-26-224,28 26 192,-54-28-32,-25 28 0,-29-26-128,1 26 64,-26 0 32,-2 0-64,-23 0 0,-28 0-32,0 0-32,-54 0-96,1 26-64,2-26-33,-55 0-672,0 0-3138</inkml:trace>
  <inkml:trace contextRef="#ctx0" brushRef="#br0" timeOffset="58477.34">2188 2271 12812,'0'0'32,"0"0"64,0 0 608,0 0 482,0 0 319,0 0-576,0 0-257,0 0 129,0 0 96,0 0-384,0 0-193,0 0-224,-24 0 128,-4 0-256,-26 0-64,2 0 0,-1 0 64,-26 0 32,26 0 64,-26 0-96,26 0 64,-2 0-96,5 26 32,-5-26 0,28 0-64,1 27 96,0-27-256,0 0 127,26 0-31,0 27 160,0-27-96,0 0 128,-27 26-160,27 2 192,27-2-128,-27-1 0,0 28 128,26 1-32,-26-1-32,0 52-64,0-25 96,0 26 64,0 0-128,26 26 0,-26-25 64,0 25-192,0 1-32,0-1 224,0 0-64,0-25-128,0-2 64,-26 1 96,26 0 0,0-26-32,0-1 96,0 1-64,0-28 32,0 1 64,0 1 0,26-28 192,0 1-224,1 0 64,0-2-64,1-25 96,22 0-95,-23 27-97,28-27 32,-29 0-193,0 0-543,0 0-1667,1 0-6982</inkml:trace>
  <inkml:trace contextRef="#ctx0" brushRef="#br1" timeOffset="67623.86">1685 2509 8488,'0'-25'1665,"0"-3"-191,0 28-257,0 0-353,0 0-127,0-25-256,28 25-449,-28 0-64,0 0 64,0 0 64,0 0 96,0 25 192,0-25 577,0 28-576,0-3-257,0 3-32,0 24-32,0-25 0,0 52-32,0-26-32,0 0 32,27 27-64,-27-28 128,0 28-128,0-1-32,26-26 160,-26 1-64,0 24-64,26-24 64,-26-1 0,0-1-32,0-25 32,0-1-32,0 2-32,0-2 64,26-26 0,-26 0 96,0 0-32,27 0 32,-27 26-31,27-26-97,-1 0 0,26 0-32,2 0 64,-2 0 32,28 26-225,26-26-63,0 0-32,-1 0-64,27 0-33,3 0 193,-3 0 128,0 0 32,0 0 0,1 0 0,-1-26-32,0 26 32,0 0-32,-27 0 0,1 0-32,-25 0 0,24 0-96,-26 0 160,1 0 0,-1 0 32,-26 26 32,26-26 64,-25 28 32,-3-28-96,30 0-32,-55 0 0,27 26-64,0-26 96,-1 0-96,-25 0 96,26 0-96,-27 0 64,27 0 0,-26 0 32,1-26 1,-2 26 63,-2 0 64,-24 0 0,0 0 64,0 0 161,0-28-225,0 28-96,-24-26-128,24 0 64,-26-28 32,26 28-160,-28-26-32,28-2-193,0-26-351,0-25-257,0 0 224,0-29 1,0 28 287,0 0 417,0 1 449,0 52 223,0-1-31,0 29-321,0-3-224,28 3-96,-28 25 0,0-26 0,0 26 0,0-28-32,0 28 64,0 0 64,0 0-96,0 0-192,-28 0 224,-26 0-64,2 0 64,-1 0 96,0 28 385,-53-28-161,1 0-320,0 0-32,-55 0 192,1 0 97,-1 0 255,-24-28-127,-1 28-1,-26 0-64,24 0 353,-23 0-481,24 0-256,53 28 64,28-28 64,-27 0-288,24 26-513,-24-26-1056,26 25-834,28-25-1376</inkml:trace>
  <inkml:trace contextRef="#ctx0" brushRef="#br1" timeOffset="69674.98">7641 5928 4067,'0'27'385,"0"-27"-706,0 0 578,0 0 31,-27 0 1570,27 26-961,0-26-321,0 26-224,0-26 33,0 26-161,0 28 224,0-28 289,0 28-320,0 24-225,-25 2-64,25-1-64,0 1 0,0 0-32,-27-1 160,27 27-160,0-27-32,0-26 0,27 27-96,-27-28-128,0 3 96,0-3 128,0-25 64,0-2 0,0-25 64,0 28 160,25-28 193,-25 27 127,0-27-127,27 0-65,0 25 97,-27-25-225,53 0-128,-28 0-64,29 0-32,0 27 0,-3-27 128,4 0-127,23 0-1,2 0-32,-1 0 32,26 0-64,3 0 32,-2 0 0,-1 0-32,27 0 32,0 0-32,1 0 160,-27-27-32,26 27-32,-26 0 128,-27-25-128,26 25-32,-23 0-128,-30 0-64,1 0 96,-1 0 32,1 0 0,-26 0-32,0 0 32,-2 0-32,2 0 64,-1 0-32,1 0 64,-27 0-32,28 0 32,-4 0-32,-24 0 129,27 0 31,-1 0-128,-26-27-32,0 27 32,0 0-32,0 0 0,28 0 32,-28 0 32,0 0 96,0-28-96,0 28 33,-28-25-65,28 25 160,0-27-32,-26 2-64,26-30-32,0 28-128,-27-50 0,27 22 64,0-23-96,0-2-160,0-26-32,0 0-193,0 27 161,0-28-32,0 27-97,27 2 97,-27 24 288,26 1 256,-26 26 128,0 1 97,0 0-1,0 26-256,0-26-63,0 26-65,0 0-224,0 0 512,-26-27-865,-1 27 738,3 0-642,-4 0 673,-25 0-640,1 0 704,-28 0-672,1 0 768,-26-27-768,-27 27 768,-28 0 65,-26-26 95,0 26 33,2-27-225,-28 27 1,54 0-65,-28 27-224,54-27-288,0 26-865,26 1-769,25 0-640,2-1-5029</inkml:trace>
  <inkml:trace contextRef="#ctx0" brushRef="#br0" timeOffset="71594.09">494 6749 512,'-26'0'2626,"-1"0"-896,0 0 704,27 0-127,0 0-386,0 0-511,0 0-545,0 0-289,0 0-224,0 0-127,0 0 31,0 0 64,27 0-128,0 0 129,-1 27-65,29-27-64,-3 0-96,1 0-64,-1 0 32,2 27 0,24-27-64,-24 0 0,24 0 32,-24-27-128,-26 27-288,22 0-353,-50 0-448,27 0-609,-27 0-1825,0 0-4805</inkml:trace>
  <inkml:trace contextRef="#ctx0" brushRef="#br0" timeOffset="71904.11">997 6617 7815,'0'-26'641,"-27"26"255,27 0 930,0 0-449,0 0-928,0 0-225,0 0 128,27 0 1,0 26 223,1-26 33,-2 26-161,25-26-256,-23 26-128,25 1-64,-27-27 0,0 27 33,1-1-1,0 1 0,-27-27 128,0 27 160,0-2 32,0-25-31,-27 27 31,0-1 32,-25 1-63,26 1-385,-29-3-161,4 2-639,25-2-994,-2 30-1730</inkml:trace>
  <inkml:trace contextRef="#ctx0" brushRef="#br0" timeOffset="75871.33">17302 6536 9769,'0'-25'1601,"0"25"-1441,0 0 225,-26 0-129,26 0-224,0 0-32,0 25 0,0 3 64,0-1 64,0 25 128,26-26 33,1 1-161,1 0-32,-4-27 224,3 26 33,27-26 287,-27-26 1,-3 26-65,4-27-95,-1 0-65,-1 1-95,-26 0-193,0 0-96,0-1-128,0 27-257,0 0-287,0 0-129,0 27 513,0-1 160,0 26 96,0 2 0,27-1-64,-2-1-65,-25 1 1,27 2 128,-27-3-32,0-27 32,0 30 32,0-28 289,-27-2 223,2-25 225,-2 0-65,1 0-319,-29 0-289,4 0-192,-3 0-449,3 0-576,-4-25-608,29 25-2371</inkml:trace>
  <inkml:trace contextRef="#ctx0" brushRef="#br0" timeOffset="76218.35">16957 6192 10954,'0'0'993,"-24"0"-993,24 0-32,-27 0-32,-1 28 160,28-3 0,-26 30-64,-1-3 384,3 28 289,24-1-32,0 1-321,0-2-192,0-24-96,24-1-128,3-1-641,27 1-352,-3-26-1569,4 1-2243</inkml:trace>
  <inkml:trace contextRef="#ctx0" brushRef="#br0" timeOffset="76535.37">17937 6564 11242,'0'-28'2274,"-27"28"-1537,27 0 993,27 0-353,-27 0 32,27 28-512,1-28-641,22 0-192,-23 0 33,1 0-290,-1 27-1216,-1-27-1858,-26 0-8520</inkml:trace>
  <inkml:trace contextRef="#ctx0" brushRef="#br0" timeOffset="76692.38">17937 6723 9865,'27'26'2114,"-27"-26"-449,28 0 1,-2 0-577,25 0-320,-23 0-641,-1 0-673,-1 0-1056,1 0-737,-2 27-5766</inkml:trace>
  <inkml:trace contextRef="#ctx0" brushRef="#br0" timeOffset="77061.4">18680 6643 896,'26'-52'13389,"-26"52"-12876,0-27 1088,26-1-384,-52 28-416,26 0-64,-26 0-641,-1 0-96,0 28-96,27-1 64,-28-1-32,28 0-33,0 27-63,28-26 32,-1-1-32,26 1-32,-27 0 96,27-27 128,0 25 0,-27-25 64,27-25 0,-26 25 128,-1-27 129,-26 0 159,0 27-288,0-53-32,-26 26-31,-1 1-65,0 0-96,-25 0-128,26 26-193,-1-27-544,0 27-480,27 0-1217,0 0-3556</inkml:trace>
  <inkml:trace contextRef="#ctx0" brushRef="#br0" timeOffset="77392.42">18970 6167 13292,'0'-27'545,"26"27"-257,0 0 1153,1 27-31,28-27 31,-5 25-512,5 28-449,-2-26-95,-27 26-129,27 26-64,-26-24-64,25 22-32,-52-22-128,26 23 64,-26-24-128,0-1-224,0-1-32,-26 1-385,-26-26-160,25 1 32,-26 24-288,1-27-641,25 2-2658</inkml:trace>
  <inkml:trace contextRef="#ctx0" brushRef="#br0" timeOffset="82146.69">21114 6379 10922,'27'80'224,"-27"-3"-128,52 4-64,-25-2 64,-27 28-96,26-29 32,2 2-64,-4-1 32,-24-24 0,27-30 609,-27-25 352,0 0 929,-27-25-898,3-30-511,-4 3-129,2 0-31,-1-29 31,0 2-160,27-1-256,0 27-865,27 1-128,0-3 609,-1 30 256,26 25-1,2 0 97,0 0 192,-27 25 257,-3 3 223,4-1 1,-28-1-1,-28 26 1,4-25-33,-3 0-95,-27-27-289,0 26-128,2-26-512,26 27-545,-1-27-993,27-27-2403</inkml:trace>
  <inkml:trace contextRef="#ctx0" brushRef="#br0" timeOffset="82427.71">21830 6113 14765,'-28'-53'1634,"28"53"-801,-26 0 160,26 0-737,0 0 64,-27 27-192,27-1 33,-27 28-97,27-1 192,-25 27 64,25-1-32,0-26-127,0 26-129,0-26 32,25-26-32,-25 25-256,27-26-193,0 1-576,-27 0-416,26-27-545,2 0-2434</inkml:trace>
  <inkml:trace contextRef="#ctx0" brushRef="#br0" timeOffset="82651.72">21962 6484 13708,'0'-25'865,"0"25"-256,24 25 768,4-25-320,-1 27-128,0-2-513,25 3-319,-26 25-97,28-53 0,-28 26-97,26 0-543,-25-26-225,-27 0-288,27 0-705,-27 0-2498</inkml:trace>
  <inkml:trace contextRef="#ctx0" brushRef="#br0" timeOffset="82824.73">22278 6432 11723,'-26'52'1313,"0"-52"-544,0 52 896,-1-24-608,0-1-288,1 25-609,0-26-384,26 1-705,-26 0-384,26-27-1122,0 26-6085</inkml:trace>
  <inkml:trace contextRef="#ctx0" brushRef="#br0" timeOffset="85428.88">22597 6060 15054,'0'0'608,"0"-27"-512,0 27 33,0 0-97,27 27 640,25 0 1,-26-1-481,28 28-128,-2-1-32,-26 27 128,1-28 0,0 28-31,-27-1-1,-27 1-32,27-28 64,-27 1-128,1 0 96,0-26-352,0 0-577,-1-27-961,0 0-3106</inkml:trace>
  <inkml:trace contextRef="#ctx0" brushRef="#br0" timeOffset="85616.89">23021 6352 17328,'27'0'2114,"-3"0"-2114,2 0 288,29 0-256,-28 0-64,-2 0-640,28 0-2243,-53 27-4196</inkml:trace>
  <inkml:trace contextRef="#ctx0" brushRef="#br0" timeOffset="85741.9">23153 6484 14445,'0'27'224,"0"-27"97,27 0 576,-2 0-673,28 0-480,1 0-2499</inkml:trace>
  <inkml:trace contextRef="#ctx0" brushRef="#br0" timeOffset="86365.93">23814 6536 10954,'27'55'352,"-27"-29"-128,0 26-127,0 28-33,0-26 0,0-2 32,0 29-64,0-56 32,0 27 705,0-25 288,0-27 160,-27 0 96,27-27-544,-26 2-289,-1-27-128,2-3 129,25-23-193,0-2-192,-27-26-384,27 25-257,27 4-31,-2 22 160,28 30-65,1-2 129,24 27 160,-51 27 31,25-2 129,-25 3 64,-27-1 129,0 25 63,0-27 192,-27 3 225,2-1-225,-29-27-160,1 26-192,28-26-608,-29 0-737,28 0-1186,26-26-8263</inkml:trace>
  <inkml:trace contextRef="#ctx0" brushRef="#br0" timeOffset="86611.95">24476 6033 15694,'-54'-26'193,"29"26"-1,-28 26 256,26 1 321,-1 0 64,4 53-385,-3-27-288,27 27-64,0-1 0,27-26-96,-27-1-224,52 0-64,-25 3 96,-1-29-417,1 0-224,-2 0-512,2-26-1313,0 0-4934</inkml:trace>
  <inkml:trace contextRef="#ctx0" brushRef="#br0" timeOffset="86784.96">24529 6325 15630,'0'0'289,"0"27"479,25 0 642,29-2-449,-28 3-161,2-1-511,23-2-193,-24 2-321,1-2-319,25 3-865,-28-28-1122,-25 27-3266</inkml:trace>
  <inkml:trace contextRef="#ctx0" brushRef="#br0" timeOffset="86949.97">24846 6325 6534,'-25'27'8648,"-2"0"-8616,1-2 224,-2 30 417,1-30-417,0 2-160,27 26-288,-24-26-705,24-1-640,0-26-1122,0 26-6630</inkml:trace>
  <inkml:trace contextRef="#ctx0" brushRef="#br0" timeOffset="87216.98">25058 6564 7142,'0'0'7143,"0"0"-6566,27 27 960,-27-1-320,0 0-576,25 27-417,-25-26-224,0-1-288,0 1-353,0 0-608,27-27-1217,-27 0-4709</inkml:trace>
  <inkml:trace contextRef="#ctx0" brushRef="#br0" timeOffset="87419">25350 6245 15726,'0'0'161,"0"-25"-1186,0 25 1121,0 0-833,0 25-3843</inkml:trace>
  <inkml:trace contextRef="#ctx0" brushRef="#br0" timeOffset="87585">25508 6564 17008,'26'53'1185,"-26"-53"-449,-26 26 994,26 0-1089,-26 1-641,0 0-769,-1-1-2210,-28 28-3331</inkml:trace>
  <inkml:trace contextRef="#ctx0" brushRef="#br0" timeOffset="88126.04">25508 7120 8584,'26'0'2082,"1"0"-225,0-25 385,-1-2-832,0-28-161,0 3-672,1-1-193,0-27-256,-1 1 0,-26-1-416,26-25-513,-26 25 128,0 0 673,0 28 0,0 25-128,0 2 192,0 25 289,0 0-353,0 25 320,0 2-128,26 25-64,-26-24-64,27 24-96,1 0 32,-1-24-128,-1-1 256,-2-27-224,4 0 256,-28 0 97,27-27-65,-27-1-64,27-24 64,-27 27-128,0-30-96,0 3-32,26 0-32,-26 24 64,0 1-32,26 2 96,-26 25 96,0 0-32,0 25 257,0 30 159,0-3-96,26 0 33,-26 3-193,0-3-224,27 1 0,0-26-384,-27-1-353,26 0-800,-26 0-641,0-26-4356</inkml:trace>
  <inkml:trace contextRef="#ctx0" brushRef="#br0" timeOffset="88343.05">26381 6564 15662,'0'53'1057,"0"-27"481,0 0-65,0 1-928,0 0-257,28-1-320,-28 1-769,0 0-960,27-27-1923</inkml:trace>
  <inkml:trace contextRef="#ctx0" brushRef="#br0" timeOffset="89036.09">26992 6379 12011,'24'-27'480,"-24"27"898,0-27 992,0 27-1217,-24 0-833,-3 0-63,-28 27-257,29 0 0,-26-2 0,25 3 64,0 24-128,27-25 31,0 26-95,0-26-64,27-1 32,0 0 32,-2 0 160,28-26 96,-26 0 0,1 0 96,-1 0 65,-27-26-161,0 0 0,-27 26-64,-1-26-128,1-1 0,1-1-288,-1 28-257,2 0-448,-2-25-705,27 25-4099</inkml:trace>
  <inkml:trace contextRef="#ctx0" brushRef="#br0" timeOffset="89735.13">27149 6167 14958,'0'-54'480,"0"54"-352,0 0 1057,27-26 161,-1 26-642,1 0-544,25 0-160,-25 26 0,-1-26-64,-26 27-288,27-27-224,-27 27-1,-27-2 449,27-25 128,-26 28 96,-1-3 0,2 2 0,-2-27-32,27 28-32,0-28 32,27 25 32,-27-25-32,25 27-96,2-27-352,-1 27-833,1-27-2274</inkml:trace>
  <inkml:trace contextRef="#ctx0" brushRef="#br0" timeOffset="89901.14">27361 6643 9577,'27'53'4740,"-27"-53"-4356,0 27 161,0-1 128,25 1-673,-25-27-1250,0 27-2465</inkml:trace>
  <inkml:trace contextRef="#ctx0" brushRef="#br0" timeOffset="90175.15">27626 6033 10570,'51'27'3491,"-23"0"-3427,25 26 96,-1-1 1121,-25 1 417,26 27-545,-53-1-480,27 1-321,-27-28 0,-27 29-160,1-29-95,-1 2-162,0-1-63,2-26-192,-28-27-897,26 25-1025,27-25-3396</inkml:trace>
  <inkml:trace contextRef="#ctx0" brushRef="#br0" timeOffset="90350.16">28314 6591 17072,'27'0'1633,"-27"0"-2017,0 0 800,0 0-31,0 0-1763,0 0-2754</inkml:trace>
  <inkml:trace contextRef="#ctx0" brushRef="#br0" timeOffset="90492.17">28630 6564 6790,'0'0'10314,"0"0"-10506,27 0 159,-27 0-799,27 0-3845</inkml:trace>
  <inkml:trace contextRef="#ctx0" brushRef="#br0" timeOffset="90629.18">28922 6591 14029,'27'0'2114,"-27"0"-2274,0-27-1,0 27-960,27 0-3875</inkml:trace>
  <inkml:trace contextRef="#ctx0" brushRef="#br0" timeOffset="90752.19">29134 6591 14894,'0'0'1985,"0"0"-1440,28 0 1953,-28 0-1313,0 0-1345,0 0-1313,-28 0-4228</inkml:trace>
  <inkml:trace contextRef="#ctx0" brushRef="#br0" timeOffset="91408.22">29981 6484 10826,'0'0'961,"0"0"-801,0 27 993,0-2-64,0 30-737,0 23-128,0 2-159,-25 26-33,25 0-161,0-27-63,-27 1 192,27-28 96,0-24 161,0-1 319,0-27 353,0-27 384,-27-1-896,27 3 127,-28-54 161,28-1-289,0 0-127,0 0-386,28-25-671,-1-1-898,25 25-640,-25 4-32,26 22 1665,26 30 577,-26 25 128,-26 0 865,25 25 704,-26 3-448,-26 24-448,-26-25-64,2-2 160,-4 3-193,-26-28-224,1 27-159,28-27-770,-29 0-63,28 0-930,-1-27-1761</inkml:trace>
  <inkml:trace contextRef="#ctx0" brushRef="#br0" timeOffset="91682.24">30590 6033 7975,'-26'0'6278,"-1"-26"-6246,27 26 64,-25 26 545,-2 1 256,0 26 63,1 1-383,-2-1-321,28 27 1,0-1-193,0 1 64,0-28-160,28 1-96,-2 0-33,-26-1-159,27-25-224,0 0-321,-27-27-1121,25 0-4805</inkml:trace>
  <inkml:trace contextRef="#ctx0" brushRef="#br0" timeOffset="91914.25">30669 6352 14349,'-25'-27'993,"25"27"-1121,25 0 1313,-25 27 545,27-27-353,-1 52-704,1 3-449,0-30-96,25 27-160,-26 3 96,1-29-544,1 0-129,-4-26-192,3 0-192,-27 0-865,0-26-2530</inkml:trace>
  <inkml:trace contextRef="#ctx0" brushRef="#br0" timeOffset="92065.26">30828 6300 13933,'-27'52'512,"27"0"97,-25 3 576,-2-30-673,27 27-319,-27 3-610,27-3-1184,-26 1-545,26-26-4100</inkml:trace>
  <inkml:trace contextRef="#ctx0" brushRef="#br0" timeOffset="92368.28">30988 6617 8968,'0'26'5157,"0"0"-5125,-28 1-128,28 0 224,0-1 0,0 1 32,0 0-96,28-27 353,-28 0 447,0 0-159,26-27-545,-26 0-64,27 1 97,-27 26-193,0-27-97,24 27-351,-24-27 128,28 27 256,-28 0 128,27 0 224,-1 27 64,-26-27 193,0 27-129,0 26-288,0-26-256,0-2-352,0-25-385,0 27-833,0-27-4964</inkml:trace>
  <inkml:trace contextRef="#ctx0" brushRef="#br0" timeOffset="92519.29">31410 6300 16879,'0'0'545,"0"25"-1025,28-25 576,-28 27 128,0-27-352,27 27-1570,-27-2-5477</inkml:trace>
  <inkml:trace contextRef="#ctx0" brushRef="#br0" timeOffset="92670.3">31544 6669 16047,'-28'107'2338,"1"-55"192,3 1-736,-3 27-1506,-1-28-512,2 3-417,-1-3-544,2 0-1729,-2-24-3076</inkml:trace>
  <inkml:trace contextRef="#ctx0" brushRef="#br0" timeOffset="93175.32">31357 7279 1409,'53'0'7111,"-25"0"-4997,-28 0 704,27-27-319,-3 2-1378,3-2-513,1-1-159,-2-24-161,1 0-224,-2-28-96,2 0-192,0-25 32,-1 25-33,1 0 129,-27 1-64,25 26-224,2 1 192,-27 25 192,0-1-161,0 28 161,27 0 257,-27 0-161,0 55-96,0-30 0,0 27 0,26 3 0,-26-29-96,27 26 0,-2-25 64,2 0 64,-27-27 32,27 0 32,-1-27 0,-26 27 96,0-53-96,28 27 224,-28-27-31,0 25-193,0-24 128,0 27 288,0-2-127,0 27-385,0 0 352,0 27 129,0-2-161,0 27-256,0-24-96,0 25-256,0-1-1122,0 2-672,0-1-1377</inkml:trace>
  <inkml:trace contextRef="#ctx0" brushRef="#br0" timeOffset="93471.34">32126 6723 12203,'0'26'1345,"0"1"-1377,0-27 385,24 0 1504,-24 27-864,0-27-256,0 0 0,0 0-449,0 0-192,28-27 0,-28 27-96,0-27-96,27 27 0,0-26-64,-27-1 32,26 27-32,0 0 96,0 0 31,1 0 33,-27 27 161,27-27 31,-27 26 0,0 1-192,-27 0-32,27-2-1025,-27 2-2242</inkml:trace>
  <inkml:trace contextRef="#ctx0" brushRef="#br0" timeOffset="93666.35">32550 6855 17488,'51'26'-32,"-51"-26"0,-27 27 833,3-27-577,-4 28-384,2-28-1057,-1 25-1410,0-25-6982</inkml:trace>
  <inkml:trace contextRef="#ctx0" brushRef="#br0" timeOffset="93962.37">32840 6564 14189,'26'-28'-64,"-52"28"-192,26 0 480,-26 28 64,-27-1-288,26-1-32,-1 26-32,28-25-96,-24 26 0,24 1 96,0-29 128,0 28 160,24-53 288,-24 27 193,28-27 224,-1 0 0,-27 0-321,0-27-319,0 1-225,0-1-256,0 2-449,0-2-1185,0-26-2594</inkml:trace>
  <inkml:trace contextRef="#ctx0" brushRef="#br0" timeOffset="94236.38">32972 6352 7174,'53'-52'3524,"-26"52"-3108,1 0 2114,-4 0-1216,2 0-738,1 0-63,-27 25-257,0 2-64,28-27-96,-56 27-128,28-2-32,-27 3 64,27-1-32,-26-27 32,26 25 32,-24-25 0,24 27 64,24-27-32,2 25-448,-26-25-1378,27 0-4099</inkml:trace>
  <inkml:trace contextRef="#ctx0" brushRef="#br0" timeOffset="94546.4">33104 6803 14573,'26'52'1153,"-26"-26"-672,27-26 1281,-27 27-770,0-27-703,28 0-97,-28 28 192,0-28-384,0-28-224,0 28 64,0-27-160,0 27 63,0-26-223,0-1-161,27 27 321,-27-25 352,24 25 128,2 0 64,2 0 193,-28 25-161,27-25-96,-27 27-64,27-1-96,-27-26-64,0 27-512,0 1-545,0-28-833,0 0-993,0 0-4932</inkml:trace>
  <inkml:trace contextRef="#ctx0" brushRef="#br0" timeOffset="94790.42">33396 6167 13741,'53'25'32,"-1"3"608,-52-3 1538,27 30-512,-1-3-801,-26 0-737,0 3 160,27 22 0,-27 4-224,0-29 32,-27 28-192,27-26-352,-53 24-321,28-51-640,-29 26-1570,28-26-6438</inkml:trace>
  <inkml:trace contextRef="#ctx0" brushRef="#br1" timeOffset="97483.57">9018 5848 15310,'0'27'1345,"0"-27"-1024,0 0 672,0 0-481,27-27 193,0 2-257,25-30-352,-26 2-32,28 1-32,-2-2 32,-26 1 0,1 0-160,0 1 128,-27 25-32,26-26 64,-26 26-32,0 2-96,0 25 96,26-27-64,-26 27-64,0 0 128,0 0-32,26 0 32,1 0 32,1 0 65,23 0-33,3 27-32,24-27-32,3 0-32,24 0 96,1 0-128,-25 0 32,-4 0-128,2 0-193,-24-27-159,-29 27-225,1-27-384,-2 27-576,-25-26-1538</inkml:trace>
  <inkml:trace contextRef="#ctx0" brushRef="#br1" timeOffset="97736.59">10102 5079 14445,'0'0'-224,"28"-26"320,-1 26 417,-3 0 415,31 0 386,-2 0-674,26 0-127,1 26 320,-2 2 288,-23-28-385,24 25-447,-53 3-225,25-3-96,-51 2 0,0-27 128,-24 27 128,-3-1-64,-27 1-32,-25-27-64,26 27-32,1-2 64,25-25-928,0 27-1379,1-1-1824</inkml:trace>
  <inkml:trace contextRef="#ctx0" brushRef="#br1" timeOffset="98529.63">11082 5928 11178,'0'27'1377,"0"-27"-1345,0 0 737,27 0 64,-2-27 512,2 0-480,0-26-128,27 1-609,-30-29 128,31 1 160,-28-24-63,-1 24-65,-26 0-160,0 1-160,0-1-64,0 28 32,0 24 32,0 3 32,0 25-160,0 25-513,0 3 577,0 51-192,0-26-97,26 26-191,0-26-321,1 0 417,26-27 352,-1 2 160,-25-28 192,26 0 96,-25-28 64,-4 2 129,3-27-289,-27 26 96,27-26 193,-27 1 192,0-1-257,0 26 32,-27-25-95,27 24-1,0 28-224,0-25-32,0 25-128,0 0 0,0 25 32,0 28 385,0-26-161,0 26-64,27 1-96,-27-2-32,0 1-32,28-26-128,-28 25-320,26-24-129,-26-3-544,24-25-993,-24 27-1217</inkml:trace>
  <inkml:trace contextRef="#ctx0" brushRef="#br1" timeOffset="98732.64">12036 5451 14958,'26'26'961,"-26"0"1345,0 2-609,0 24-512,0-26-608,0 0-417,0 2-128,0-2-512,0 0-930,26 2-2081,-26-28-11403</inkml:trace>
  <inkml:trace contextRef="#ctx0" brushRef="#br1" timeOffset="99223.67">12565 5635 11242,'0'0'1826,"0"0"-32,0 0-65,0 0-255,-27 0-225,27 28-577,-26-2-479,-2 0-129,4 27 64,-3-25-416,-28-1-257,5-2-640,22 2-481,1-27-1152,27 0-8777</inkml:trace>
  <inkml:trace contextRef="#ctx0" brushRef="#br1" timeOffset="99576.69">13332 5319 14061,'-27'-27'608,"2"27"-63,-2 0 192,-26 0-97,1 27 609,-28-2-640,28 2-513,25 26-64,-28-26-96,55 25 32,0-24-32,0 24-64,55-26 32,-28 0 64,25-26 192,1 0 128,-1 0-96,-25 0-32,-1 0-31,-26 0 319,0-26 64,0 26-191,-26-26-161,-1 26-32,2 0-32,-29-27-128,28 27-512,-1-25-866,2 25-1120,25-28-4933</inkml:trace>
  <inkml:trace contextRef="#ctx0" brushRef="#br1" timeOffset="99901.71">13385 5053 12716,'0'0'1505,"0"-26"-1249,28 26 641,-4 0-352,29 0 63,-25 0-384,23 26-224,-23-26 0,-28 26-64,0 2 0,0-3 96,0 3 64,-28-3 417,4 2 159,-3 0-127,27-27-97,-28 26-191,28-26-1,28 0-64,-28 0 32,27 0-96,25 27-224,-25-27-833,-1 0-128,1 0 193,-2 0-97,-25 27-705,0-2-2210</inkml:trace>
  <inkml:trace contextRef="#ctx0" brushRef="#br1" timeOffset="100160.72">13624 5635 13228,'0'54'1025,"26"-28"128,-26 2-256,0-3 160,0 3-128,0-1-641,27-2-448,-27-25-1025,0 27-1858</inkml:trace>
  <inkml:trace contextRef="#ctx0" brushRef="#br1" timeOffset="100680.75">14233 5635 13516,'25'0'1858,"-25"0"-1602,0 0 1122,0 28-450,-25-2-575,25 28-97,-27-29-224,1 3-128,26-1-320,-27-2-866,27 2-1216,0-27-6855</inkml:trace>
  <inkml:trace contextRef="#ctx0" brushRef="#br1" timeOffset="100902.77">14681 5583 18385,'0'0'1121,"-27"0"-961,27 0 0,0 0-160,0 0-224,27 0-1217,-27 0-1090,28 0-3426</inkml:trace>
  <inkml:trace contextRef="#ctx0" brushRef="#br1" timeOffset="101048.77">15000 5556 13324,'0'27'929,"0"-27"64,0 0 801,0-27-1218,0 27-608,26 0-961,-26 0-2018,0 0-8391</inkml:trace>
  <inkml:trace contextRef="#ctx0" brushRef="#br1" timeOffset="101169.78">15186 5583 6630,'0'26'7143,"0"-26"-6791,0 0 1442,0 0-898,0 0-960,0 0-1537,24 0-3588</inkml:trace>
  <inkml:trace contextRef="#ctx0" brushRef="#br1" timeOffset="101306.79">15450 5609 14862,'0'0'352,"0"0"1506,0 0-897,0 0-1122,26 0-1632,-26 0-4037</inkml:trace>
  <inkml:trace contextRef="#ctx0" brushRef="#br1" timeOffset="101458.8">15794 5635 5349,'0'28'10954,"0"-28"-10762,0 26 1634,-28-26-513,2 26-864,-26 2-482,-2-3-1376,28 3-2563</inkml:trace>
  <inkml:trace contextRef="#ctx0" brushRef="#br1" timeOffset="102208.84">16006 6033 2914,'0'27'13485,"0"-27"-13453,0 0 224,26 0 321,-26-27-161,26 1 289,28-26-513,-28-2-416,0 1 832,0-27-223,1 27 95,1-27-416,-1 1-64,-3 0-64,-24 26-64,0-27-544,0 28-65,0-1 288,0 26 449,0 27-128,0 0-416,0 0 352,0 27 288,26 26 96,-26-1-32,0 1-128,28-26-32,-1 26 0,-27 1 0,27-29 0,-2 2 64,2-27 0,-1 0 96,1 0 289,-27-27-161,27 2-192,-2-3 64,-25 2-64,27-27-32,-27 26 129,0 1-322,0-1 129,0 2-32,0-2 32,0 0 193,0 27-65,0 0 96,0 0-320,0 27 224,-27 0 64,27 25-160,27 1 0,-27-26-96,26 25-608,1 1-610,0-26-255,-2-1-962,2 0-4259</inkml:trace>
  <inkml:trace contextRef="#ctx0" brushRef="#br1" timeOffset="102511.86">16801 5583 10217,'0'26'2178,"0"0"-2146,0-26 64,0 28 0,0-28 897,0 26-224,0-26-288,0 0 383,0-26-287,0-2-161,0 28-159,0-26-129,24 0 96,-24-1 0,27 2 96,-1-3 257,2 28-97,-28 0-63,27 0 95,-3 0-320,-24 28 33,0-3-129,0 2-64,28-1-64,-28 28-256,0-28-673,27-26-609,-27 26-1313,0-26-7687</inkml:trace>
  <inkml:trace contextRef="#ctx0" brushRef="#br1" timeOffset="102721.87">17249 5635 17616,'27'0'1345,"-27"0"-1152,-27 28 703,27-2-415,-25 0-65,25-26-384,-27 28-128,27-3-801,-27 3-544,27-1-897,0-27-2146</inkml:trace>
  <inkml:trace contextRef="#ctx0" brushRef="#br1" timeOffset="103068.89">17858 5319 16495,'0'0'-512,"-26"0"512,-1 0-128,-25 25 95,-1 2 194,-26 26-193,52 0-64,-26 1-129,53-2-31,0-26-32,27 28 0,-1-28 159,1-26 225,25 26 257,-25-26 127,26-26 225,-28 26-64,2-26-1,-27-2 97,0 2-32,-27 0-321,2-1-192,-2 27 0,1-25-416,-28-3-641,29 28-864,25-26-1539</inkml:trace>
  <inkml:trace contextRef="#ctx0" brushRef="#br1" timeOffset="103362.91">17992 5132 13356,'0'-25'1345,"0"25"-416,26-28 737,-26 28-833,24 28-449,-24-28-320,27 25 32,-27 3-160,0-3 32,0 2 96,0-27 32,0 27-224,0-27 256,0 26-32,0-26-96,0 0 32,0 27 129,28-27-97,-28 0 64,27 0-32,-1 0-609,1 27-640,-2-27-801,-25 0-3203</inkml:trace>
  <inkml:trace contextRef="#ctx0" brushRef="#br1" timeOffset="103672.92">18124 5663 10153,'0'80'3235,"0"-55"-3075,-27 3 33,27-28 1024,0 0 640,0 27-479,0-27-706,0-27-287,0 27-289,0-28 0,27 3-64,-27-29-96,0 28-128,26 26 64,1-28 96,-27 28 0,25 0 160,-25 0-32,27 0 192,-27 28 0,27-2 33,-27-26-193,0 26-32,26 2-192,-26-3-833,0-25-1025,0 0-3331</inkml:trace>
  <inkml:trace contextRef="#ctx0" brushRef="#br1" timeOffset="103832.93">18598 5743 20755,'28'0'-224,"-28"0"-96,0 0-2051,-28 0-3875</inkml:trace>
  <inkml:trace contextRef="#ctx0" brushRef="#br1" timeOffset="113535.49">3592 7385 1633,'0'0'2979,"0"-26"-545,0 26-192,0 0-512,-27 0-545,27 0-128,0 0-128,0 0-256,0 0-289,0 0-128,0 0 0,0 0-31,27 26-97,-27-26-32,0 52 32,0-25 32,0 26-64,26 1 96,-26 24-63,-26-23 31,26 24 0,-27 1-32,27-2-96,0 2-32,-27-1 32,27 2 0,0-2-32,0-26 0,0-1 0,0-25 32,0 26 0,0-26-64,0-27 64,0 25-32,0-25 0,0 27 32,0-27-32,0 0-32,27 27 0,-27-27 32,27 0-32,-1 0-64,1 26 96,-2-26 0,2 0 0,0 27 0,26-27 0,-1 0 0,1 27 0,26-27 32,2 0-64,-2 0 32,1 0 0,25 0 0,1 0-32,-1 0 32,2 0 0,25 0 0,-26 0 0,0 0 0,-1-27 0,2 27 0,-27 0 32,-2-27-64,-24 27-32,-2 0 64,-26-26 32,28 26 0,-26 0 0,22 0-32,-22 0 0,-1 0 0,0 0 0,-3-27 32,4 27 32,-2 0-32,1 0 32,-27 0-64,0 0 0,0 0 96,0 0-32,0 0 64,0 0-128,27 0 32,-27 0 0,0-27-32,25 27 32,-25 0 1,0-25 31,0 25-64,0-27 64,-25 27-32,25-26 32,0-1-128,0 0 64,0 27 0,0-52 0,0 24-32,0-25 64,0 2-64,0-3-96,0 0 31,0-24-63,0 24 32,25-24 0,-25 23 32,0-24 192,0 26-96,0 1 0,0-1 0,0-1 0,-25 1 64,25 26-128,0 1 0,25 0 32,-25 26 32,0 0-96,0-26 32,27 26 32,-27 0 0,0 0 64,0 0 32,0 0 64,0 0-32,-27 0-96,27 0 0,-52 0 96,-1 0-128,1 0 32,-30-27 96,4 27-96,-54 0 128,0 0 0,0 0-160,-55-27 96,2 27 161,1-26 319,-3 26-31,28 0-225,-25 0-224,52 0-64,-1 0 32,1 0-256,52 0-545,1 26-480,-2 1-641,30 0-1473</inkml:trace>
  <inkml:trace contextRef="#ctx0" brushRef="#br1" timeOffset="115510.6">4148 8868 1473,'26'0'9097,"-52"0"-8745,26 0-448,0 0 192,0 28 416,0-3 129,0 2-257,0 26-127,0-1 223,0 2 97,26-1-65,-26 26-256,0 1 65,0-2-1,0-24-64,0 24-64,0 4 33,0-4-97,0-24 64,0 26-128,0-28 0,0 1-64,0-26 64,27-1-32,-27 0 32,0-26-32,25 28 32,2-28 96,0 0 0,-1 0 1,1-28-129,25 28 0,3 0 0,-5 0 0,32-26-32,-4 26-32,28 0 64,-26 0-32,25 0-32,0 0-32,3 0-32,24 0 32,0 0 31,2 0 33,-2 0 33,0 0-33,-27 0 0,0 0 32,-23 0-64,-4 0 64,0-26-32,-24 26 0,0 0 32,-29-27-32,28 27 96,-26 0 96,0 0 0,-2 0 32,2 0 32,-27 0 33,0 0-193,26 0-64,-26 0 0,0 0-32,27 0-64,-27 0 96,0 0-32,0 0-32,28 0 96,-28 0-64,24 0 64,-24 0-64,27 0 32,-27-27-64,0 27-32,26 0-96,-26-26 288,0 26-192,0-27 64,-26 27-32,26-25 96,0-2-64,-27 0-32,27 1 64,0-1-64,-24-25 0,24-1-160,-28-29-33,28 4 33,0 24 96,0-24 0,0-2-32,0 1 64,28-1 64,-28 28 0,24-1 32,-24-1-64,0 1 32,27 28 0,-27-29 0,0 28 0,0 26 0,0-27-32,0 27 32,-27-27-32,27 27 32,0 0 0,-24 0-32,-4 0 64,28 0 32,-27 0 0,1 0 64,-1 0 0,-25 0-32,-1 0-32,1 0 32,-28 0 161,1 27-65,-2-27-128,-25 0-128,-26 0 192,0 27-128,-28-27 192,2 0 160,-26 26 129,-3-26-225,2 0-160,1 0-64,25 26 32,-1-26-64,28 0-96,0 0-64,27 28-256,-1-3-962,25 3-1312,29 24-2915</inkml:trace>
  <inkml:trace contextRef="#ctx0" brushRef="#br1" timeOffset="121071.92">5312 2271 8680,'0'0'1857,"0"0"-351,26 0-161,-26-26-256,27 26 289,26 0-354,-27-26-415,27-1-64,2 0 191,-5 1-223,32-1-1,-30 2-288,1 25-159,-1-27-65,1 0-641,1 27-544,-54-26-833,25 26-1826</inkml:trace>
  <inkml:trace contextRef="#ctx0" brushRef="#br1" timeOffset="121452.94">5392 1980 12107,'0'-27'1505,"0"27"-1569,0-25 481,0 25 95,26 0 609,-26 0-224,0 0-448,0 25-257,0 2-64,-26 26-32,-1 1-32,0-2-32,1 1-32,26 0 64,0-27 128,0 0 161,0 1-65,26 0 64,1-27-31,-27 0 63,27 26-192,-27 2 0,26-28-320,0 0 577,0 0-449,1 0 160,28 0-320,-5 0-161,5 0-351,24 0-129,-26 0-641,-1 0-1152,1 0-7239</inkml:trace>
  <inkml:trace contextRef="#ctx0" brushRef="#br2" timeOffset="127634.3">3194 3835 3171,'0'26'4067,"0"-26"-3874,0 0 639,0 0 546,-26 0-65,26 0 32,0-26-544,-27 26-289,2 0 257,-2 0-96,0-27-97,1 27-159,-1 0-161,-25 0 32,-29 0-160,30 0-32,-30 0 97,30 0-129,-4 0-64,-23 0 0,24 0 0,-51 0-32,0 0-64,-3 0-129,2 0 1,1 0 96,0 0 160,25 27-64,28-27-32,-30 0 0,58 0 0,-2 0 0,-2 26 0,28-26-128,0 0 127,0 27 1,0-2 0,0 2 64,28 0 0,-28-1-32,26 1 32,-26 25-32,0 28 64,0-1-128,0 1-224,0 0 96,0 0 32,24 25 95,-24-25 129,0-28-32,-24 3 32,24-3 65,0-26 31,24 0 128,-24 2-64,27-3 0,1-25-64,25 0-96,-1 0-32,2 0-128,24 0-160,28 0 64,-26 0-64,26 0 63,26 27-159,0-1 0,0 1 127,28 0 97,-28-1 64,27 0 32,-27 2-32,-53-28-96,2 0 192,-29 0 160,1 0 352,-26-28 353,-27 2 320,0 0-32,0-1-192,0-26-224,-27-27-160,1 1-33,-1-1-448,-1-25 0,4-2-96,24-25 96,-27-1-256,27 29-128,0-3 160,0 27 64,-28 28-96,28 25-801,-26 1-1698,26 52-4451</inkml:trace>
  <inkml:trace contextRef="#ctx0" brushRef="#br2" timeOffset="129249.39">17778 7437 2370,'27'0'256,"-27"0"737,0 0 384,0 0 1378,27 0 128,-27 0-801,0 0-609,0 0-224,0 0-128,-27 0-288,27 0-481,-27 0-160,2 0-192,-2 0 0,-26 0 0,1 0 0,-28 0 65,1 0-1,-26 0-96,-3 0 192,3 0-192,-1-26 64,1 26-64,-3 0 0,29 0 32,1 0-32,-2 0-32,28 0 32,25 0-33,0 0-31,1 26-32,26 1 32,0-27-64,0 53 64,0-26 96,26 0 0,-26 26 0,27-1-32,-27 1-32,0 26-64,0-24-193,0 23-31,-27 2 32,27-1 96,0 2-33,0-2 65,0-26 160,0-27 32,0 0 96,0 1 192,27 0 33,-27-27-161,27 26-64,-27-26-32,52 0-128,-26 27-32,1-27 64,25 0-32,28 0-160,-28-27 63,29 27 97,-2 0 32,1 27 32,-1-27-64,1 0-64,-2 25 0,1-25 64,2 27 64,-2 0-96,1-27 160,-1 26-128,-26-26 160,-1 0-32,-25 0 96,-1 0 321,-26 0 159,0-26 161,0 26-128,0-27-65,0 0-63,0 2-65,-26-28 1,26-1-193,-27 2-64,27-29 96,0 2-191,0-1-161,0-25-129,27 0 161,-27 25-192,0 1-128,26-1 0,-26 27 95,0-1-127,0 28-641,0 26-1569,0 0-4357</inkml:trace>
  <inkml:trace contextRef="#ctx0" brushRef="#br2" timeOffset="130720.47">18388 8815 7783,'0'0'2562,"0"0"-1665,0 0 160,0 0 32,0 0-320,-27 0-161,27 0-415,-27 0-1,2 0 96,-28 0-32,-1 0-128,-24 0-128,-4 0 0,-23 0-96,0 0 0,-1 0 96,1 0 0,-27 0 0,24 28 32,3-28 32,26 0-64,26 25 0,1-25-96,25 28 0,27-28-32,0 0-352,0 25 127,27-25 321,-2 0 32,2 27 0,-1-27 32,-26 27-64,27-1 64,-27 1-64,0-2 32,0 29 0,0-1 0,0-1 0,-27 28 0,27-1-32,-26 1 32,26-2-128,0 4-64,0-29 96,0-1-32,0 1 64,0 1 32,0-29 64,26 2 128,-26-27 128,0 26-64,0-26 129,27 0-129,0 0-160,-2-26-64,28 26-256,2 0-33,-4 0 65,30 0 64,-2 0-256,-1 0 159,29 0 129,-28 0 96,26 0 96,0 0 64,3 0 97,-29 0-129,1 0-96,-28 26 128,1-26 64,-25 0-96,-4 0 0,-24 0 481,0 0 448,27 0 64,-27-26-321,0 26-95,0-52 192,-27 25 128,27-26-385,0-26-127,0 26-33,0-54-223,-24 0-1,24 2-192,0 0-32,-28 25-128,28 1-545,0 26-832,-26 26-770,26 0-2721</inkml:trace>
  <inkml:trace contextRef="#ctx0" brushRef="#br3" timeOffset="147814.45">2320 5955 5124,'28'0'1442,"-28"0"-674,0 0 930,0 0 0,0 0-1,0 0-512,0 0-704,0 0 576,0 0-513,0 0 353,0-27-769,-28 27 417,28 0-353,-24 0-96,-30-27 0,26 27 0,-22-26 353,-5 26-417,-24-27 32,26 27-32,0 0-32,1-25-64,-2 25 32,2 0 96,26 0-128,-1 0 160,27 0-128,0 0 64,-28 0-32,28 0 0,0 0-96,0 0 160,28 0-224,-28 0 128,0 0-32,0 0 64,0 0-64,0 0 64,-28 25-33,28 2 1,0-1 64,0 1-32,0 0-224,0-1 224,0 0-64,0 27 32,0-26 32,0 26 0,0-1-32,0 1 0,0 27-64,0-26-32,0 26 128,0-3-32,0 4 32,0 25-32,0-26 64,0 25-32,0-25 0,0 0-32,0-1 0,0 1-128,0-2-129,0 2 97,0-1-96,0 1-64,0 0 31,0 25 97,0-26 128,0 1 32,-27 27 64,27-29-32,-24 2-32,24-1 64,0 2 0,0-2-64,-26 1-64,26-28 0,0 28 31,0-1 33,0 1 64,-28 0-32,28-2 32,-27-24 32,27 24-32,0-24 96,-27 26 1,27-28-65,0 1 32,0 26 96,0-25 32,0 0 32,0-29 64,0 28 1,0 1-97,0-1 32,0-28-160,0 29-64,0-28 64,0 28-32,27-29 64,-27 2 97,0-1 95,0 1-32,0 0-64,0-1 65,0 0-65,27-26 32,-27 28-160,0-28 64,0 0-32,0 26 160,0-26-31,28 0-129,-2 0 96,-2 0-192,3 0 64,1 0-64,25 0-737,-27 0-1281,27 0-4964</inkml:trace>
  <inkml:trace contextRef="#ctx0" brushRef="#br3" timeOffset="163063.32">27256 7385 4868,'0'-26'2915,"25"26"-2082,2 0-481,26-27 64,-26 27 545,25 0 256,29 0-63,-30 0-258,3 0-479,25 0-257,-52 27 32,26-27-128,-1 26 0,-25 0-64,-1-26-32,-26 26-160,27 28 32,-27-28 0,-27 28 96,1-1 32,-1-1 32,0 28 0,2 0 0,-2 25 0,1-25-64,-1 26-129,27-1-63,0-24 192,27-2 64,-1-26 64,26-1 32,2 2 96,24-28 129,-24-26 95,27 27-224,-30-27 0,3 27-159,-27-27-66,-2 0 33,2 0-288,-27 0-384,-27 25-1,2-25 192,-2 0 321,-27 27 224,3-27 193,24 26-1,-27 1-32,0 26-192,29 1 32,-2-1 128,1 26 97,26-1-65,0 2-96,0-1-96,26 28 0,26-29 513,2 4 31,0-32-320,-3 32-96,4-29-63,-29-1-33,1 1 32,-27 1 32,0-29 256,0 28 129,-27-26-129,1 0 97,-29-1 191,-24 0-127,-1-26-161,2 0-160,-1 0-160,-1 0-128,1 0-480,25 0-385,3 0-1954,-4 0-7943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2-03T05:20:29.920"/>
    </inkml:context>
    <inkml:brush xml:id="br0">
      <inkml:brushProperty name="width" value="0.05292" units="cm"/>
      <inkml:brushProperty name="height" value="0.05292" units="cm"/>
      <inkml:brushProperty name="color" value="#FF00FF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9746 10141 2081,'26'-27'289,"1"27"-257,-27 0 576,0 0 1058,0 0 448,0 0-545,0 0-351,0 0 159,0 0-384,0 0-128,-27 0-65,27 0-191,-26 0-321,-1 0-128,-25 0-64,25 0 1,-27 0-1,-24 0 64,0-27-96,-30 27-32,-24-25-32,0 25 32,-28 0-64,-24 0 32,25 0 0,-28 0 0,31 25-32,22 2-96,2-27 0,25 27 96,30-27 64,22 26-96,3-26 96,25 0-64,1 27-32,-1-27-65,27 0-63,0 0 32,0 0-64,0 0 96,0 0 64,27 0 64,-27 27-32,0-27 32,0 25 0,0 3 0,0-3 0,0 29 0,0-28 0,0 54 0,0-28 0,0 28 64,0-28-32,0 28-32,26-26 128,-26-1-32,27 27 32,-27-28-32,0 1 160,0-1 1,0-24-33,0 24 64,0-24-64,-27-2-64,27 0-63,0-26-65,0 27 64,27-27-64,-2 0 96,2 0 0,28 0-32,22 0-96,-22 0-128,50 0-32,-26 25 0,27-25-193,0 28-63,27-1-129,26-27-159,-27 25 95,28 2 97,-4-27 416,4 0 160,-2 0 32,2 0-96,-28 0 0,0 0 64,0-27-32,-53 27-128,2 0-128,-2-25 224,-26 25-33,-1 0 98,-25 0 31,-27 25-96,0-25 96,0 27 0,0-27-96,0 0 0,0 27 0,0-27 0,0 0 0,0 0 160,27-27 256,-27 27 161,0-27 384,26-25 96,-26 24-256,0-24-161,0-28 97,0-25-289,0 25 97,0-52-257,0 0-320,-26-1 0,26 27-32,0-27 64,0 53-32,26 28-32,-26-1-224,0 26-513,0 27-993,0 0-3587</inkml:trace>
  <inkml:trace contextRef="#ctx0" brushRef="#br0" timeOffset="3094.17">5987 11571 960,'0'0'6022,"0"0"-6278,-27 0 608,27 0 1154,-26-26 127,-1 26-896,2 0-417,-29 0 33,1 0-33,-26 0 256,1 0 193,-4-27 128,-23 27-353,0 0-447,-27-25-33,26 25 0,-26 0 32,-2-27-32,2 27-64,0 0 32,-2-27-32,2 27 32,0-26 224,27 26 161,0 0-385,26 0 0,-2 0-32,30 0 0,-4 0 0,55 26-161,-26-26-95,26 0-96,0 0-65,0 0 65,0 0 192,0 27 128,26-27 0,-26 27 32,0-2 32,0-25 0,0 27 32,0 26-32,-26 0 0,26-1-32,-27 28-32,27 0 32,-27 0 0,27-1 0,0 1-32,-25-28 0,25 28 0,0-28 32,0-24 32,-27-3 96,27 3 160,-26-2 1,26-26 63,0 28 64,-27-28-95,27 25-193,0-25-64,27 0 128,-27 0 0,26 0-128,26 27-64,-25-27-32,26 0 0,2 0 32,-4 0 0,3 0 0,-3 26-32,30-26 0,-54 0-32,25 27 32,-25-27-32,-1 0-32,-26 27 0,0-27 96,0 26-32,0-26 32,0 26-32,0 0 32,-26 28-32,26-1 32,0-1-64,-27 1 0,27 26-193,0-26 257,0 27-64,0 0 32,27-28 64,-27 55-32,0-28 32,0-26 32,0-1 225,0 3-97,-27-3-32,27-26-160,0 28-32,-27 24 64,27 2-64,-25-26-96,25 24 96,0-24 32,-27-1 0,27-1 32,27 3-32,-27-3 64,0-27 0,0 3-32,25-1-32,-25-27 0,0 0-64,0 0 32,27 0-32,-27 0 32,27 0 0,-27 0-32,26-27-128,-26 27-1,27 0 97,-2 0 32,2-28-128,0 28 224,26 0-96,-1 0 64,29 0 64,-30 0 0,56 0 256,-27 0-191,25 0 127,0 0-64,3 0-160,-2 0-32,26 0 96,0 0-96,-27 0 0,28 0 0,-1 0 0,0-25 0,-26 25 0,2-27-96,-30 27 0,0-25 0,3 25-64,-29 0 32,1-27 96,-26 27 32,0 0 32,-27 0 32,25 0 160,-25 0-128,0 0-96,0 0 0,0-28-64,0 28 32,0 0 32,0 0-64,27-27 96,-27 27 0,26-25-32,1-2 96,-27 1 0,28-1-96,-28 0 32,24-25 32,3-1 0,-27-26-32,0 26-32,26-28 64,-26-23 64,0-3-96,0 0 32,0 2 1,28 52-97,-28 1 32,0 25 0,0 0 32,27 1 0,-27-2-32,0 28-32,0 0 32,24 0-32,-24-26 32,0 26-33,-24 0-63,24 0 128,-27 0-64,-27-25 193,3 25-1,-4-28 0,2 3-64,-26 25-32,1-27 32,-2 27-96,1-27-160,24 1 416,29-1-192,-25 27-128,51-27 32,-28 27 64,28-25 32,-27 25-128,27 0 128,0-27-32,0 27-96,0 0 128,27 0-64,-27-26 0,0 26-64,0-27 32,0 27 32,0-27-32,0 1 32,0 0-64,0 0 128,0-1-64,0-26 32,0 26 32,0-26 96,0 27-160,0-27 0,28 25 0,-28-24 96,27-28-160,-3 28 64,2-1 64,-26-26-64,28 26-32,-28-1 32,27 2-64,-27-28 96,0 52 32,0 3-64,0-2 65,0 1-97,0 26-1,0 0 130,-27 0-97,27 0 0,-28-27 64,2 27-128,-25 0 128,-4 0-32,-23 0-96,-2-27 0,-26 27-481,1 27-1473,0 0-4676</inkml:trace>
  <inkml:trace contextRef="#ctx0" brushRef="#br1" timeOffset="8047.46">694 12102 12908,'-27'25'96,"0"2"-192,27-27 192,0 0 288,27 0 481,-27 0-256,53-27-481,-26 27-96,25 0 0,-25 0-32,26 0-32,-28 0-225,29 0-543,-26 0-161,-2 0-256,-2 0-513,-24 0-1281,0 0-2370</inkml:trace>
  <inkml:trace contextRef="#ctx0" brushRef="#br1" timeOffset="8298.47">904 12022 6502,'-25'0'640,"25"0"-704,0 0 1345,0 0 129,25 0-513,2 27-321,0-27-288,1 0-95,-2 26 63,-2-26-160,3 27-64,1-2 0,-1 2-64,-1 0 128,0-1-64,-26 1 160,0 0 353,0-27-65,-26 25-256,26-25-159,-26 28-226,-1-28-1696,-1 0-4037</inkml:trace>
  <inkml:trace contextRef="#ctx0" brushRef="#br1" timeOffset="8782.5">879 13478 12684,'-53'27'544,"-1"-27"-576,29 28 32,25-28 769,0 0 512,0 0-416,0 0-577,25 0-96,2 0-96,26 0-32,-1 0-64,2 0-32,0 0-192,-3-28-288,4 28-65,-3 0-352,-26 0-800,1 0-1154,-27 0-3555</inkml:trace>
  <inkml:trace contextRef="#ctx0" brushRef="#br1" timeOffset="9027.51">1091 13319 10025,'-28'0'1089,"28"0"-833,0 0 1058,28 0-322,-1 0 1,-1 0-352,0 0-129,27 27-127,-26-27-65,-1 27-64,0 26-31,-26-26-97,26-2 0,-26 2-32,0 26-32,-26-26-32,26-1-64,-26 0-128,0-26-417,-28 28-864,28-2-1410</inkml:trace>
  <inkml:trace contextRef="#ctx0" brushRef="#br1" timeOffset="22046.26">26818 11545 9480,'-27'0'1538,"27"0"-385,0 0-96,0-27 0,0 27-96,0 0-609,27 0-160,-1 0 1,29 0-65,-4 0 32,3-25-32,25 25-32,1 0 128,-1 0 33,1 0 159,-2 0-192,1-27-128,2 27-96,-30 0 128,-23 27-128,25-27 0,-26 0-96,-27 25 160,0 2-160,0-1 256,0 28-288,0-28 224,0 26-128,25 28 32,-25-26-64,27 26 160,-27-2-96,27 2 64,-1-1-128,-26 28 64,27-29-96,-27 29 32,0 0 0,0-29-96,25 29 64,-25 25-96,0-52 0,0 25-1,0 1-95,0-26 224,0 25 96,0-25-32,0-1 32,-25 1 0,25-28 160,0 2-160,0-27-32,0-2 32,0 3-32,0-2-32,0 27 32,0-26 64,0-1 0,25-26 65,-25 26-65,0 0-64,27 1 0,-27-27 0,0 27 0,0-1 32,0-26-64,0 27 96,0-27 96,27 25 0,-27-25 96,0 0 193,0 0-161,0 0 513,0 0-257,-27 0 1,27 0-97,-27 0-448,2 0 64,-2 0-32,-26 0-160,1 0-160,-1 27-193,-2-27-319,4 0-514,-3 0-928,3 28-1761</inkml:trace>
  <inkml:trace contextRef="#ctx0" brushRef="#br2" timeOffset="26266.5">17580 11466 4548,'27'0'1890,"-27"0"-449,0 0-96,0 0 801,0 0-993,-27 0-544,-25 0-193,-1 0-320,1 0-96,-29 0-416,-25 27-353,28-27-128,-29 25 65,2 2 607,-1-1 161,1 1 32,-3-27 96,29 27 257,-26-1-161,52 1-128,1 26-64,-2-27 32,26 0-128,2 2 0,26-2-97,0 27 1,26-26 320,2-1 193,-1 1-97,0-2-64,-2 29-96,-25-28 32,0 26-64,0-25 32,0 26 64,0 26 513,-25-26-97,25 1-127,0-1-289,0-26-64,0 26-32,52 0 32,-26-27-32,28 0 64,-2 1-32,1 0-64,-26-27 320,25 26 96,-26-26-191,1 0 127,25 0-32,-25 27-256,-1-27 0,2 0 0,-1 25-64,25-25 32,1 0 32,1 0-32,-2 27 0,1-27-96,-1 0-192,28 27-64,-28-27-97,-25 26 129,27-26 256,-27 0 160,-3 0 0,4 0 352,-28 0 289,27 0 128,-27-26-96,0 26-97,-27-27 1,27 0-97,0 27-415,-28-25-129,28 25-193,0 0-671,0 0-289,28 0-97,-1 0-287,-27 25 0,26-25 448,-26 0 576,0 0 353,27 0 128,-27 0 320,0 0 929,0 0-416,0 0-288,0-25 159,0 25-191,0-27-65,25 27 1,-25-26 159,27-1-63,0-26-33,-1 1 1,1-2-161,-2 1 65,2 0 127,0-26-224,-27-28-127,26 27-97,-26-25-32,0 0 0,-26-1-64,26 26 32,-27 0-192,0 27 128,2 26-64,-2 1-97,1 52-191,26-26-193,-27 54-448,0-28-704,27 26-289,0-24-1089,0 24-3075</inkml:trace>
  <inkml:trace contextRef="#ctx0" brushRef="#br2" timeOffset="27211.55">18084 12975 1825,'0'-25'5766,"0"25"-5926,0 0 63,-26 0 97,-1 0 0,-1 0 225,-23 0 191,25 0 385,-29 0 96,4 0-97,-30 0-287,-24 25-321,-1-25-128,1 0-32,-27 26 64,24 2-96,3-28 0,-1 26-64,25-26 128,2 27-64,26-27-64,29 0 160,-4 0-192,28 27 96,0-27-64,0 26 32,0-26 64,28 26-32,-28 0 0,24 1 0,3 26 0,-1-1 0,-26 28 0,0-26 64,0 51-96,0-52 64,-26 27 32,26-53-64,-27 26 0,27-1 32,0 2 0,0-2 161,0 1 127,27 0 96,-1-26-95,2-2-161,23 2-224,4-27-97,-2 28-159,26-28-96,-26 0-161,52 27-63,-26-27-257,29 0-673,-3 25 545,1-25 801,-28 27 448,30-27 481,-30 0 576,0 0 96,-23 0-63,-2 0 191,-26-27 161,-2 27 31,-25 0-415,0-25-161,0 25-64,-25-55-129,25 28-223,-27-25-288,27-28-385,-26-25-64,26-27-225,26-28 97,-26 1-1121,27 27-609,-2 26-544,-25 27-2114</inkml:trace>
  <inkml:trace contextRef="#ctx0" brushRef="#br2" timeOffset="32012.83">28354 8842 6117,'0'0'6919,"0"0"-6599,-27 0-320,27 0 0,27 0 0,-27 27 32,26-27 96,26 0 32,2 0-63,0 0 63,-3 0 96,4 0-64,-5 0-64,32 0-64,-30 0 0,-26 0-64,28 0 32,-28 0-32,0 0 0,-26 0 0,26 0 64,-26 26 161,0-26-33,0 27 0,0 0-192,0-2 0,0 28 32,-26-26 0,26 53-32,0-28 0,0 28 0,0 0-32,0-1 32,0 1-32,0-2-64,0 2 64,-26 27 32,26-2 0,0 2 32,0 25 64,0-25 64,0 25-32,0 0 289,26 26-33,-26-24 0,0-1-31,26 24-65,1 3-128,-27-1-64,27-27 128,-27 28 65,26-1-225,2-1 32,-28-26 96,24 27 0,-24-24 65,27-3-97,-27 26 32,28-26 64,-28 0-320,27 2 192,-27-29-128,0 27 64,26-25-32,-26-2 0,0-52-64,24 1 64,-24-1 32,0 26-32,0-26-32,28 26 64,-28 1-128,0-2-32,27-23 64,-27 24-128,27-26 64,-27 0 96,26-1 0,-26 2-32,0-28 128,0 1-64,0 0-32,0-1 160,-26-26 96,26 26 97,0-26-161,0 0-32,-27 0-160,27-26 0,-27 0 0,-25 26-96,26-27-128,-29 27-193,4-27-287,-30 27-706,2 0-2241</inkml:trace>
  <inkml:trace contextRef="#ctx0" brushRef="#br2" timeOffset="36682.09">535 12127 1089,'-52'27'7879,"-3"-27"-6918,29 0-545,26 0 225,-27 0 576,27 0 256,0 0-832,0 0-417,27 0 289,-27 0-33,26 0 33,2 0-257,23 0-64,4 0-64,-2 0-64,-1 27-32,28-27 0,-1 0 0,-26 0-64,26 26 96,-25-26 0,-3 0-64,4 0 33,-29 0-66,0 0-287,-26-26-384,26 26-674,-26 0-2113</inkml:trace>
  <inkml:trace contextRef="#ctx0" brushRef="#br2" timeOffset="37028.11">1012 11970 8327,'-26'0'1538,"26"0"-1442,-28 0 32,28 0 865,28 25 128,-2-25-320,-26 0-353,51 27-192,-23-27 129,25 27-1,-27-1 33,27-26-225,-26 27-128,25-27-32,-26 25 0,1 2-32,0 0 96,-1-27 64,-26 26 481,0 1 192,-26-27-257,26 27-160,-27-2-223,-26-25-65,27 28-160,-27-28-64,26 0-577,1 25-1377,0-25-1729</inkml:trace>
  <inkml:trace contextRef="#ctx0" brushRef="#br2" timeOffset="37649.15">772 13505 9256,'-78'0'1506,"51"-27"-674,-25 2 129,25 25 385,1 0 383,26-27-191,0 27-834,-27 0-479,27 0 191,27 0-64,-1 0 1,1 0-161,25 0-160,1 0 64,-1 0-64,28 27 0,-1-27 64,-24 0-160,22 0-32,-22 0 160,-3 0-160,1 0-64,-26 0 0,-1 0-385,0 0-256,-26 0-288,0 0-448,0 0-1250,0 0-5669</inkml:trace>
  <inkml:trace contextRef="#ctx0" brushRef="#br2" timeOffset="37994.17">1036 13161 11402,'-24'0'705,"-2"0"-641,-2 0 64,28 0 673,0 26 544,0 1-384,28 0-673,22-1-160,-23-26-63,54 52 95,25 2-64,-54-28-64,28 28 0,-54-54-32,0 25 0,0-25 64,-26 27 32,27 1 513,-27-28 127,0 25-159,-27 2-33,1-27-31,0 26-129,0 0-224,-1 2-64,-26 25-128,1-28-32,25 3-320,0 24-609,1-25-1121,0 26-2242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2-03T05:28:33.290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607 3054 8872,'-52'0'1345,"26"0"289,-1 0 95,27 25 1,0-25-64,-28 0-706,28 0-383,0 0-32,0 0 31,28 0-31,-28 0 63,53 0-288,-26 0-127,25 0-1,28 0-128,-28 0-32,28 0-32,-28 0 96,3 0-352,-5 0-513,-23 0-608,1 0-577,-1 0-833,-27 0-5477</inkml:trace>
  <inkml:trace contextRef="#ctx0" brushRef="#br0" timeOffset="324.01">846 2947 6342,'-53'0'6213,"53"0"-6341,0 0 641,0 0 608,26 0 256,-26 0-352,27 0-705,25 0-127,-25 0-33,27 25 32,-30-25-64,31 0-96,-2 28 0,-27-28 0,0 27 32,1-27-128,0 27 128,-1-27 256,-26 25 193,0 0-1,-26-25-159,26 28 95,-27-1-127,0 0-129,1-1-32,0-26-96,0 27-32,-29-2-288,28 2-449,3 0-640,-2-1-1154,-2 1-2145</inkml:trace>
  <inkml:trace contextRef="#ctx0" brushRef="#br0" timeOffset="2843.16">15722 3768 864,'0'0'1698,"0"0"768,0 0 97,0 0-994,27 0-480,-27 0-64,24 0-64,-24 0-160,0 0-225,0 0-287,28 0-65,-28 0 0,26 0-96,28 0 64,-28 0-96,26 0 1,28 0-1,-28 0-32,30 0-64,-4 0 32,1 0-32,-26 0 0,26 0 0,1 0 0,-1 0 0,26-26 0,-24 26-64,25 0 32,-26 0 32,-2 0 0,28 0 0,-25 0 0,-2 0 32,26 0 0,-25 0 32,25 0 0,-26 0 32,26 0-96,-23 0 64,23 0-32,0 0-32,-25 0 0,26 0 0,-1 0 32,0 0-32,3 0 32,-2 0 0,26-27-32,-27 27 0,28 0 32,-27 0-32,0 0 0,0 0 0,-1 0 0,0 0 0,-23 27 0,23-27-160,27 0-160,0 26-1,1-26-31,26 0 96,-27 0 224,28 0 96,-4 0 224,-23 0 321,53 0 223,-26-26-63,-2 26-192,-26 0-129,0 0-160,-26 0-95,0 0-129,-26 0 0,-28 0-128,-25 0-193,0 0-479,-27 0-1218,0-27-3299</inkml:trace>
  <inkml:trace contextRef="#ctx0" brushRef="#br0" timeOffset="7372.42">21863 3742 10217,'-26'0'737,"26"0"288,0 0 96,0 0 256,26 0-128,-2 0-480,31-27-449,-28 27-95,25 0 31,1 0-192,-26 0-160,25 27-609,1-27-384,-26 0-96,25 0-160,-26 0-705,1 26-2787</inkml:trace>
  <inkml:trace contextRef="#ctx0" brushRef="#br0" timeOffset="17493">6273 3768 11274,'-27'27'865,"0"-27"384,27 0-448,0 0-160,0 0 95,0 0 97,27 0-32,52 0-289,1 0-223,25-27-257,0 27 32,29 0 32,24 0 0,1-26 128,1 26-224,24 0 96,-25-27-192,1 27-96,-28-25-577,-27 25-256,-52 0-192,-1 0-481,-25 0-2626</inkml:trace>
  <inkml:trace contextRef="#ctx0" brushRef="#br0" timeOffset="24419.39">634 4351 12139,'-79'27'993,"53"-27"-673,26 26 609,-27-26 160,27 0 224,0 0-288,0 0-352,27 0-193,-1 0-95,1 0-129,25 0-128,1 0-96,-1 0-64,2 0-640,24 0-417,-24 0-513,24 0-544,-51 0-3427</inkml:trace>
  <inkml:trace contextRef="#ctx0" brushRef="#br0" timeOffset="24737.41">846 4166 14990,'25'-27'-128,"-25"27"96,27-25 0,0 25 288,1 0 545,-2 0-193,-2 0-608,3 25 32,1 2 32,-1-1-32,25 0-32,-26 2-64,-26-2 0,27 0-32,0 0 64,-27 1 96,0 0 0,0-1 160,0 28-96,-27-29-64,0 3 1,1-3-33,0 2-289,0 26-319,-29-26-930,28 0-1889</inkml:trace>
  <inkml:trace contextRef="#ctx0" brushRef="#br0" timeOffset="33943.94">25383 2074 7847,'26'-27'3523,"-26"27"-1953,0-27-33,0 27-95,0-26-1,-26 26-192,26 0-800,0 0-417,-26 26-64,-28 1 128,2 52-96,26-26 416,-56 52-288,58-25 224,-30 27 33,27-28-289,27 26-32,0-25 128,0 25-96,27-25 64,-1-28-320,2 3-737,-28-3-320,24-27-833,3-25-896</inkml:trace>
  <inkml:trace contextRef="#ctx0" brushRef="#br0" timeOffset="34578.97">25541 2576 13004,'0'0'1089,"0"-26"512,0 26 1,0 0-449,0 0-224,26 26-192,1 1 95,26 25-191,-27 1-353,27 1-384,28-2 384,-29 2-192,2-28-63,-28 27-130,26-28-319,-25 3-96,-27-28-513,27 0-641,-27 0-512,0 0-833</inkml:trace>
  <inkml:trace contextRef="#ctx0" brushRef="#br0" timeOffset="34759.98">25939 2576 15054,'-26'27'1089,"-1"0"-1121,0-2 224,-1 2 256,-22 26 161,23 0-481,-28-1-352,29 2-1057,0-1-801,0-28-2563</inkml:trace>
  <inkml:trace contextRef="#ctx0" brushRef="#br0" timeOffset="35877.05">26282 1994 9096,'0'-27'2018,"0"27"-1025,0 0 769,0 0-898,-27 0-159,27 0-224,-26 27-225,26-1 64,-26 28-32,26-29 33,0 28-161,0 1-96,0-2-32,0 1-64,26-26-417,0 27-63,-26-54-129,27 26-384,1-26-864,-1 0-4774</inkml:trace>
  <inkml:trace contextRef="#ctx0" brushRef="#br0" timeOffset="36021.06">26387 2206 11242,'0'26'1762,"0"0"-1730,0-26 384,0 26-192,28 1-127,-28 0-1,27-1-993,-27 2-1922,27-28-6213</inkml:trace>
  <inkml:trace contextRef="#ctx0" brushRef="#br0" timeOffset="36166.06">26494 2074 14926,'-25'0'993,"25"0"-929,0 0-192,0 0-833,0 0-961,0 0-2082</inkml:trace>
  <inkml:trace contextRef="#ctx0" brushRef="#br0" timeOffset="36368.08">26601 1967 13260,'25'0'1538,"-25"0"-1699,27 0 1090,-27 27 128,26 26-256,1-26-609,0 25-224,-27 1-96,0 26-737,0-26-512,0 0-96,-27 1-161,0-1 161,-26-28-898,1-25-5668</inkml:trace>
  <inkml:trace contextRef="#ctx0" brushRef="#br0" timeOffset="36865.1">26255 3000 16912,'0'0'448,"27"0"-96,-27 0 257,28 0 160,23 0-65,-25 0-608,2 0-160,26 0-448,-29 0-737,2 0-769,-1 0-1089,-26-28-5958</inkml:trace>
  <inkml:trace contextRef="#ctx0" brushRef="#br0" timeOffset="37001.11">26442 2814 10826,'0'54'672,"0"-2"-223,0 0-33,0 3-256,0 22-64,27-22-320,-27-2-1345,25-26-4197</inkml:trace>
  <inkml:trace contextRef="#ctx0" brushRef="#br0" timeOffset="37313.13">26626 3104 14541,'27'0'2114,"-27"0"-2082,26 0 705,1 0-577,0 0 192,-2 0 1,2 0-193,-1 0-128,1-25 32,1 25-32,-28 0-128,0-25-96,0 25 0,-28-27-65,28 27 129,-27 0-64,1 0 160,-1 0 0,2 27 32,-2-2 64,27 0-64,0 3 32,0-1-96,0 0-833,52-1-576,-25 1-1410,-1-2-6053</inkml:trace>
  <inkml:trace contextRef="#ctx0" brushRef="#br0" timeOffset="37558.14">27050 3054 15054,'-25'0'1089,"-2"0"-897,27 25 224,-27-25-95,27 25 159,27 3-288,0-1-256,-2 0-160,2-1 224,-1 1 0,-26-2 0,27-25 0,-27 27 256,0-27 513,-27 0 0,1 0-481,-1 0-192,2 0-608,-2 0-609,0 0-1250,27-27-2465</inkml:trace>
  <inkml:trace contextRef="#ctx0" brushRef="#br0" timeOffset="37724.15">27157 3104 13869,'0'0'448,"0"28"961,25-28 129,2 0-481,26 0-160,-26 0-801,25-28-384,-26 28-898,1 0-607,1 0-770,-28-25-8872</inkml:trace>
  <inkml:trace contextRef="#ctx0" brushRef="#br0" timeOffset="37881.16">27289 2920 12908,'-27'52'1121,"27"3"576,27-3 129,-27 1-288,25 1-930,-25-28-448,27 26-288,-1-25-544,1 0-834,1-1-1248,-4-26-7496</inkml:trace>
  <inkml:trace contextRef="#ctx0" brushRef="#br0" timeOffset="38077.17">27897 3132 19250,'26'54'1121,"2"-28"-769,-28 1-320,0-2 160,-28 2 1,2 26-386,-1-26-1793,-25 0-2690</inkml:trace>
  <inkml:trace contextRef="#ctx0" brushRef="#br0" timeOffset="38668.21">28585 2762 14862,'0'0'160,"0"0"544,0 0-223,-27 0-481,27 26 256,0 26-64,0 2-96,27-1-64,-27-28 64,28 3 1,22-1-1,-22 0 32,26-27 128,-2-27-96,-26 0 128,1-1-63,0 3 31,-1-28-224,-26 27 32,0-28-544,0 28-321,0 26-320,0 0-193,0 52 930,26 2 288,-26 24 96,0 29 64,26-27 64,-26 25-64,27-25 64,-27-1 65,0-26 287,0-25 737,-27-2 545,1-26 0,0 0-481,0 0-609,-28-26-511,2-28-290,-1 2-543,26-2-962,-1-26-2402</inkml:trace>
  <inkml:trace contextRef="#ctx0" brushRef="#br0" timeOffset="38950.22">29169 2074 13708,'0'0'609,"-27"0"-737,27 0 384,0 0 385,-28 25 352,28 28-257,0 1-415,0-28-225,0 26-32,28 2 0,-28 0-64,53-28-384,-53-1-385,24 3-320,4-28-865,-28 0-2754</inkml:trace>
  <inkml:trace contextRef="#ctx0" brushRef="#br0" timeOffset="39101.23">29353 2232 13901,'0'26'800,"0"0"354,0 28-130,0-28-639,0 2-289,0-2-96,26-1-448,1-25-738,-27 28-864,27-28-3619</inkml:trace>
  <inkml:trace contextRef="#ctx0" brushRef="#br0" timeOffset="39259.24">29379 2047 6085,'0'0'9802,"0"0"-10603,0 0 545,27 0 320,-27 0 160,27 0-288,-27 27-2178,26-27-6951</inkml:trace>
  <inkml:trace contextRef="#ctx0" brushRef="#br0" timeOffset="39433.25">29511 2047 12011,'27'0'1281,"-27"27"449,27-2-65,-1 28-800,0-26-513,-26 26-223,26-1-258,-26 2-639,0 0-738,-26 25-223,0-26-706,0-1-1088,-1 2-2210</inkml:trace>
  <inkml:trace contextRef="#ctx0" brushRef="#br0" timeOffset="39642.26">29433 3027 8327,'-27'27'10634,"27"-27"-10569,0 0 351,27 25 449,-1-25-417,26 0-224,-25 0-512,0 0-993,25 0-769,-52 0-1762</inkml:trace>
  <inkml:trace contextRef="#ctx0" brushRef="#br0" timeOffset="39793.27">29511 2894 12299,'0'106'545,"0"-52"319,0-29 129,0 28-608,27 1-321,-27-28-929,27 26-1377,-1-25-2146</inkml:trace>
  <inkml:trace contextRef="#ctx0" brushRef="#br0" timeOffset="40062.29">29725 3159 3843,'50'0'8104,"-22"0"-7143,-1 0 704,0-27-608,-27 27-288,0 0-96,25-28-417,-25 28-96,0-25-192,-25 25-32,25 0 0,-27 0-64,0 0 64,-1 0 64,28 25 96,-26 3 32,26-1 0,0 0-32,26-1-192,2 1-769,-1-2-1313,0 2-4100</inkml:trace>
  <inkml:trace contextRef="#ctx0" brushRef="#br0" timeOffset="40306.3">30067 3132 14926,'0'0'1953,"-26"0"-1920,-1 0 895,27 0-383,0 0-385,0 27-160,27 0-224,-27-1 0,26 1-1,1-2 65,0 2 128,-27-27-32,0 27 32,0-1 32,0-26 256,-27 0 161,0 27-321,1-27-352,-1 0-769,27 0-1858,-25-27-8776</inkml:trace>
  <inkml:trace contextRef="#ctx0" brushRef="#br0" timeOffset="40501.31">30226 3132 12716,'55'0'640,"-31"0"705,30 0 257,-27 0-801,25 0-289,1 27-480,-26-27-576,0 0-770,-27-27-1440,0 27-8617</inkml:trace>
  <inkml:trace contextRef="#ctx0" brushRef="#br0" timeOffset="40680.32">30438 3000 10634,'0'27'960,"-25"0"578,25 23 1024,0-22-640,0-1-384,25 26-898,2-26-448,-27-2-31,26 2-1,28 0-160,-29-27-673,2 0-736,-1 0-1442,1 0-3651</inkml:trace>
  <inkml:trace contextRef="#ctx0" brushRef="#br0" timeOffset="40983.34">30677 2126 11114,'52'-27'993,"1"27"-384,-25 27 1473,23 26-577,3-26 225,-27 25-513,-3 1-384,4 0-161,25 26 65,-26 28-289,25-2-320,-52 28-32,27-27-63,-27 0-33,0-2-65,-27-22-31,0-29-64,27-1-160,-25 1-289,-2-26-480,-26 0-1441,1-2-3139</inkml:trace>
  <inkml:trace contextRef="#ctx0" brushRef="#br0" timeOffset="46910.68">17893 4987 10057,'-28'0'3812,"28"0"-3236,0 0-480,28 0 96,-2 0 865,53-27 481,1 27-801,-1 0-513,-1 0-160,2 0-384,-1 27-2083,-24-27-7782</inkml:trace>
  <inkml:trace contextRef="#ctx0" brushRef="#br0" timeOffset="52999.03">11486 7134 640,'-27'0'6406,"27"0"-5605,0 0 32,0 0 320,0 0 929,0 0-545,0 0-896,0 0-289,0 0-32,0 0 97,0 0-65,0 0-224,0 0-64,0 0 97,27 0 63,-27 0 64,27 0-64,-1 0-32,2 0 65,-4 0-97,3 0-32,0 0-32,1 0-96,-2 0 32,-2 0-32,4 0 32,-1 0 0,0 0-64,-1 0 64,0 0-64,0 0 64,1 0-32,0 0-32,-1 0 32,0 25 32,0-25-32,28 0 0,-28 0 0,0 0 0,0 0 96,1 0-192,0 0 224,1 0-192,-4 28 64,2-28-32,2 0 64,-1 0 32,0 0-128,-27 0 96,24 0 0,4 0-32,-2 0 0,-26 0 0,27 0 0,0 0 0,-1 0 128,0 0-224,0 0 96,1 0 0,0 0 0,-1 0-64,0 0 128,0 0-64,1 0 32,1 0-64,-1 0 32,-3 0 0,2 0 32,2 0-64,-1 0 32,0 0 0,25 0 96,-26 0-192,1-28 96,25 28 32,-25 0-64,26 0 32,-26 0 0,25 0-32,-26 0 32,29 0-64,-31 0 0,29 0 64,-25 0-32,-1 0-32,25 0 64,-25 0 0,-1 0 0,26 28-128,-25-28 96,0 0 0,-1 0-32,28 0 0,-29 0 0,28 0 32,-26 0-32,25-28 64,-25 28 0,1 0-32,25 0-33,-29 0-63,31 0 96,-29 0-32,26 28-64,2-28 32,-28 0 64,26 0 0,-25 0-32,0 0 64,-1 0-64,1 0 32,25 0-32,-25 0-96,27 0 32,-30 0-1,31 0 33,-2 0 64,-1 0 32,2 0 0,-28 0-32,26 0 32,2 0-32,-28 0-64,2 0 0,-4 0 96,30 0-32,-26 0 32,-2 0-64,26 0 64,-25 0 64,0 0-128,25 0 64,-26 0 0,1 0 0,0 27-32,25-27 32,-26 0 0,1 0 0,26 0 32,-27 0-64,0 0 32,28 0 0,-26 0 0,-4 0 0,2 0 0,2 0 0,-1 0 32,0 0-64,-3 0 32,4 0 0,-2 0 32,1 0-32,26 0 0,-27 0 0,0 0-32,28 0 64,-28 0-32,0 0 0,0 0 0,1 0-32,1 0 32,-1 0 32,-3 0 32,2 0-32,2 0-32,-1 0 0,25 0 0,-25 0 0,26 0 0,-26 0 32,-2 0-32,28 0 32,-26 0 0,0 0 64,-2 0 0,2 0 0,-1 0 97,29 0-33,-31 0-64,3 0-64,-27 0-32,26 0 0,2 0 0,-1 0 0,25 0 0,-25 0 0,-1 0 0,1 0 0,0-27 64,25 27-32,-26 0 32,1 0-32,0 0-32,25 0 0,-26 0 0,1 0 0,1 0 32,-4 0-32,3 0 0,27 0 0,-27 0 32,-3 0-64,31 0 64,-29 0-32,26 0 32,-25 0-64,0 0 64,-1 0-32,1 0 0,-2 0 0,29 0 64,-28 0 32,2 0-64,-4 0-32,3 0 0,0 0 0,1 0 0,22 0 32,-23 0-32,1 0 32,-1 0-32,26 0 0,-28 0 0,29 0 0,-28 0 32,1 0-32,25 0 0,-25 0 32,-1 0 32,26 0-64,-25 0 0,0 27 0,1-27 0,22 0 0,-22 0 0,26 0 0,-28 0 0,26 0 0,-25 0 0,26 0 33,-27 0-33,27 0 0,0 0 32,-1 0-32,3 0 32,-4 0 32,-25 0 64,29 0 160,-2 0-32,-27 0 33,27 0-161,-26 0 32,-1 0 64,26 25 32,-25-25 65,26 0 287,-1 0-256,-25 0 33,28 0-65,-31 0-224,2 0-32,2-25-32,-28 25-32,27 0-384,0 0-257,-27 0 1,25 0-193,-25 0-512,0 0-865,0 0-7784</inkml:trace>
  <inkml:trace contextRef="#ctx0" brushRef="#br0" timeOffset="55073.15">20751 7187 3427,'0'0'4292,"0"0"-3844,0 0-31,0 0 512,0 0 832,27 0-800,-3 0-512,4 0-193,-1 0-96,-1 0 352,26 0-255,2 0-161,24 0-32,2 0-32,-1-28 0,29 28-32,-29 0 96,26 0-64,27 0 96,-27-25 192,27 25-31,2 0-65,-2 0 0,0 0-64,-24 0-128,-3 0 0,0 0-32,1 0 32,-26 0-64,25 0-64,-26 25 0,29-25 0,-3 0 64,27 28 32,0-28 0,1 0 32,-1 0 64,0 0 224,0 0 97,2 0-161,-2 0 32,-27 0 33,-52 0-193,-1 0-160,-25 0-481,-27 0-992,0 0-3748</inkml:trace>
  <inkml:trace contextRef="#ctx0" brushRef="#br0" timeOffset="61196.5">11618 8564 1793,'0'0'1217,"0"0"-1313,0 0 192,0 0-64,0 0 1186,0 27-193,0-27-769,0 0-32,0 0 545,0 0 480,0 0-544,27 0-321,-27 0 0,0 0 65,28 0-129,-28 0 0,26 0 33,-26-27-33,0 27-64,24 0-32,-24 0-31,0 0 63,28 0-64,-28 0 96,27 0-31,-27 0-129,27 0 0,-27 0-96,26 0 32,0 0 96,0 0 32,-26 0-32,27 0-64,0 0-64,-27 0 33,26-26 31,-26 26-32,26 0 96,0 0-64,-26 0-64,27 0 0,-27 0-32,27 0 32,-27 0-32,26 0 32,0 0-32,-26 0 0,26 0 0,1 0 0,-27 0 0,27 0 0,1 0 32,-4 0-32,-24 0 0,26 0 0,2 0 0,-1 0 0,0 26 0,-3-26 0,4 0 32,-2 0 0,1 0-64,0 0 32,-1 0 0,0 0 0,27 0 0,-26 0 0,-1 0 32,0 0-64,27 0 64,-25 0-32,-1 0 0,23 0 0,-22 0 0,-1 0 0,25 0 0,-25 0 0,26 0-32,-26 27-32,25-27 32,-26 0-64,28 0 64,-2 0 32,-26 0 0,29 0 0,-4 0 32,-25 0-32,29 0 32,-3 0-32,-25 0 0,26 0 0,-28 0 0,29 0 0,-28 0 0,28 0 0,-29 0 0,28 0 0,2 0 0,-31 0 0,31 0 0,-2 0 0,-1 0 0,1 0 0,-26 0 0,25 0 0,1 0 0,-26 0 0,-2 0 0,29 0 0,-28 0 0,1 0 0,25 0-32,-25 0-32,1 0 0,22 0 0,-23 27 64,28-27-32,-29 0 32,26 0-32,-25 0-64,26 0-33,-26 0 65,-2 0-64,29 0 96,0 0-64,-30 0 64,30 0 0,-26 0 32,-2 0 0,-2 0 0,4 0 0,26 0 0,-28 0 0,0 0 0,27 0 0,-26 0 32,25 0 160,-26 0-32,28 0-160,-28 0 32,0 0 33,27 0-65,-26 0 0,1 0 96,-4 0-64,2 0 128,29 0-96,-28 0 0,25 0 32,-26 0 0,1 0-32,26 0-64,-27 0 0,0 0 0,1 0 0,26 0 32,-27 0-32,0 0 0,29 0 32,-28 25-32,-3-25 32,30 0 64,-27 0-64,0 0-32,25 0 0,-26 0 0,1 0 0,25 0 64,-25 0-64,26 0 97,-26 0 31,25 0-64,-26 0-32,29 0 32,-4 0-64,-25 0 32,29 0 0,-31 0 0,31 0 0,-29 0-32,28 0 96,-29 0-96,28 27 64,-26-27-64,25 0 32,-25 0-32,26 0 0,-25 0 0,23 0 0,3 0 0,-27 26 0,25-26 32,-25 0 0,26 0 32,-28 0 128,2 0 97,26 0-161,-26 0-64,25 0-32,-25 27 0,27-27 0,-3 0 0,4 0 32,-5 27 64,5-27 0,25 0-32,-28 0-128,1 0 96,-1 0 0,-25 0 1,26 26-33,-1-26-32,-25 0 0,28 0 0,-5 0 0,5 0 0,24 0 0,-26 0 0,0 0 32,-1 0-32,28 26 64,-28-26-96,3 0 64,-4 0-32,3 0 32,0 0 32,-2 0 32,1 0 160,0 0-224,-1 0-32,2 0 64,-2 0-96,-26 0 32,29 0 0,-28 0-64,-3 0 0,-24 0-224,26 0-609,-26 0-705,-26-26-1761</inkml:trace>
  <inkml:trace contextRef="#ctx0" brushRef="#br0" timeOffset="62443.57">20697 8723 3555,'0'0'6918,"0"0"-6918,0 0-32,28 0 161,-2 0 992,25 0 128,4-27-1025,-2 27-192,-1 0 32,28 0-32,-1 0 0,-1 0 0,30 0 0,-2 0 32,-1 0 0,0 0 32,27 0 161,0 0 159,2 0 161,24 0 191,1 0 33,-26 27-64,-1-27-289,0 0-224,-26 0-192,2 0 161,-3 27-289,0-27 160,27 0 32,-26 26-64,-1-26 96,3 0 64,-3 0-64,-26-26-32,1 26 0,-28 0-160,-25 0-1217,-27-27-1281,-27 27-5894</inkml:trace>
  <inkml:trace contextRef="#ctx0" brushRef="#br0" timeOffset="72053.12">29511 4192 10826,'27'-26'897,"-27"26"-609,0 0-96,0 0 385,0 0 319,0 26 97,27-26-224,-27 26 0,0 28 384,0-2-96,0 2-192,0 26-353,0 25-223,-27-25-65,27 27-160,0-29 0,0 1-32,0 1-128,0-27-96,0 1-97,0-1-31,27-28-160,-27-25-577,0 0-673,0 0-640,-27 0-7015</inkml:trace>
  <inkml:trace contextRef="#ctx0" brushRef="#br0" timeOffset="72551.14">29195 4483 7046,'0'28'3459,"0"-28"-2946,0 0 736,0 0 929,0 0-64,0 0-352,0 0-769,0-28-128,0 28-129,0 0-287,24-25-225,-24-2-64,0 27-96,28-27-160,-1 1 128,-27-1-96,53 0-32,-27 1-128,0-26 128,1 24 64,0 2 64,-1 0-64,0-26 64,0 52 32,1-28-96,-27 1 192,27 27-128,-1 0-32,-26 0 0,26 27 32,0 1-64,1-3 64,28 2 0,-31-1 0,30 0-32,-27 2-32,0-2-545,-2 0-736,2 0-1474,-1-26-3426</inkml:trace>
  <inkml:trace contextRef="#ctx0" brushRef="#br0" timeOffset="98121.61">28374 6948 12555,'0'-25'1153,"0"25"-576,0-28 576,0 28-288,0 0-449,0 28-448,0-3 32,0 2 128,0 25 65,25 3 63,-25-3-128,27-27 32,-27 30-32,53-30 225,-25 2-1,-4-27 224,30 0 65,-26-27-257,22 2 1,-22-2-257,-1-26-224,0 26 448,-27-25-352,0-3-64,0 3-128,0 27-32,-27 25 32,27 0-353,0 25 65,0 2 351,0 53 65,0-28-128,27 28-160,-1-28 64,0 28-257,0-27 161,1 26 192,-27-26 95,0 26 161,0-51 1,0 24 159,-27-24 160,1-3 257,0 2-129,0-27-159,-1 0-65,-28 0-128,31 0 0,-2-27-128,-29 27-64,28-25 0,27-3-256,-24 1-289,24 2-640,0-3-416,24 3-1506</inkml:trace>
  <inkml:trace contextRef="#ctx0" brushRef="#br0" timeOffset="98403.62">29114 7055 13708,'0'0'1922,"28"0"-1153,-28-28 1025,27 28-417,23 0-448,-22 0-609,26 0-320,-2 0 32,-26-27-224,28 27-673,-28 0-1345,0 0-1313,-26 0-7367</inkml:trace>
  <inkml:trace contextRef="#ctx0" brushRef="#br0" timeOffset="98532.63">29195 7159 2626,'-26'28'7495,"26"-28"-6726,26 27 928,-2-27-576,31 0-544,-28 0-417,25 0-1665,1-27-5286</inkml:trace>
  <inkml:trace contextRef="#ctx0" brushRef="#br0" timeOffset="98914.65">30041 6948 12043,'26'-25'673,"-52"-3"-834,26 28 1314,-27 0-128,2 0-256,-2 28-449,0-3-287,1 2 31,26 25 64,0 3-64,0-3 32,0 1 96,26-26 224,28 25 33,-29-26-97,28 1 257,29-27 63,-32 0 65,5 0 32,-4 0-32,3-27-161,-27 1-128,0-1-127,-27-25-97,0-1-160,-27 26 32,-26-25 0,-26-3-64,24 3-32,5 27-128,-5 25-961,2 0-1185,1 0-2723</inkml:trace>
  <inkml:trace contextRef="#ctx0" brushRef="#br0" timeOffset="145292.31">28426 8034 1953,'-52'0'3075,"52"0"-1249,-27 0 288,27 0-288,0 0-321,0 0-128,0 0-544,27-26-352,-27 26-161,25 0-64,2 0-96,26 0-96,-25 0-32,23 26 1,30-26-1,25 0-32,-1 0-65,27 0-223,0 0-32,28 0 256,-1 0 64,-1 0 32,0 0 0,-25 0 128,26 0 96,-1 0 65,2 0-33,-54 0-32,-26 0-256,-28 0-352,-52 0-385,0 0-1697,0 0-7111</inkml:trace>
  <inkml:trace contextRef="#ctx0" brushRef="#br0" timeOffset="162424.29">3519 11055 15534,'-53'0'385,"53"0"-385,0 0-321,27 0 578,-1 0 575,26 0 1,2 0-417,27 0-319,-4 0-33,2 0-32,2 0 96,-2 0-96,-52 0 0,26 0-64,-28 0-160,-25 0-449,0 0-96,0 0-352,-25 0-1633,-2 0-3044</inkml:trace>
  <inkml:trace contextRef="#ctx0" brushRef="#br0" timeOffset="162705.3">3838 10923 11787,'24'0'672,"-24"0"-576,28 0 385,-1 0 544,26 25 416,-28-25-832,29 27-385,-1 0-96,-1-1-64,-25 1 96,26 25-128,-28-25 0,2-27 0,0 26 0,-27 1 161,-27 0 159,0-1 128,2-26 65,-28 26-1,-1 2-287,2-28-129,-1 25-160,1 2-481,-1-1-1248,-2 1-2275</inkml:trace>
  <inkml:trace contextRef="#ctx0" brushRef="#br0" timeOffset="169019.66">3571 12300 16335,'-25'0'544,"-2"0"-511,27 0 223,0 0 480,0 0-63,27 0 32,-2 27-225,2-27-352,53 27 32,-28-27 1,29 0-65,-30 0 0,30 0-224,-29 0 352,2-27-384,-28 27-321,1 0-512,-2 0-448,-25-27-321,0 27-448,0-26-3683</inkml:trace>
  <inkml:trace contextRef="#ctx0" brushRef="#br0" timeOffset="169307.68">3890 12088 13356,'0'0'256,"27"0"-31,-1 0 928,1 27-32,-2-27-353,2 27-575,26-2-129,-1 3 0,-25-3 0,26 2-32,-1 0 0,-25-27-32,0 26-32,1 1 96,-2-27-32,-26 27 128,-26-2 321,-2-25 159,-26 27 33,2-1-225,-1 1-192,1 0-352,-1-1-128,-1 28-1473,2-29-2403</inkml:trace>
  <inkml:trace contextRef="#ctx0" brushRef="#br0" timeOffset="172125.84">3598 13651 12555,'0'0'96,"0"0"-96,27 27 673,-27-27 480,26 0 96,29 0-480,-4 0-481,3 0 65,25 0-1,-26-27-192,-1 27-224,2 0 192,-28 0-352,1 0-577,-2 0-352,-25 27-32,0-27-448,0 0-994,0-27-3811</inkml:trace>
  <inkml:trace contextRef="#ctx0" brushRef="#br0" timeOffset="172378.85">3943 13439 12716,'0'0'1025,"0"0"-1058,0 28 706,27-28 416,25 25 0,1 2-608,-1 0-193,28-27-32,-28 25 32,30 3-191,-32 24-1,5-25-128,-28-1 128,-27 1-160,0 0 256,-27-1-64,-28 0-128,5 0 128,-32 1-256,30 26-705,-28-26-1697,28 0-6343</inkml:trace>
  <inkml:trace contextRef="#ctx0" brushRef="#br0" timeOffset="191145.93">26310 16646 10025,'-28'25'1409,"28"-25"449,-27 0 801,27 0-481,-26 0-801,26 0-320,0-25-288,0 25-129,26 0-159,-26 0-161,27 0-128,28 0-32,-5 0-128,32 25-32,23-25 0,0 0 97,1 0-546,26 0-288,-24 0-672,-3 0-1217,-26 0-3300</inkml:trace>
  <inkml:trace contextRef="#ctx0" brushRef="#br1" timeOffset="195740.19">19561 5968 8167,'-27'-26'1570,"-1"-1"63,28 27-544,-27-27-192,1 27-320,26 0-65,-52 0-288,25 0-128,0 0 1,1 0-97,-26 27-32,-2 26 0,2-27-321,-1 27 289,-2 0-64,29 1 64,-25 24-32,23 2 96,28-1 0,-27 1 0,27 0 0,27-1-224,1 27-257,23-52 1,-25 24-33,56-23 161,-30-3 160,28-27 64,-28 2 96,28-27 64,-2 0 32,-23-27 224,22 2 0,-22-27 449,-3-3 320,1 2-192,1-26-65,-29-1-127,2-25-128,-1 0-321,-26-2-128,0 0 0,-26 2 32,-26 25 577,25 1 96,-26 26-289,-26 26 353,24 1-865,5 26-417,-5 26-1088,2 28-1698,27-28-9673</inkml:trace>
  <inkml:trace contextRef="#ctx0" brushRef="#br1" timeOffset="196504.23">19479 7478 5701,'0'0'1345,"0"-27"-1025,0 0 1250,0 27 320,0-26 32,0 0-353,-26 0-416,0 26-320,0 0-353,-28 0-512,2 0-32,-28 26-256,28 26 64,-28 2 128,26 26 32,30 25-1,-31 2 65,55 25 0,0-26 32,28 0-64,23-1-64,30-24-160,-2-2-128,27-52 255,0-1 257,27-26 321,-28-26 288,1-1 95,-1-26-31,-25-26-256,-28 0-97,1-2 257,-53 2-65,0-27-288,-26 27-159,-53-28-1,-1 2 0,1-2-256,-26 27 0,0 28-129,23 26-63,4 26-673,24 26-1249,28 0-1697</inkml:trace>
  <inkml:trace contextRef="#ctx0" brushRef="#br1" timeOffset="206664.82">26917 15400 7783,'0'-26'3043,"-24"-1"-2242,-3 0 512,27 27 160,-28-28-288,-25 3-512,26 25-641,-25 0 64,-1 0-32,1 0 96,-2 25-96,1 3 32,1-1-192,-3 26 96,5-1 0,-5 2 64,2 26 0,1-2 129,25 2 63,27 0 32,-27-1 0,27-26 1,27 1-129,-27-1 0,27 26-128,25-26 32,1 26-32,2 1-320,23-28 128,1 2-161,1-28 225,-1 0 96,26-26 96,-25 0 225,-1 0-1,2-26-96,-2-26 417,-26-3 128,-1 3-1,1-28-223,-26-25-353,0-27-96,-2-28-64,-25 1-64,-25 0 32,-29 54 96,1-2 0,-26 54-224,1 0-32,-2 27 32,1 0-993,-2 52-1249,29 0-609,25 2-9737</inkml:trace>
  <inkml:trace contextRef="#ctx0" brushRef="#br1" timeOffset="212513.15">10031 13651 12203,'0'0'1634,"0"0"-1346,0 0 449,27 0 352,-3 0-161,4 0-191,25 0-352,26 0-257,1-25-32,-1 25 192,26 0 64,-24 0-159,25 0-290,-28 25 226,2-25-129,-28 0 64,2 0-64,-1-25-128,-28 25-225,-25 0-95,0 0-161,0 0-608,-25 0-1474,-28 0-4291</inkml:trace>
  <inkml:trace contextRef="#ctx0" brushRef="#br1" timeOffset="212924.17">10454 13412 7751,'0'-25'608,"28"25"-223,-28 0 832,0 0 352,-28 0-896,1 0-481,1 0-160,-26 25 32,-2 2 129,1-27 319,1 28-160,-1-3-127,-26 2 159,24 0-96,29-27 32,-25 25-31,23 3-97,1-1-96,27-2-32,0 2 64,27-1 160,1 1 129,23 0 31,30-1-223,-29 0-161,28 0-64,-28 28-833,28-28-2114</inkml:trace>
  <inkml:trace contextRef="#ctx0" brushRef="#br0" timeOffset="-193329.23">27843 16035 2978,'0'28'9193,"0"-28"-8809,0 0 289,0 0 1249,0 0-705,0 0-705,0 0 321,27 0-64,-27 0-160,27 0-257,-27 0-32,54 0-160,-27 0 1,24 0-129,3 0 64,-2 25 0,2-25-128,24 0-32,-24 0 32,-1 0-161,-1 0-95,-25 0-320,-1 0-353,-26 0-417,28 0 257,-28 0-320,0 0-2178,-28 0-5734</inkml:trace>
  <inkml:trace contextRef="#ctx0" brushRef="#br0" timeOffset="-192941.2">28215 15770 8680,'27'0'2370,"-27"0"-2178,0 0 961,25 0 609,-25 0-1025,-25 0-577,-2 26-32,1 2-96,-28-2 0,2 0-128,26 1 0,-29-27-32,31 25 64,-31 3 64,2-1 0,1 0 32,-1-27-64,26 25 96,0 3-32,2-3 32,25 2 160,25 0-32,2-1-32,26 1-96,-1-2-64,2 2-128,0 0-480,-3-1-1122,-24 28-3235</inkml:trace>
  <inkml:trace contextRef="#ctx0" brushRef="#br0" timeOffset="-188166.93">18554 12566 9641,'0'-28'1441,"-27"28"-384,27-26 448,-28 0 33,28 26-193,-24-27-352,-2 27-352,-29 0-577,28 0 224,3 0-64,-30 0 129,0 27-225,2-1 0,26 0-224,-1 27 320,0 0 288,2 1-319,25-1-97,25-1 64,2-24-96,26 24 96,-1-25-128,2 26 32,24-53-32,4 27 0,-32-27-96,5 0-352,-2 0-481,-1 0-897,-25 0-480,-27 0-1506</inkml:trace>
  <inkml:trace contextRef="#ctx0" brushRef="#br0" timeOffset="-187748.91">18897 12566 11787,'0'-54'832,"0"28"-351,0 26 704,0-27 320,0 27-223,26 0-834,1 0-160,-27 53 129,28 1-1,-1-2-288,-3 28-32,2-2 0,2-23-96,-1 24 129,0-26-129,-1-26 64,0-2 224,0 2 385,1-27 448,0-27-257,-1 2-127,-26-2-385,26-53 65,0 28-1,-26-28-224,0 27-63,0-27-258,0 28-383,0-2-417,0 28-897,0-1-1505,0 27-3715</inkml:trace>
  <inkml:trace contextRef="#ctx0" brushRef="#br0" timeOffset="-171843">18235 14075 9480,'-25'0'2018,"50"0"-1313,2 0 640,0-27 193,27 27-257,-3-25-416,30-3-449,-29 28-31,28-25-129,-28 25-96,2-27-128,-2 27-224,-26 0-545,-26 0-640,27 0-1410,-54 0-2178</inkml:trace>
  <inkml:trace contextRef="#ctx0" brushRef="#br0" timeOffset="-171655.99">18554 14048 8456,'0'55'1793,"0"-3"-159,0 1-321,0 1-608,0-2-225,0 1-352,0-1 0,0 1-192,0 1-224,27-28-673,-27 0-704,26-26-1923</inkml:trace>
  <inkml:trace contextRef="#ctx0" brushRef="#br0" timeOffset="-171316.97">18765 14314 12043,'-26'26'673,"26"-26"-481,0 0 512,0 27 257,26-27 321,27 0-578,-26 0-448,25 0 97,-26-27-65,29 27-160,-28-26-64,-27-1 96,0 27-128,0-25 32,0 25 65,-27-27-226,-28 27 130,29 0-130,-26 0 161,-2 0-64,28 27 129,0-2-65,26 2 32,0-1 0,0 1-160,52 0 96,2-2-192,-2 2-353,1-27-320,2 26-416,-5-26-256,5 0-1154,-28-26-4644</inkml:trace>
  <inkml:trace contextRef="#ctx0" brushRef="#br0" timeOffset="-171042.95">19242 14314 7334,'-27'-27'2050,"1"27"-320,26 0 256,-26 0-545,0 0-736,26 27-513,0-1-96,0-26 64,26 27 1,-26 0-33,26-2-128,0-25 128,-26 27-128,27-1 64,-27-26-32,0 27 32,0-27 256,0 27 1,-27-27-193,27 0-32,-26 26-32,0-26 0,0 0-96,26 0-160,0 0-257,-27-26-448,27 26-992,27-27-1763</inkml:trace>
  <inkml:trace contextRef="#ctx0" brushRef="#br0" timeOffset="-170875.94">19269 14394 10570,'26'0'704,"-26"0"289,26 0 897,27-27-481,-26 27-512,25 0-481,1-27-159,2 27-161,-5-26-64,-22 26-993,-28-27-1441,0 2-4453</inkml:trace>
  <inkml:trace contextRef="#ctx0" brushRef="#br0" timeOffset="-170703.93">19453 14103 928,'0'52'10346,"26"1"-8969,-26 1 641,27-2 0,-27-26-640,28 28-866,-28-29-416,27 28-96,-27-26-96,24 0-865,-24-1-1954,26-26-7655</inkml:trace>
  <inkml:trace contextRef="#ctx0" brushRef="#br0" timeOffset="-168929.83">20670 14287 7751,'0'-25'1922,"-24"-2"-641,24 0 64,-28 1-352,1 26 224,1 0-512,-1 0-545,2 0-128,-29 26 96,54 1 64,-26 0-31,26-2-129,0 2 96,26-1-128,1 1 32,0 0 0,-2-2 0,2-25 0,-27 27 0,26-1 64,-26-26 0,0 27 0,0-27 64,0 27-64,-26-27-96,-1 0 0,2 0-256,25 0-449,-27 0-736,0 0-865,27 0-4132</inkml:trace>
  <inkml:trace contextRef="#ctx0" brushRef="#br0" timeOffset="-168604.81">20697 14419 8103,'54'27'1185,"-27"-27"-800,-3-27 512,4 27-33,25 0 321,-26-25-320,-2-2-512,-25 0 255,27 1 161,-27 26-161,-27-27-319,2 27-225,-2 0-128,-26 0 32,25 0 0,-23 27 32,25-1 32,-2 1 224,28 0 192,0-2-63,28 28-97,25-26-192,-1 0-64,1-27 0,26 26-32,1-26-224,-1 0-737,-25 0-1025,-3-26-2242</inkml:trace>
  <inkml:trace contextRef="#ctx0" brushRef="#br0" timeOffset="-168424.8">21121 14340 10505,'0'0'1346,"26"0"-449,2 0 1409,23-26-641,4 26-480,22 0-512,4-27-481,-29 27 0,-25-25-192,26 25-192,-53 0-737,27 0-1153,-27-27-1377,0 27-5413</inkml:trace>
  <inkml:trace contextRef="#ctx0" brushRef="#br0" timeOffset="-168251.79">21439 13916 13100,'-26'107'1281,"26"-27"-416,0-1 416,0 1-288,0-2-384,0-24-513,0 24-385,26-24-864,-26-2-1057,27-24-2850</inkml:trace>
  <inkml:trace contextRef="#ctx0" brushRef="#br0" timeOffset="-168106.78">21915 14552 17008,'0'0'480,"0"0"-2434,0 0 32,0 0-9096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ADF25-6E6A-4A47-91B8-6F4D63050514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6A956-EAB5-4448-BED0-C1364BDC4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45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as previous; change spacing to fill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1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points have 0 mean on x1 and x2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8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points have 0 mean on x1 and x2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8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44DE6-232E-4B5C-BD26-1B8574AE2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5C342-8C4E-46BD-A458-E46ED1F2E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48901-C31A-4EA0-B6C4-FA5F7BC34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F05E7-FAC0-4DA8-9BEA-6125EABFDF44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B1690-8FD3-4B0D-B689-A4F50A5C6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FFAA2-D118-4A39-B262-429B55725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E303C-8202-4BA7-9192-9DDEDB89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05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8AE01-FFA6-4407-B78B-D14BF8ADF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6ADE72-1585-4FBE-B0A9-7E7CAB4F9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94B19-9A30-4670-A772-400D6CECA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F05E7-FAC0-4DA8-9BEA-6125EABFDF44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5356F-4395-4066-B5BD-2152042E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37791-4D61-431C-9116-7F3C7B619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E303C-8202-4BA7-9192-9DDEDB89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51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22DDFF-A4B0-4609-8B6A-BDF540FCB3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055D86-D527-4387-8835-1EEE9A34A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F5323-17FE-4240-8DD1-CFBE064A7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F05E7-FAC0-4DA8-9BEA-6125EABFDF44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E8915-2294-4D93-B565-1C26EF020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74A7B-6A4D-401D-997B-7AE8F072E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E303C-8202-4BA7-9192-9DDEDB89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10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877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9FEB8-2234-4B8A-877C-118E8A27F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23028-AD4D-4111-AB4A-946B6F0CB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435D3-5FE2-4357-9614-26ABC3374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F05E7-FAC0-4DA8-9BEA-6125EABFDF44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7A0C3-2B56-4A6D-823A-135CD5BC2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A226F-5643-4624-A2D0-4B85E13E6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E303C-8202-4BA7-9192-9DDEDB89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39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E167E-4E16-4CA7-96B9-8E0E51899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C3B23-7EA1-4F5F-B689-3D19FA8E8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41E35-7459-4B06-81AA-564B45E36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F05E7-FAC0-4DA8-9BEA-6125EABFDF44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A17E9-2228-4289-A840-80EE28839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2AE01-800A-4BA9-8DFF-BB6562C49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E303C-8202-4BA7-9192-9DDEDB89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0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F8590-C962-4A05-97B6-95B8B0791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71D3B-2D56-42CE-B089-8FBC40530B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6285B5-8D08-4CAE-8405-8A86B8213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C21B1C-D922-4900-ABAC-5242D2960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F05E7-FAC0-4DA8-9BEA-6125EABFDF44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57DB3-9805-420D-A6A7-164240F7C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BD1D2-6C08-4853-B181-40A07BD53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E303C-8202-4BA7-9192-9DDEDB89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10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3E991-DA38-4986-82C0-CAC1B2F64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5C77F-5028-410D-A4AE-9305A88A0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42BE4-D9BE-4133-B56F-C47ADC1EC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83B85E-607B-4AC8-89AB-D9DE0DBC88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026815-6833-4EEB-ABB5-D78F234B6D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0FA619-AEB9-42DB-AE75-7A263C06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F05E7-FAC0-4DA8-9BEA-6125EABFDF44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ABB98B-198C-4409-924D-A09646B39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16A21E-9347-4832-AA19-29B515468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E303C-8202-4BA7-9192-9DDEDB89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34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BEDCC-AD23-4F6F-AEEC-437F89EB4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07E24A-671E-4726-B974-7B47D707A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F05E7-FAC0-4DA8-9BEA-6125EABFDF44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1F2972-8FF9-46FD-A9C6-AE232720F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81C10A-1050-44D3-8F8E-7EF43AE1E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E303C-8202-4BA7-9192-9DDEDB89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70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0CE58B-A72C-44F0-A905-A5703FA78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F05E7-FAC0-4DA8-9BEA-6125EABFDF44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B95EEF-F105-457F-867F-5229AB4C3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9EE790-AF61-4520-9DD1-A9CE54EF9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E303C-8202-4BA7-9192-9DDEDB89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29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D66B5-1EA2-41AE-A0D1-E69A03D10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9C032-3169-4EB8-B8BD-67921F975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26F913-0171-41E0-B449-1A775DDB9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E8E2C-4C25-4809-98DF-091BB7540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F05E7-FAC0-4DA8-9BEA-6125EABFDF44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FE6ED-11B1-4DAA-BC1B-59062D2F3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7D451-1221-428E-976A-6DC515E9E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E303C-8202-4BA7-9192-9DDEDB89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91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7A48E-A493-4022-B25A-53F9C38A4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36E220-8EE6-44B4-9DE3-CCA0A8E28E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5B563B-AAE7-4637-B921-6A12721F9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D00069-4817-4579-BE4D-A5098BCFA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F05E7-FAC0-4DA8-9BEA-6125EABFDF44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A9C45-0CAF-4F15-8166-6DA7EB33E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A56FD-7240-4FA2-9083-24C3542FE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E303C-8202-4BA7-9192-9DDEDB89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31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05163D-9313-463E-98C9-A8F899B1F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AAC4C-5ADF-4B52-BB6E-1AEB337BE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2A5CE-4A6F-4DB3-8045-86EFE29000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F05E7-FAC0-4DA8-9BEA-6125EABFDF44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E00B1-B88B-44DC-A235-A9FFDA27C7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966D0-AE4C-4C88-BAF6-7B96DE5EDA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E303C-8202-4BA7-9192-9DDEDB89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93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customXml" Target="../ink/ink1.xml"/><Relationship Id="rId3" Type="http://schemas.openxmlformats.org/officeDocument/2006/relationships/tags" Target="../tags/tag3.xml"/><Relationship Id="rId7" Type="http://schemas.openxmlformats.org/officeDocument/2006/relationships/notesSlide" Target="../notesSlides/notesSlide1.xml"/><Relationship Id="rId12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4.png"/><Relationship Id="rId5" Type="http://schemas.openxmlformats.org/officeDocument/2006/relationships/tags" Target="../tags/tag5.xml"/><Relationship Id="rId10" Type="http://schemas.openxmlformats.org/officeDocument/2006/relationships/image" Target="../media/image3.png"/><Relationship Id="rId4" Type="http://schemas.openxmlformats.org/officeDocument/2006/relationships/tags" Target="../tags/tag4.xml"/><Relationship Id="rId9" Type="http://schemas.openxmlformats.org/officeDocument/2006/relationships/image" Target="../media/image2.png"/><Relationship Id="rId1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image" Target="../media/image7.emf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customXml" Target="../ink/ink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2.png"/><Relationship Id="rId5" Type="http://schemas.openxmlformats.org/officeDocument/2006/relationships/tags" Target="../tags/tag10.xml"/><Relationship Id="rId15" Type="http://schemas.openxmlformats.org/officeDocument/2006/relationships/image" Target="../media/image8.emf"/><Relationship Id="rId10" Type="http://schemas.openxmlformats.org/officeDocument/2006/relationships/image" Target="../media/image1.png"/><Relationship Id="rId4" Type="http://schemas.openxmlformats.org/officeDocument/2006/relationships/tags" Target="../tags/tag9.xml"/><Relationship Id="rId9" Type="http://schemas.openxmlformats.org/officeDocument/2006/relationships/slideLayout" Target="../slideLayouts/slideLayout12.xml"/><Relationship Id="rId1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emf"/><Relationship Id="rId3" Type="http://schemas.openxmlformats.org/officeDocument/2006/relationships/tags" Target="../tags/tag16.xml"/><Relationship Id="rId7" Type="http://schemas.openxmlformats.org/officeDocument/2006/relationships/image" Target="../media/image9.png"/><Relationship Id="rId12" Type="http://schemas.openxmlformats.org/officeDocument/2006/relationships/customXml" Target="../ink/ink4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13.png"/><Relationship Id="rId5" Type="http://schemas.openxmlformats.org/officeDocument/2006/relationships/tags" Target="../tags/tag18.xml"/><Relationship Id="rId10" Type="http://schemas.openxmlformats.org/officeDocument/2006/relationships/image" Target="../media/image12.png"/><Relationship Id="rId4" Type="http://schemas.openxmlformats.org/officeDocument/2006/relationships/tags" Target="../tags/tag17.xml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75CC7-8887-4A8F-926D-A07A7D318C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Developing and evaluating an anomaly detection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7D29BB-70FC-4441-B005-4CD935D00A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84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39667" y="990601"/>
            <a:ext cx="1107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 developing a learning algorithm (choosing features, etc.), making decisions is much easier if we have a way of evaluating our learning algorithm.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8000" y="371026"/>
            <a:ext cx="1107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The importance of real-number evaluation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08000" y="2539762"/>
            <a:ext cx="11074400" cy="1077219"/>
            <a:chOff x="381000" y="1904821"/>
            <a:chExt cx="8305800" cy="807914"/>
          </a:xfrm>
        </p:grpSpPr>
        <p:sp>
          <p:nvSpPr>
            <p:cNvPr id="11" name="TextBox 10"/>
            <p:cNvSpPr txBox="1"/>
            <p:nvPr/>
          </p:nvSpPr>
          <p:spPr>
            <a:xfrm>
              <a:off x="381000" y="1904821"/>
              <a:ext cx="8305800" cy="807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Assume we have some labeled data, of anomalous and non-anomalous examples.  (            if normal,             if anomalous).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6448" y="2397138"/>
              <a:ext cx="699516" cy="265176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5218" y="2393784"/>
              <a:ext cx="685800" cy="265176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508000" y="3717278"/>
            <a:ext cx="11074400" cy="1077218"/>
            <a:chOff x="381000" y="2787958"/>
            <a:chExt cx="8305800" cy="807913"/>
          </a:xfrm>
        </p:grpSpPr>
        <p:sp>
          <p:nvSpPr>
            <p:cNvPr id="17" name="TextBox 16"/>
            <p:cNvSpPr txBox="1"/>
            <p:nvPr/>
          </p:nvSpPr>
          <p:spPr>
            <a:xfrm>
              <a:off x="381000" y="2787958"/>
              <a:ext cx="8305800" cy="807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Training set:			      (assume normal examples/not anomalous)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1699" y="2836811"/>
              <a:ext cx="2359152" cy="349758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533959" y="4814762"/>
            <a:ext cx="11074400" cy="1077218"/>
            <a:chOff x="400469" y="3611070"/>
            <a:chExt cx="8305800" cy="807913"/>
          </a:xfrm>
        </p:grpSpPr>
        <p:sp>
          <p:nvSpPr>
            <p:cNvPr id="22" name="TextBox 21"/>
            <p:cNvSpPr txBox="1"/>
            <p:nvPr/>
          </p:nvSpPr>
          <p:spPr>
            <a:xfrm>
              <a:off x="400469" y="3611070"/>
              <a:ext cx="8305800" cy="807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Cross validation set:</a:t>
              </a:r>
            </a:p>
            <a:p>
              <a:r>
                <a:rPr lang="en-US" sz="3200" dirty="0"/>
                <a:t>Test set: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4200" y="3673258"/>
              <a:ext cx="3707341" cy="343036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0200" y="4009214"/>
              <a:ext cx="4191000" cy="372865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" name="Ink 1"/>
              <p14:cNvContentPartPr/>
              <p14:nvPr/>
            </p14:nvContentPartPr>
            <p14:xfrm>
              <a:off x="104160" y="2804160"/>
              <a:ext cx="10472160" cy="37488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4800" y="2794800"/>
                <a:ext cx="10490880" cy="376752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504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667" y="990600"/>
            <a:ext cx="1107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10000 	good (normal) engines</a:t>
            </a:r>
          </a:p>
          <a:p>
            <a:r>
              <a:rPr lang="en-US" sz="3200" dirty="0"/>
              <a:t>20 	flawed engines (anomalous)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8000" y="371026"/>
            <a:ext cx="1107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Aircraft engines motivating example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59981" y="2301797"/>
            <a:ext cx="11074400" cy="1569660"/>
            <a:chOff x="419986" y="1726347"/>
            <a:chExt cx="8305800" cy="1177245"/>
          </a:xfrm>
        </p:grpSpPr>
        <p:sp>
          <p:nvSpPr>
            <p:cNvPr id="4" name="TextBox 3"/>
            <p:cNvSpPr txBox="1"/>
            <p:nvPr/>
          </p:nvSpPr>
          <p:spPr>
            <a:xfrm>
              <a:off x="419986" y="1726347"/>
              <a:ext cx="8305800" cy="1177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Training set: 6000 good engines</a:t>
              </a:r>
            </a:p>
            <a:p>
              <a:r>
                <a:rPr lang="en-US" sz="3200" dirty="0"/>
                <a:t>CV: 2000 good engines ( 	 ), 10 anomalous (           )</a:t>
              </a:r>
            </a:p>
            <a:p>
              <a:r>
                <a:rPr lang="en-US" sz="3200" dirty="0"/>
                <a:t>Test: 2000 good engines (           ), 10 anomalous (           )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5200" y="2237905"/>
              <a:ext cx="699516" cy="26517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0800" y="2259171"/>
              <a:ext cx="685800" cy="26517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8866" y="2590108"/>
              <a:ext cx="699516" cy="26517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4466" y="2611374"/>
              <a:ext cx="685800" cy="265176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559981" y="4140200"/>
            <a:ext cx="11074400" cy="2062103"/>
            <a:chOff x="419986" y="3105150"/>
            <a:chExt cx="8305800" cy="1546577"/>
          </a:xfrm>
        </p:grpSpPr>
        <p:sp>
          <p:nvSpPr>
            <p:cNvPr id="9" name="TextBox 8"/>
            <p:cNvSpPr txBox="1"/>
            <p:nvPr/>
          </p:nvSpPr>
          <p:spPr>
            <a:xfrm>
              <a:off x="419986" y="3105150"/>
              <a:ext cx="8305800" cy="1546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Alternative:</a:t>
              </a:r>
            </a:p>
            <a:p>
              <a:r>
                <a:rPr lang="en-US" sz="3200" dirty="0"/>
                <a:t>Training set: 6000 good engines</a:t>
              </a:r>
            </a:p>
            <a:p>
              <a:r>
                <a:rPr lang="en-US" sz="3200" dirty="0"/>
                <a:t>CV: 4000 good engines ( 	 ), 10 anomalous (           )</a:t>
              </a:r>
            </a:p>
            <a:p>
              <a:r>
                <a:rPr lang="en-US" sz="3200" dirty="0"/>
                <a:t>Test: 4000 good engines (           ), 10 anomalous (           )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2289" y="3956756"/>
              <a:ext cx="699516" cy="265176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7889" y="3946123"/>
              <a:ext cx="685800" cy="26517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5955" y="4351491"/>
              <a:ext cx="699516" cy="265176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1555" y="4330225"/>
              <a:ext cx="685800" cy="265176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" name="Ink 15"/>
              <p14:cNvContentPartPr/>
              <p14:nvPr/>
            </p14:nvContentPartPr>
            <p14:xfrm>
              <a:off x="84960" y="925440"/>
              <a:ext cx="12025920" cy="2928480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5600" y="916079"/>
                <a:ext cx="12044640" cy="29472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" name="Ink 16"/>
              <p14:cNvContentPartPr/>
              <p14:nvPr/>
            </p14:nvContentPartPr>
            <p14:xfrm>
              <a:off x="180000" y="4244160"/>
              <a:ext cx="10435200" cy="2060640"/>
            </p14:xfrm>
          </p:contentPart>
        </mc:Choice>
        <mc:Fallback>
          <p:pic>
            <p:nvPicPr>
              <p:cNvPr id="17" name="Ink 1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0640" y="4234800"/>
                <a:ext cx="10453920" cy="2079360"/>
              </a:xfrm>
              <a:prstGeom prst="rect">
                <a:avLst/>
              </a:prstGeom>
            </p:spPr>
          </p:pic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1E786F-F535-435D-8692-995B5D52B058}"/>
              </a:ext>
            </a:extLst>
          </p:cNvPr>
          <p:cNvCxnSpPr/>
          <p:nvPr/>
        </p:nvCxnSpPr>
        <p:spPr>
          <a:xfrm flipH="1">
            <a:off x="7457243" y="955801"/>
            <a:ext cx="159798" cy="473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305C06F-12BC-4B8A-BCEB-5F09E1C1E1B1}"/>
              </a:ext>
            </a:extLst>
          </p:cNvPr>
          <p:cNvSpPr txBox="1"/>
          <p:nvPr/>
        </p:nvSpPr>
        <p:spPr>
          <a:xfrm>
            <a:off x="7572652" y="553200"/>
            <a:ext cx="2779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 practical, it’s about 2-50 </a:t>
            </a:r>
          </a:p>
        </p:txBody>
      </p:sp>
    </p:spTree>
    <p:extLst>
      <p:ext uri="{BB962C8B-B14F-4D97-AF65-F5344CB8AC3E}">
        <p14:creationId xmlns:p14="http://schemas.microsoft.com/office/powerpoint/2010/main" val="224559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667" y="990600"/>
            <a:ext cx="1107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Fit model          on training set</a:t>
            </a:r>
          </a:p>
          <a:p>
            <a:r>
              <a:rPr lang="en-US" sz="3200" dirty="0"/>
              <a:t>On a cross validation/test example     , predict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8000" y="371026"/>
            <a:ext cx="1107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Algorithm evaluation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555" y="1121988"/>
            <a:ext cx="728472" cy="4084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0" y="1024011"/>
            <a:ext cx="2706624" cy="4876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0" y="1730155"/>
            <a:ext cx="204216" cy="1828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840" y="2352040"/>
            <a:ext cx="6019800" cy="9753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9667" y="3354573"/>
            <a:ext cx="1107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Possible evaluation metrics:</a:t>
            </a:r>
          </a:p>
          <a:p>
            <a:r>
              <a:rPr lang="en-US" sz="3200" dirty="0"/>
              <a:t>	- True positive, false positive, false negative, true negative</a:t>
            </a:r>
          </a:p>
          <a:p>
            <a:r>
              <a:rPr lang="en-US" sz="3200" dirty="0"/>
              <a:t>	- Precision/Recall</a:t>
            </a:r>
          </a:p>
          <a:p>
            <a:r>
              <a:rPr lang="en-US" sz="3200" dirty="0"/>
              <a:t>	- F</a:t>
            </a:r>
            <a:r>
              <a:rPr lang="en-US" sz="3200" baseline="-25000" dirty="0"/>
              <a:t>1</a:t>
            </a:r>
            <a:r>
              <a:rPr lang="en-US" sz="3200" dirty="0"/>
              <a:t>-score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4540" y="5653053"/>
            <a:ext cx="1107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Can also use cross validation set to choose parameter </a:t>
            </a:r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381" y="5905823"/>
            <a:ext cx="164592" cy="19507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" name="Ink 11"/>
              <p14:cNvContentPartPr/>
              <p14:nvPr/>
            </p14:nvContentPartPr>
            <p14:xfrm>
              <a:off x="227520" y="944160"/>
              <a:ext cx="11044800" cy="529392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8160" y="934800"/>
                <a:ext cx="11063520" cy="531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025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EC23AF-699F-472F-A233-BB9F2E8CBC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Anomaly detection vs. supervised learning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F8A50D-DA93-43E8-98BE-6281D76E62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13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08000" y="381001"/>
            <a:ext cx="5537200" cy="54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33" b="1" dirty="0"/>
              <a:t>Anomaly detection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211777" y="380999"/>
            <a:ext cx="5537200" cy="54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33" b="1" dirty="0"/>
              <a:t>Supervised learning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588000" y="381001"/>
            <a:ext cx="1016000" cy="54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33" b="1" dirty="0"/>
              <a:t>vs.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045200" y="1193800"/>
            <a:ext cx="0" cy="538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08000" y="955516"/>
            <a:ext cx="5537200" cy="5508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33" dirty="0"/>
              <a:t>Very small number of positive examples (           ). (0-20 is common).</a:t>
            </a:r>
          </a:p>
          <a:p>
            <a:r>
              <a:rPr lang="en-US" sz="2933" dirty="0"/>
              <a:t>Large number of negative (           ) examples.</a:t>
            </a:r>
          </a:p>
          <a:p>
            <a:r>
              <a:rPr lang="en-US" sz="2933" dirty="0"/>
              <a:t>Many different “types” of anomalies. Hard for any algorithm to learn from positive examples what the anomalies look like; future anomalies may look nothing like any of the anomalous examples we’ve seen so far.</a:t>
            </a:r>
          </a:p>
        </p:txBody>
      </p:sp>
      <p:pic>
        <p:nvPicPr>
          <p:cNvPr id="46" name="Picture 4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593" y="2469710"/>
            <a:ext cx="857891" cy="325213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792" y="1582003"/>
            <a:ext cx="841069" cy="325213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6211777" y="947013"/>
            <a:ext cx="5537200" cy="4605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33" dirty="0"/>
              <a:t>Large number of positive and negative examples.</a:t>
            </a:r>
          </a:p>
          <a:p>
            <a:endParaRPr lang="en-US" sz="2933" dirty="0"/>
          </a:p>
          <a:p>
            <a:endParaRPr lang="en-US" sz="2933" dirty="0"/>
          </a:p>
          <a:p>
            <a:endParaRPr lang="en-US" sz="2933" dirty="0"/>
          </a:p>
          <a:p>
            <a:r>
              <a:rPr lang="en-US" sz="2933" dirty="0"/>
              <a:t>Enough positive examples for algorithm to get a sense of what positive examples are like,  future positive examples likely to be similar to ones in training set.</a:t>
            </a:r>
          </a:p>
        </p:txBody>
      </p:sp>
    </p:spTree>
    <p:extLst>
      <p:ext uri="{BB962C8B-B14F-4D97-AF65-F5344CB8AC3E}">
        <p14:creationId xmlns:p14="http://schemas.microsoft.com/office/powerpoint/2010/main" val="109916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08000" y="381001"/>
            <a:ext cx="5537200" cy="54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33" b="1" dirty="0"/>
              <a:t>Anomaly detection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211777" y="380999"/>
            <a:ext cx="5537200" cy="54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33" b="1" dirty="0"/>
              <a:t>Supervised learning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588000" y="381001"/>
            <a:ext cx="1016000" cy="54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33" b="1" dirty="0"/>
              <a:t>vs.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045200" y="1193800"/>
            <a:ext cx="0" cy="538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08000" y="955517"/>
            <a:ext cx="5537200" cy="3703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itchFamily="34" charset="0"/>
              <a:buChar char="•"/>
            </a:pPr>
            <a:r>
              <a:rPr lang="en-US" sz="2933" dirty="0"/>
              <a:t>Fraud detection</a:t>
            </a:r>
          </a:p>
          <a:p>
            <a:endParaRPr lang="en-US" sz="2933" dirty="0"/>
          </a:p>
          <a:p>
            <a:pPr marL="457189" indent="-457189">
              <a:buFont typeface="Arial" pitchFamily="34" charset="0"/>
              <a:buChar char="•"/>
            </a:pPr>
            <a:r>
              <a:rPr lang="en-US" sz="2933" dirty="0"/>
              <a:t>Manufacturing (e.g. aircraft engines)</a:t>
            </a:r>
          </a:p>
          <a:p>
            <a:endParaRPr lang="en-US" sz="2933" dirty="0"/>
          </a:p>
          <a:p>
            <a:pPr marL="457189" indent="-457189">
              <a:buFont typeface="Arial" pitchFamily="34" charset="0"/>
              <a:buChar char="•"/>
            </a:pPr>
            <a:r>
              <a:rPr lang="en-US" sz="2933" dirty="0"/>
              <a:t>Monitoring machines in a data center</a:t>
            </a:r>
          </a:p>
          <a:p>
            <a:pPr marL="457189" indent="-457189">
              <a:buFont typeface="Arial" pitchFamily="34" charset="0"/>
              <a:buChar char="•"/>
            </a:pPr>
            <a:endParaRPr lang="en-US" sz="2933" dirty="0"/>
          </a:p>
        </p:txBody>
      </p:sp>
      <p:sp>
        <p:nvSpPr>
          <p:cNvPr id="48" name="TextBox 47"/>
          <p:cNvSpPr txBox="1"/>
          <p:nvPr/>
        </p:nvSpPr>
        <p:spPr>
          <a:xfrm>
            <a:off x="6211777" y="947012"/>
            <a:ext cx="5537200" cy="2800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itchFamily="34" charset="0"/>
              <a:buChar char="•"/>
            </a:pPr>
            <a:r>
              <a:rPr lang="en-US" sz="2933" dirty="0"/>
              <a:t>Email spam classification</a:t>
            </a:r>
          </a:p>
          <a:p>
            <a:endParaRPr lang="en-US" sz="2933" dirty="0"/>
          </a:p>
          <a:p>
            <a:pPr marL="457189" indent="-457189">
              <a:buFont typeface="Arial" pitchFamily="34" charset="0"/>
              <a:buChar char="•"/>
            </a:pPr>
            <a:r>
              <a:rPr lang="en-US" sz="2933" dirty="0"/>
              <a:t>Weather prediction (sunny/rainy/</a:t>
            </a:r>
            <a:r>
              <a:rPr lang="en-US" sz="2933" dirty="0" err="1"/>
              <a:t>etc</a:t>
            </a:r>
            <a:r>
              <a:rPr lang="en-US" sz="2933" dirty="0"/>
              <a:t>).</a:t>
            </a:r>
          </a:p>
          <a:p>
            <a:endParaRPr lang="en-US" sz="2933" dirty="0"/>
          </a:p>
          <a:p>
            <a:pPr marL="457189" indent="-457189">
              <a:buFont typeface="Arial" pitchFamily="34" charset="0"/>
              <a:buChar char="•"/>
            </a:pPr>
            <a:r>
              <a:rPr lang="en-US" sz="2933" dirty="0"/>
              <a:t>Cancer classification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0" y="4505468"/>
            <a:ext cx="45720" cy="3688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4657" y="4482592"/>
            <a:ext cx="45720" cy="36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946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9C6F3-099B-427D-B220-48BB0ED13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D8EA4-A10E-444C-B0A0-8209D309F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814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(x^{(1)}_{cv},y^{(1)}_{cv}),\dots,(x^{(m_{cv})}_{cv},y^{(m_{cv})}_{cv})&#10;$&#10;&#10;\end{document}"/>
  <p:tag name="IGUANATEXSIZE" val="2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y = 0&#10;$&#10;&#10;\end{document}"/>
  <p:tag name="IGUANATEXSIZE" val="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y = 1&#10;$&#10;&#10;\end{document}"/>
  <p:tag name="IGUANATEXSIZE" val="2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y = 0&#10;$&#10;&#10;\end{document}"/>
  <p:tag name="IGUANATEXSIZE" val="2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y = 1&#10;$&#10;&#10;\end{document}"/>
  <p:tag name="IGUANATEXSIZE" val="2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p(x)&#10;$&#10;&#10;\end{document}"/>
  <p:tag name="IGUANATEXSIZE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{ x^{(1)}, \dots, x^{(m)} \}&#10;$&#10;&#10;\end{document}"/>
  <p:tag name="IGUANATEXSIZE" val="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&#10;$&#10;&#10;\end{document}"/>
  <p:tag name="IGUANATEXSIZE" val="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\[&#10;  y = \left\{ &#10;  \begin{array}{l l}&#10;    1 &amp; \quad \text{if $p(x) &lt; \varepsilon$ (anomaly)}\\&#10;    0 &amp; \quad \text{if $p(x) \geq \varepsilon$ (normal)}\\&#10;  \end{array} \right.&#10;\]&#10;&#10;\end{document}"/>
  <p:tag name="IGUANATEXSIZE" val="2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&#10;\varepsilon&#10;$&#10;&#10;\end{document}"/>
  <p:tag name="IGUANATEXSIZE" val="2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y = 0&#10;$&#10;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(x^{(1)}_{test},y^{(1)}_{test}),\dots,(x^{(m_{test})}_{test},y^{(m_{test})}_{test})&#10;$&#10;&#10;\end{document}"/>
  <p:tag name="IGUANATEXSIZE" val="2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y = 1&#10;$&#10;&#10;\end{document}"/>
  <p:tag name="IGUANATEXSIZE" val="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&#10;\vdots&#10;$&#10;&#10;\end{document}"/>
  <p:tag name="IGUANATEXSIZE" val="2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&#10;\vdots&#10;$&#10;&#10;\end{document}"/>
  <p:tag name="IGUANATEXSIZE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^{(1)},x^{(2)},\dots,x^{(m)}&#10;$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y = 0&#10;$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y = 1&#10;$&#10;&#10;\end{document}"/>
  <p:tag name="IGUANATEXSIZE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y = 0&#10;$&#10;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y = 1&#10;$&#10;&#10;\end{document}"/>
  <p:tag name="IGUANATEXSIZE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y = 0&#10;$&#10;&#10;\end{document}"/>
  <p:tag name="IGUANATEXSIZE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y = 1&#10;$&#10;&#10;\end{document}"/>
  <p:tag name="IGUANATEXSIZE" val="2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393</Words>
  <Application>Microsoft Office PowerPoint</Application>
  <PresentationFormat>Widescreen</PresentationFormat>
  <Paragraphs>57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Developing and evaluating an anomaly detection system</vt:lpstr>
      <vt:lpstr>PowerPoint Presentation</vt:lpstr>
      <vt:lpstr>PowerPoint Presentation</vt:lpstr>
      <vt:lpstr>PowerPoint Presentation</vt:lpstr>
      <vt:lpstr>Anomaly detection vs. supervised learning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and evaluating an anomaly detection system</dc:title>
  <dc:creator>Nguyen Huu Thang 20166770</dc:creator>
  <cp:lastModifiedBy>Nguyen Huu Thang 20166770</cp:lastModifiedBy>
  <cp:revision>3</cp:revision>
  <dcterms:created xsi:type="dcterms:W3CDTF">2020-10-13T16:44:47Z</dcterms:created>
  <dcterms:modified xsi:type="dcterms:W3CDTF">2020-10-13T17:54:04Z</dcterms:modified>
</cp:coreProperties>
</file>