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A913D4-C34D-4672-2037-13180F542B1A}" v="33" dt="2020-09-11T14:16:47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69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7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Bấm &amp; sửa kiểu phụ đề của Bản chính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11/09/2020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17750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11/09/2020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44748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11/09/2020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9500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11/09/2020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427393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11/09/2020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23934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11/09/2020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7143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11/09/2020</a:t>
            </a:fld>
            <a:endParaRPr lang="vi-VN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69530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11/09/2020</a:t>
            </a:fld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01340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11/09/2020</a:t>
            </a:fld>
            <a:endParaRPr lang="vi-VN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4385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11/09/2020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63802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11/09/2020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86014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236D-C680-4349-9A96-AEA01B6A4E8F}" type="datetimeFigureOut">
              <a:rPr lang="vi-VN" smtClean="0"/>
              <a:pPr/>
              <a:t>11/09/2020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33642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 err="1">
                <a:latin typeface="Times New Roman"/>
                <a:cs typeface="Times New Roman"/>
              </a:rPr>
              <a:t>Backpropagation</a:t>
            </a:r>
            <a:r>
              <a:rPr lang="vi-VN" dirty="0">
                <a:latin typeface="Times New Roman"/>
                <a:cs typeface="Times New Roman"/>
              </a:rPr>
              <a:t/>
            </a:r>
            <a:br>
              <a:rPr lang="vi-VN" dirty="0">
                <a:latin typeface="Times New Roman"/>
                <a:cs typeface="Times New Roman"/>
              </a:rPr>
            </a:br>
            <a:r>
              <a:rPr lang="vi-VN" dirty="0" err="1">
                <a:latin typeface="Times New Roman"/>
                <a:cs typeface="Times New Roman"/>
              </a:rPr>
              <a:t>Algorithm</a:t>
            </a:r>
            <a:endParaRPr lang="vi-VN" dirty="0" err="1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56792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94D331-0999-434F-BE2C-523287F5D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313"/>
            <a:ext cx="10515600" cy="797469"/>
          </a:xfrm>
        </p:spPr>
        <p:txBody>
          <a:bodyPr/>
          <a:lstStyle/>
          <a:p>
            <a:r>
              <a:rPr lang="en-US" dirty="0" smtClean="0"/>
              <a:t>Gradient Computation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BDF090-3ADD-40A8-B3AE-18B08A95A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783"/>
            <a:ext cx="10515600" cy="483326"/>
          </a:xfrm>
        </p:spPr>
        <p:txBody>
          <a:bodyPr/>
          <a:lstStyle/>
          <a:p>
            <a:r>
              <a:rPr lang="en-US" dirty="0" smtClean="0"/>
              <a:t>Cost Function: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48" y="1704654"/>
            <a:ext cx="9459646" cy="26387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4217" y="4624251"/>
            <a:ext cx="5564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Our goal: min</a:t>
            </a:r>
            <a:r>
              <a:rPr lang="el-GR" sz="2800" i="1" baseline="-25000" dirty="0" smtClean="0"/>
              <a:t>Θ</a:t>
            </a:r>
            <a:r>
              <a:rPr lang="en-US" sz="2800" i="1" dirty="0" smtClean="0"/>
              <a:t>J(</a:t>
            </a:r>
            <a:r>
              <a:rPr lang="el-GR" sz="2800" i="1" dirty="0" smtClean="0"/>
              <a:t>Θ</a:t>
            </a:r>
            <a:r>
              <a:rPr lang="en-US" sz="2800" i="1" dirty="0" smtClean="0"/>
              <a:t>)</a:t>
            </a:r>
          </a:p>
          <a:p>
            <a:r>
              <a:rPr lang="en-US" sz="2800" i="1" dirty="0" smtClean="0">
                <a:sym typeface="Wingdings" pitchFamily="2" charset="2"/>
              </a:rPr>
              <a:t>  </a:t>
            </a:r>
            <a:r>
              <a:rPr lang="en-US" sz="2800" dirty="0" smtClean="0">
                <a:sym typeface="Wingdings" pitchFamily="2" charset="2"/>
              </a:rPr>
              <a:t>We need compute: </a:t>
            </a:r>
            <a:r>
              <a:rPr lang="en-US" sz="2800" i="1" dirty="0" smtClean="0"/>
              <a:t> </a:t>
            </a:r>
            <a:endParaRPr lang="en-US" sz="2800" i="1" baseline="-25000" dirty="0" smtClean="0"/>
          </a:p>
        </p:txBody>
      </p:sp>
      <p:pic>
        <p:nvPicPr>
          <p:cNvPr id="6" name="Picture 5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115" y="5003695"/>
            <a:ext cx="1390844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225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6469"/>
            <a:ext cx="10515600" cy="5040494"/>
          </a:xfrm>
        </p:spPr>
        <p:txBody>
          <a:bodyPr/>
          <a:lstStyle/>
          <a:p>
            <a:r>
              <a:rPr lang="en-US" dirty="0" smtClean="0"/>
              <a:t>Given one training example (</a:t>
            </a:r>
            <a:r>
              <a:rPr lang="en-US" i="1" dirty="0" smtClean="0"/>
              <a:t>x, y</a:t>
            </a:r>
            <a:r>
              <a:rPr lang="en-US" dirty="0" smtClean="0"/>
              <a:t>). Forward propagation:</a:t>
            </a:r>
          </a:p>
          <a:p>
            <a:r>
              <a:rPr lang="en-US" dirty="0" smtClean="0"/>
              <a:t>Forward propagation: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F994D331-0999-434F-BE2C-523287F5D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313"/>
            <a:ext cx="10515600" cy="797469"/>
          </a:xfrm>
        </p:spPr>
        <p:txBody>
          <a:bodyPr/>
          <a:lstStyle/>
          <a:p>
            <a:r>
              <a:rPr lang="en-US" dirty="0" smtClean="0"/>
              <a:t>Gradient Computation: Forward propagation</a:t>
            </a:r>
            <a:endParaRPr lang="en-US" dirty="0"/>
          </a:p>
        </p:txBody>
      </p:sp>
      <p:pic>
        <p:nvPicPr>
          <p:cNvPr id="5" name="Picture 4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933" y="2353687"/>
            <a:ext cx="4875248" cy="3642164"/>
          </a:xfrm>
          <a:prstGeom prst="rect">
            <a:avLst/>
          </a:prstGeom>
        </p:spPr>
      </p:pic>
      <p:pic>
        <p:nvPicPr>
          <p:cNvPr id="6" name="Picture 5" descr="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821" y="2235261"/>
            <a:ext cx="4458323" cy="36676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526" y="1241562"/>
            <a:ext cx="6360708" cy="488315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F994D331-0999-434F-BE2C-523287F5D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313"/>
            <a:ext cx="10515600" cy="797469"/>
          </a:xfrm>
        </p:spPr>
        <p:txBody>
          <a:bodyPr/>
          <a:lstStyle/>
          <a:p>
            <a:r>
              <a:rPr lang="en-US" dirty="0" smtClean="0"/>
              <a:t>Gradient Computation: Backward propagation</a:t>
            </a:r>
            <a:endParaRPr lang="en-US" dirty="0"/>
          </a:p>
        </p:txBody>
      </p:sp>
      <p:pic>
        <p:nvPicPr>
          <p:cNvPr id="6" name="Picture 5" descr="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31" y="2234958"/>
            <a:ext cx="3810532" cy="21529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521" y="1183273"/>
            <a:ext cx="7852779" cy="500472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F994D331-0999-434F-BE2C-523287F5D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313"/>
            <a:ext cx="10515600" cy="797469"/>
          </a:xfrm>
        </p:spPr>
        <p:txBody>
          <a:bodyPr/>
          <a:lstStyle/>
          <a:p>
            <a:r>
              <a:rPr lang="en-US" dirty="0" smtClean="0"/>
              <a:t>Backward propagation algorithm</a:t>
            </a:r>
            <a:endParaRPr lang="en-US" dirty="0"/>
          </a:p>
        </p:txBody>
      </p:sp>
      <p:pic>
        <p:nvPicPr>
          <p:cNvPr id="6" name="Picture 5" descr="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201" y="5262499"/>
            <a:ext cx="2296102" cy="14256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̉ đề của Office">
  <a:themeElements>
    <a:clrScheme name="Văn phò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ăn phòng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47</Words>
  <Application>Microsoft Office PowerPoint</Application>
  <PresentationFormat>Custom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Chủ đề của Office</vt:lpstr>
      <vt:lpstr>Backpropagation Algorithm</vt:lpstr>
      <vt:lpstr>Gradient Computation</vt:lpstr>
      <vt:lpstr>Gradient Computation: Forward propagation</vt:lpstr>
      <vt:lpstr>Gradient Computation: Backward propagation</vt:lpstr>
      <vt:lpstr>Backward propagation algorithm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</cp:lastModifiedBy>
  <cp:revision>46</cp:revision>
  <dcterms:created xsi:type="dcterms:W3CDTF">2020-09-11T14:15:50Z</dcterms:created>
  <dcterms:modified xsi:type="dcterms:W3CDTF">2020-09-11T20:48:35Z</dcterms:modified>
</cp:coreProperties>
</file>