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17/10/2020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err="1" smtClean="0"/>
              <a:t>Fomulation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786" y="171722"/>
            <a:ext cx="11646792" cy="629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Collaborative filtering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</a:t>
            </a:r>
            <a:r>
              <a:rPr lang="en-US" dirty="0" smtClean="0"/>
              <a:t>Filtering </a:t>
            </a:r>
            <a:r>
              <a:rPr lang="en-US" dirty="0" smtClean="0"/>
              <a:t>Optimization Objective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2389" y="1241947"/>
            <a:ext cx="10902653" cy="512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</a:t>
            </a:r>
            <a:r>
              <a:rPr lang="en-US" dirty="0" smtClean="0"/>
              <a:t>Filtering </a:t>
            </a:r>
            <a:r>
              <a:rPr lang="en-US" dirty="0" smtClean="0"/>
              <a:t>Algorithm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599" y="1124092"/>
            <a:ext cx="10947884" cy="520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Chủ đề của Office</vt:lpstr>
      <vt:lpstr>Problem Fomulation</vt:lpstr>
      <vt:lpstr>Slide 2</vt:lpstr>
      <vt:lpstr>Collaborative filtering algorithm</vt:lpstr>
      <vt:lpstr> Collaborative Filtering Optimization Objective </vt:lpstr>
      <vt:lpstr> Collaborative Filtering Algorithm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79</cp:revision>
  <dcterms:created xsi:type="dcterms:W3CDTF">2020-09-20T14:58:00Z</dcterms:created>
  <dcterms:modified xsi:type="dcterms:W3CDTF">2020-10-16T17:42:53Z</dcterms:modified>
</cp:coreProperties>
</file>