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D1C6-06C4-4E49-BFAD-1F2A949E8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C0175-9432-4C3C-AEA6-A8228B201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5A5C-F29A-49C4-9326-569DB651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CFD-4046-4D2E-BF8D-8D958117961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91E7-298D-440B-AD0E-7B4932BD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63D7-AB82-450E-BC13-30AE2AC9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ED0F-B9ED-46F8-9E3D-BE3A3AC7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6710-4E69-4E50-ACA5-1F8A7671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BCC44-38F2-423A-B3FC-072826492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B00-724C-4D9A-A384-AAF9FCB3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CFD-4046-4D2E-BF8D-8D958117961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B365-4B27-405A-883D-BF4DF3FB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C7CD-5D73-4CCE-B47D-85458A8B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ED0F-B9ED-46F8-9E3D-BE3A3AC7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C82C7-3C29-4B20-AC92-824AAF4E2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8BCBA-BEE2-4013-B958-DCAE357CC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1435-7BD4-4D1E-91AA-8A1491C3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CFD-4046-4D2E-BF8D-8D958117961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15A2-3BB8-493A-A4CE-7B77A58C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A166-E66C-4A97-B2DD-8C2813F9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ED0F-B9ED-46F8-9E3D-BE3A3AC7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10F0-BDB5-4F2A-99ED-37CF2BC4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5F2D-EC9F-451F-898F-6926C7C20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6723-B026-4A69-9691-481672C4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CFD-4046-4D2E-BF8D-8D958117961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FA45-4632-4F99-8804-45123A73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FB25-5B41-43B0-9448-6960049B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ED0F-B9ED-46F8-9E3D-BE3A3AC7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5E33-6F9A-4E7C-98C7-5CA29023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2E767-AB98-4024-AE6F-958998F5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769B-5706-469F-8B74-5C1C1618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CFD-4046-4D2E-BF8D-8D958117961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5F96-B1BE-4CFA-9403-DD1D64F6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A1BC8-5AC4-4947-9669-544E6995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ED0F-B9ED-46F8-9E3D-BE3A3AC7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57C5-829C-4E71-A075-9E19889C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E80C-9F10-4BAD-8804-4CB42178D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C0E9D-BB9A-40E6-BB2C-E87CDAA59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743B-7A7E-40D4-9B0E-B90B780A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CFD-4046-4D2E-BF8D-8D958117961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EFE32-2D34-4E42-9B10-7D404BA1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035AF-F6E0-410B-8F4C-D92AD192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ED0F-B9ED-46F8-9E3D-BE3A3AC7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E9D9-CF8B-43E3-BF15-96422BB6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65235-6C28-4778-A306-7E5B8677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D2168-3FC7-442F-BF99-827253271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41A7-2E23-48E2-BFDE-58E605CED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83BB2-907C-4622-8459-A2A1866DB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A6399-4AA6-45B1-8FAD-639E3AB6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CFD-4046-4D2E-BF8D-8D958117961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BC53F-5D5D-4001-954B-830D74A5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1F17A-49A5-49BF-8E59-C91ED798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ED0F-B9ED-46F8-9E3D-BE3A3AC7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3CD6-52DD-4667-943E-0B8704A4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301FA-7813-40A4-8D7D-81010507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CFD-4046-4D2E-BF8D-8D958117961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B061C-D504-449C-A8A5-91FD2F9A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7684A-725C-4E1B-9F05-44996FF3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ED0F-B9ED-46F8-9E3D-BE3A3AC7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4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195DB-8E0F-4E8E-97D2-F1468F47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CFD-4046-4D2E-BF8D-8D958117961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F9605-AA04-4326-A837-10AF46AC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F3DA5-0FF5-4A95-8ABE-C0E2E44B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ED0F-B9ED-46F8-9E3D-BE3A3AC7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3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A5F5-51BE-4531-B0E6-FE621286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95B2-EF95-447C-90F9-11B8C68D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E33C2-5538-43DF-9E69-A06407CFA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04ECA-9B72-4F80-BD14-B8E9CC5A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CFD-4046-4D2E-BF8D-8D958117961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D924F-339A-4B28-95C5-E9486986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B3025-0EA9-4B78-9BD9-47F05AD8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ED0F-B9ED-46F8-9E3D-BE3A3AC7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7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512A-722B-4F0E-BCD5-6B140145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3C666-84B3-405C-8952-3A0C6E57C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1A4C7-EB7B-4FA4-B661-821C27C4C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97D4E-F1C8-426B-A830-CB3B1CB8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CFD-4046-4D2E-BF8D-8D958117961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473CD-2DDB-4F36-AD91-82BE9B9E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2691C-60E6-4D94-8277-A1953C5E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ED0F-B9ED-46F8-9E3D-BE3A3AC7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AD3BA-62DF-4AF2-89E7-59090607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1CD5-3B5E-4AEC-9265-BE1755C8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EB67-6D7E-4546-943D-4C0B9B2D6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0CFD-4046-4D2E-BF8D-8D958117961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CE09-3C4C-4E6F-ABEA-8EABB4B97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2652-5C0F-48FF-A688-1856C6BFA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AED0F-B9ED-46F8-9E3D-BE3A3AC7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6FEA-FA0D-4FD0-8289-552E92DAB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Multiclass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65316-8715-4771-9DA9-74C17BED7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Thang Nguyen</a:t>
            </a:r>
          </a:p>
        </p:txBody>
      </p:sp>
    </p:spTree>
    <p:extLst>
      <p:ext uri="{BB962C8B-B14F-4D97-AF65-F5344CB8AC3E}">
        <p14:creationId xmlns:p14="http://schemas.microsoft.com/office/powerpoint/2010/main" val="23638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99E9-C8DB-4D71-8FF0-55010E12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Multiclass classification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51FCA9C-3CF1-471C-91D0-976DFDA5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5BA8D-12EE-4876-BF11-180AC392E39A}"/>
              </a:ext>
            </a:extLst>
          </p:cNvPr>
          <p:cNvSpPr txBox="1"/>
          <p:nvPr/>
        </p:nvSpPr>
        <p:spPr>
          <a:xfrm>
            <a:off x="9086850" y="2514600"/>
            <a:ext cx="20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More than 2 classes</a:t>
            </a:r>
          </a:p>
        </p:txBody>
      </p:sp>
    </p:spTree>
    <p:extLst>
      <p:ext uri="{BB962C8B-B14F-4D97-AF65-F5344CB8AC3E}">
        <p14:creationId xmlns:p14="http://schemas.microsoft.com/office/powerpoint/2010/main" val="166702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B910-4367-404C-9B39-94E28809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vs all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67BF45A-3A30-475D-88B3-EF6984D5B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994"/>
            <a:ext cx="4572000" cy="3429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18962-E815-4AC1-BD56-64908E709A0A}"/>
              </a:ext>
            </a:extLst>
          </p:cNvPr>
          <p:cNvSpPr txBox="1"/>
          <p:nvPr/>
        </p:nvSpPr>
        <p:spPr>
          <a:xfrm>
            <a:off x="6867525" y="2552700"/>
            <a:ext cx="3954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 class is Positive class, other classes</a:t>
            </a:r>
          </a:p>
          <a:p>
            <a:r>
              <a:rPr lang="en-US"/>
              <a:t> are negative class</a:t>
            </a:r>
          </a:p>
        </p:txBody>
      </p:sp>
    </p:spTree>
    <p:extLst>
      <p:ext uri="{BB962C8B-B14F-4D97-AF65-F5344CB8AC3E}">
        <p14:creationId xmlns:p14="http://schemas.microsoft.com/office/powerpoint/2010/main" val="35545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B910-4367-404C-9B39-94E28809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vs all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67BF45A-3A30-475D-88B3-EF6984D5B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994"/>
            <a:ext cx="4572000" cy="3429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68CED5-AC1B-45D9-A2C0-8FFEBCCFDC1F}"/>
              </a:ext>
            </a:extLst>
          </p:cNvPr>
          <p:cNvSpPr/>
          <p:nvPr/>
        </p:nvSpPr>
        <p:spPr>
          <a:xfrm>
            <a:off x="6238875" y="2562910"/>
            <a:ext cx="5829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effectLst/>
                <a:latin typeface="Arial" panose="020B0604020202020204" pitchFamily="34" charset="0"/>
              </a:rPr>
              <a:t>On a new input , to make a predicton, pick the class that maximizes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A94EC-5739-42FF-822D-4A215A2C1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3429000"/>
            <a:ext cx="1585913" cy="70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4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9C43-1F9D-4463-AEC0-927ED55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9DC9-C979-4B30-B3A1-4525BC9A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1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4591-199A-4C10-B2DF-3953F227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5A15-6ED4-470F-8A62-B07D00D5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Multiclass classification</vt:lpstr>
      <vt:lpstr>Multiclass classification</vt:lpstr>
      <vt:lpstr>One vs all</vt:lpstr>
      <vt:lpstr>One vs all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Huu Thang 20166770</dc:creator>
  <cp:lastModifiedBy>Nguyen Huu Thang 20166770</cp:lastModifiedBy>
  <cp:revision>3</cp:revision>
  <dcterms:created xsi:type="dcterms:W3CDTF">2020-09-05T02:57:43Z</dcterms:created>
  <dcterms:modified xsi:type="dcterms:W3CDTF">2020-09-05T03:30:28Z</dcterms:modified>
</cp:coreProperties>
</file>