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03BBE-B811-4904-B0D2-4CCB882E6531}" v="50" dt="2020-09-20T15:43:3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03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690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29/09/2020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29/09/2020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29/09/2020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29/09/2020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29/09/2020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29/09/2020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29/09/2020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29/09/2020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29/09/2020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29/09/2020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29/09/2020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pPr/>
              <a:t>29/09/2020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spam classifier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 smtClean="0"/>
              <a:t>Prioritizing What to Work 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206" y="1733266"/>
            <a:ext cx="413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7923" y="2247617"/>
            <a:ext cx="46432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From: cheapsales@buystufffromme.com</a:t>
            </a:r>
          </a:p>
          <a:p>
            <a:pPr>
              <a:tabLst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To: ang@cs.stanford.edu</a:t>
            </a:r>
          </a:p>
          <a:p>
            <a:pPr>
              <a:tabLst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Subject: Buy now!</a:t>
            </a:r>
          </a:p>
          <a:p>
            <a:pPr>
              <a:tabLst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9144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Deal of the week! Buy now!</a:t>
            </a:r>
          </a:p>
          <a:p>
            <a:pPr>
              <a:tabLst>
                <a:tab pos="9144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Rolex w4tchs - $100</a:t>
            </a:r>
          </a:p>
          <a:p>
            <a:pPr>
              <a:tabLst>
                <a:tab pos="9144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Med1cine (any kind) - $50</a:t>
            </a:r>
          </a:p>
          <a:p>
            <a:pPr>
              <a:tabLst>
                <a:tab pos="9144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Also low cost M0rgages available.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7980" y="2241300"/>
            <a:ext cx="47989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From: Alfred Ng</a:t>
            </a:r>
          </a:p>
          <a:p>
            <a:pPr>
              <a:tabLst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To: ang@cs.stanford.edu</a:t>
            </a:r>
          </a:p>
          <a:p>
            <a:pPr>
              <a:tabLst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Subject: Christmas dates?</a:t>
            </a:r>
          </a:p>
          <a:p>
            <a:pPr>
              <a:tabLst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9144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Hey Andrew,</a:t>
            </a:r>
          </a:p>
          <a:p>
            <a:pPr>
              <a:tabLst>
                <a:tab pos="9144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Was talking to Mom about plans for Xmas. When do you get off work. Meet Dec 22?</a:t>
            </a:r>
          </a:p>
          <a:p>
            <a:pPr>
              <a:tabLst>
                <a:tab pos="9144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Alf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568099" y="3623483"/>
            <a:ext cx="4463608" cy="79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1569492"/>
            <a:ext cx="322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Spam (1)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931728" y="1558116"/>
            <a:ext cx="322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Non-spam (0)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 smtClean="0"/>
              <a:t>Prioritizing What to Work 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206" y="1733266"/>
            <a:ext cx="413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7923" y="2247617"/>
            <a:ext cx="46432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From: cheapsales@buystufffromme.com</a:t>
            </a:r>
          </a:p>
          <a:p>
            <a:pPr>
              <a:tabLst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To: ang@cs.stanford.edu</a:t>
            </a:r>
          </a:p>
          <a:p>
            <a:pPr>
              <a:tabLst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Subject: </a:t>
            </a:r>
            <a:r>
              <a:rPr lang="en-US" sz="16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now!</a:t>
            </a:r>
          </a:p>
          <a:p>
            <a:pPr>
              <a:tabLst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914400" algn="l"/>
              </a:tabLst>
            </a:pPr>
            <a:r>
              <a:rPr lang="en-US" sz="20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of the week! </a:t>
            </a:r>
            <a:r>
              <a:rPr lang="en-US" sz="20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now!</a:t>
            </a:r>
          </a:p>
          <a:p>
            <a:pPr>
              <a:tabLst>
                <a:tab pos="9144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Rolex </a:t>
            </a:r>
            <a:r>
              <a:rPr lang="en-US" sz="20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w4tchs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 $100</a:t>
            </a:r>
          </a:p>
          <a:p>
            <a:pPr>
              <a:tabLst>
                <a:tab pos="914400" algn="l"/>
              </a:tabLst>
            </a:pPr>
            <a:r>
              <a:rPr lang="en-US" sz="20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Med1cine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(any kind) - $50</a:t>
            </a:r>
          </a:p>
          <a:p>
            <a:pPr>
              <a:tabLst>
                <a:tab pos="9144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Also low cost </a:t>
            </a:r>
            <a:r>
              <a:rPr lang="en-US" sz="20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M0rgages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available.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7980" y="2241300"/>
            <a:ext cx="47989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From: Alfred Ng</a:t>
            </a:r>
          </a:p>
          <a:p>
            <a:pPr>
              <a:tabLst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To: ang@cs.stanford.edu</a:t>
            </a:r>
          </a:p>
          <a:p>
            <a:pPr>
              <a:tabLst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Subject: Christmas dates?</a:t>
            </a:r>
          </a:p>
          <a:p>
            <a:pPr>
              <a:tabLst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9144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Hey Andrew,</a:t>
            </a:r>
          </a:p>
          <a:p>
            <a:pPr>
              <a:tabLst>
                <a:tab pos="9144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Was talking to Mom about plans for Xmas. When do you get off work. Meet Dec 22?</a:t>
            </a:r>
          </a:p>
          <a:p>
            <a:pPr>
              <a:tabLst>
                <a:tab pos="9144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Alf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568099" y="3623483"/>
            <a:ext cx="4463608" cy="79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1569492"/>
            <a:ext cx="322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Spam (1)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931728" y="1558116"/>
            <a:ext cx="322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Non-spam (0)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55"/>
            <a:ext cx="10515600" cy="550004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Building a spam classifier: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 Supervised learning: x = features of email, y= spam (1) or not spam (0)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Feature x: Choose 100 words indicative of spam / not spam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Eg</a:t>
            </a:r>
            <a:r>
              <a:rPr lang="en-US" sz="2000" dirty="0" smtClean="0"/>
              <a:t>: deal, now, buy, discount, …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400" dirty="0" smtClean="0"/>
              <a:t>In practice, take most frequently occurring </a:t>
            </a:r>
            <a:r>
              <a:rPr lang="en-US" sz="2400" i="1" dirty="0" smtClean="0"/>
              <a:t>n </a:t>
            </a:r>
            <a:r>
              <a:rPr lang="en-US" sz="2400" dirty="0" smtClean="0"/>
              <a:t>words (10000 to 50000)</a:t>
            </a:r>
            <a:endParaRPr lang="en-US" sz="2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 smtClean="0"/>
              <a:t>Prioritizing What to Work On</a:t>
            </a:r>
            <a:endParaRPr lang="en-US" dirty="0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54" y="2423992"/>
            <a:ext cx="5249008" cy="34104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7"/>
            <a:ext cx="10515600" cy="500325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Different ways we can approach a machine learning problem: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Collect lots of data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Develop sophisticated features (for example: using email header data in spam emails)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Develop algorithms to process your input in different ways (recognizing misspellings in spam).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 smtClean="0"/>
              <a:t>Prioritizing What to Work 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Error metrics for Skewed Classes 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412"/>
            <a:ext cx="10515600" cy="5030551"/>
          </a:xfrm>
        </p:spPr>
        <p:txBody>
          <a:bodyPr/>
          <a:lstStyle/>
          <a:p>
            <a:r>
              <a:rPr lang="en-US" dirty="0" smtClean="0"/>
              <a:t> In predicting a cancer </a:t>
            </a:r>
            <a:r>
              <a:rPr lang="en-US" dirty="0" smtClean="0"/>
              <a:t>diagnoses, train logistic regression model (y= 1 if cancer, y= 0 otherwise).</a:t>
            </a:r>
          </a:p>
          <a:p>
            <a:r>
              <a:rPr lang="en-US" dirty="0" smtClean="0"/>
              <a:t>Find that you got 1% error on test set.</a:t>
            </a:r>
          </a:p>
          <a:p>
            <a:r>
              <a:rPr lang="en-US" dirty="0" smtClean="0"/>
              <a:t>However, only 0.5% of patients have cancer.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Skewed classes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 smtClean="0"/>
              <a:t>Cancer classification example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_CPnO_bcdbE8FXTejQiV2d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400" y="2055090"/>
            <a:ext cx="7591425" cy="276225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 smtClean="0"/>
              <a:t>Precision/Recall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412"/>
            <a:ext cx="10515600" cy="5030551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Precision:</a:t>
            </a:r>
            <a:r>
              <a:rPr lang="en-US" dirty="0" smtClean="0"/>
              <a:t> of all patients we predicted where y=1, what fraction actually has cancer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smtClean="0"/>
              <a:t>Precision </a:t>
            </a:r>
            <a:r>
              <a:rPr lang="en-US" dirty="0" smtClean="0"/>
              <a:t>= True Positives / (True Positives + False positives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Recall</a:t>
            </a:r>
            <a:r>
              <a:rPr lang="en-US" b="1" dirty="0" smtClean="0"/>
              <a:t>: </a:t>
            </a:r>
            <a:r>
              <a:rPr lang="en-US" dirty="0" smtClean="0"/>
              <a:t>Of all the patients that actually have cancer, what fraction did we correctly detect as having cancer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Recall = </a:t>
            </a:r>
            <a:r>
              <a:rPr lang="en-US" dirty="0" smtClean="0"/>
              <a:t>True Positives</a:t>
            </a:r>
            <a:r>
              <a:rPr lang="en-US" dirty="0" smtClean="0"/>
              <a:t>​ / (</a:t>
            </a:r>
            <a:r>
              <a:rPr lang="en-US" dirty="0" smtClean="0"/>
              <a:t>True Positives</a:t>
            </a:r>
            <a:r>
              <a:rPr lang="en-US" dirty="0" smtClean="0"/>
              <a:t>​ + False negatives)</a:t>
            </a:r>
          </a:p>
          <a:p>
            <a:r>
              <a:rPr lang="en-US" dirty="0" smtClean="0"/>
              <a:t>Accuracy = (True positives + True negatives) / Total population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 smtClean="0"/>
              <a:t>Precision/Recall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effectLst>
          <a:outerShdw blurRad="50800" dist="50800" dir="5400000" algn="ctr" rotWithShape="0">
            <a:schemeClr val="tx1"/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360</Words>
  <Application>Microsoft Office PowerPoint</Application>
  <PresentationFormat>Custom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Chủ đề của Office</vt:lpstr>
      <vt:lpstr>Building a spam classifier</vt:lpstr>
      <vt:lpstr>Prioritizing What to Work On</vt:lpstr>
      <vt:lpstr>Prioritizing What to Work On</vt:lpstr>
      <vt:lpstr>Prioritizing What to Work On</vt:lpstr>
      <vt:lpstr>Prioritizing What to Work On</vt:lpstr>
      <vt:lpstr>Error metrics for Skewed Classes </vt:lpstr>
      <vt:lpstr>Cancer classification example</vt:lpstr>
      <vt:lpstr>Precision/Recall</vt:lpstr>
      <vt:lpstr>Precision/Recall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38</cp:revision>
  <dcterms:created xsi:type="dcterms:W3CDTF">2020-09-20T14:58:00Z</dcterms:created>
  <dcterms:modified xsi:type="dcterms:W3CDTF">2020-09-29T14:53:49Z</dcterms:modified>
</cp:coreProperties>
</file>