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0B947-A73B-477C-86DE-ECA4CED6F137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B04D-999C-48F5-95E8-8AB0818B7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23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0B947-A73B-477C-86DE-ECA4CED6F137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B04D-999C-48F5-95E8-8AB0818B7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8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0B947-A73B-477C-86DE-ECA4CED6F137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B04D-999C-48F5-95E8-8AB0818B7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5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0B947-A73B-477C-86DE-ECA4CED6F137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B04D-999C-48F5-95E8-8AB0818B7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101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0B947-A73B-477C-86DE-ECA4CED6F137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B04D-999C-48F5-95E8-8AB0818B7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49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0B947-A73B-477C-86DE-ECA4CED6F137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B04D-999C-48F5-95E8-8AB0818B7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65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0B947-A73B-477C-86DE-ECA4CED6F137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B04D-999C-48F5-95E8-8AB0818B7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13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0B947-A73B-477C-86DE-ECA4CED6F137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B04D-999C-48F5-95E8-8AB0818B7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0B947-A73B-477C-86DE-ECA4CED6F137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B04D-999C-48F5-95E8-8AB0818B7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24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0B947-A73B-477C-86DE-ECA4CED6F137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B04D-999C-48F5-95E8-8AB0818B7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83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0B947-A73B-477C-86DE-ECA4CED6F137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B04D-999C-48F5-95E8-8AB0818B7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9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0B947-A73B-477C-86DE-ECA4CED6F137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5B04D-999C-48F5-95E8-8AB0818B7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80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571500"/>
            <a:ext cx="734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/>
              <a:t>Trading off precision and recall</a:t>
            </a:r>
            <a:endParaRPr lang="en-US" sz="3600" b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358900"/>
            <a:ext cx="5695950" cy="1447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7531100" y="642930"/>
                <a:ext cx="416560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smtClean="0"/>
                  <a:t>Precision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𝑝𝑜𝑠𝑖𝑡𝑖𝑣𝑒𝑠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𝑛𝑜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𝑝𝑟𝑒𝑑𝑖𝑐𝑡𝑒𝑑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𝑝𝑜𝑠𝑖𝑡𝑖𝑣𝑒</m:t>
                        </m:r>
                      </m:den>
                    </m:f>
                  </m:oMath>
                </a14:m>
                <a:endParaRPr lang="en-US" sz="200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1100" y="642930"/>
                <a:ext cx="4165600" cy="574901"/>
              </a:xfrm>
              <a:prstGeom prst="rect">
                <a:avLst/>
              </a:prstGeom>
              <a:blipFill>
                <a:blip r:embed="rId3"/>
                <a:stretch>
                  <a:fillRect l="-1462" b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7988300" y="1795349"/>
                <a:ext cx="325120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smtClean="0"/>
                  <a:t>Recall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𝑝𝑜𝑠𝑖𝑡𝑖𝑣𝑒𝑠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𝑛𝑜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𝑎𝑐𝑡𝑢𝑎𝑙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𝑝𝑜𝑠𝑖𝑡𝑖𝑣𝑒</m:t>
                        </m:r>
                      </m:den>
                    </m:f>
                  </m:oMath>
                </a14:m>
                <a:endParaRPr lang="en-US" sz="200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300" y="1795349"/>
                <a:ext cx="3251200" cy="574901"/>
              </a:xfrm>
              <a:prstGeom prst="rect">
                <a:avLst/>
              </a:prstGeom>
              <a:blipFill>
                <a:blip r:embed="rId4"/>
                <a:stretch>
                  <a:fillRect l="-1873"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33400" y="3149600"/>
            <a:ext cx="581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Supose we want to predict y = 1 (cancer) only if very confident  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3400" y="4369474"/>
            <a:ext cx="581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Supose we want to avoid missing too many cases of cancer (avoid false negatives)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4700" y="5135918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ym typeface="Wingdings" panose="05000000000000000000" pitchFamily="2" charset="2"/>
              </a:rPr>
              <a:t> Higher recall, lower precision 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74700" y="3853934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ym typeface="Wingdings" panose="05000000000000000000" pitchFamily="2" charset="2"/>
              </a:rPr>
              <a:t> Higher precision, lower recall 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673100" y="6007100"/>
                <a:ext cx="5676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More generally: Predict 1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smtClean="0"/>
                  <a:t>(x)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mtClean="0"/>
                  <a:t> threshold</a:t>
                </a:r>
                <a:endParaRPr lang="en-US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00" y="6007100"/>
                <a:ext cx="5676900" cy="369332"/>
              </a:xfrm>
              <a:prstGeom prst="rect">
                <a:avLst/>
              </a:prstGeom>
              <a:blipFill>
                <a:blip r:embed="rId5"/>
                <a:stretch>
                  <a:fillRect l="-85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8300" y="2593932"/>
            <a:ext cx="3708400" cy="413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06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47700" y="393700"/>
                <a:ext cx="6019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mtClean="0"/>
                  <a:t>score (F score)</a:t>
                </a:r>
                <a:endParaRPr lang="en-US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" y="393700"/>
                <a:ext cx="6019800" cy="369332"/>
              </a:xfrm>
              <a:prstGeom prst="rect">
                <a:avLst/>
              </a:prstGeom>
              <a:blipFill>
                <a:blip r:embed="rId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47700" y="927100"/>
                <a:ext cx="6019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mtClean="0"/>
                  <a:t>score (F score)</a:t>
                </a:r>
                <a:endParaRPr lang="en-US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" y="927100"/>
                <a:ext cx="6019800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" y="1460500"/>
            <a:ext cx="10534650" cy="3257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700" y="5415518"/>
            <a:ext cx="3943350" cy="1047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4662" y="1460500"/>
            <a:ext cx="25050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40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571500"/>
            <a:ext cx="734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/>
              <a:t>Data for machine learning </a:t>
            </a:r>
            <a:endParaRPr lang="en-US" sz="3600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036762"/>
            <a:ext cx="6419850" cy="3648075"/>
          </a:xfrm>
          <a:prstGeom prst="rect">
            <a:avLst/>
          </a:prstGeom>
        </p:spPr>
      </p:pic>
      <p:pic>
        <p:nvPicPr>
          <p:cNvPr id="6" name="Hình ảnh 3">
            <a:extLst>
              <a:ext uri="{FF2B5EF4-FFF2-40B4-BE49-F238E27FC236}">
                <a16:creationId xmlns:a16="http://schemas.microsoft.com/office/drawing/2014/main" id="{0A874954-51E6-4F4D-BA31-E7BE434D7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124" y="1825625"/>
            <a:ext cx="4486519" cy="37755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3900" y="13589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Designing a high accuracy learning system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56000" y="2971800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Two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547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hỗ dành sẵn cho Nội dung 3">
            <a:extLst>
              <a:ext uri="{FF2B5EF4-FFF2-40B4-BE49-F238E27FC236}">
                <a16:creationId xmlns:a16="http://schemas.microsoft.com/office/drawing/2014/main" id="{F8ADBF48-C998-4B8F-BA79-8AF8B3DB43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400" y="788988"/>
            <a:ext cx="9278115" cy="493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244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0" y="1438275"/>
            <a:ext cx="11544300" cy="5419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5000" y="342900"/>
            <a:ext cx="500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/>
              <a:t>Large data rationale</a:t>
            </a:r>
            <a:endParaRPr lang="en-US" sz="3600" b="1"/>
          </a:p>
        </p:txBody>
      </p:sp>
    </p:spTree>
    <p:extLst>
      <p:ext uri="{BB962C8B-B14F-4D97-AF65-F5344CB8AC3E}">
        <p14:creationId xmlns:p14="http://schemas.microsoft.com/office/powerpoint/2010/main" val="1756879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72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ờ nhỉ</dc:creator>
  <cp:lastModifiedBy>ờ nhỉ</cp:lastModifiedBy>
  <cp:revision>5</cp:revision>
  <dcterms:created xsi:type="dcterms:W3CDTF">2020-09-29T15:09:29Z</dcterms:created>
  <dcterms:modified xsi:type="dcterms:W3CDTF">2020-09-29T15:55:52Z</dcterms:modified>
</cp:coreProperties>
</file>