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2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CEA4-B7F7-4118-A565-664951F4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0B52E-5A52-448C-B8C8-CC0DB004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A182-8B21-4134-9669-4033E01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C1AA-8765-4954-A0B3-05EBA6F2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88B60-B60E-4DE0-9ED1-10019AA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AB18-7958-471A-ACCF-F7239808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684F7-2AB9-43D7-8C9D-0B117EFB3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B110-BBA3-4CB4-913D-31FEEFC6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2ACE-4CB3-45A0-9777-C9893214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1530-627D-490A-A526-6307B94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E6F00-260B-4D79-9285-092CAA8D3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D95B3-760E-4949-B1F9-2A022994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46C2-09D3-403F-93E1-FB07061F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C8DC-7EE3-42B2-A963-EF0589AB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A0D4-DE11-4049-BC28-971B86F7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3E1-247C-4769-BCD4-CD4DB5F9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A8F-F757-4901-A714-D33405A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20C2-9499-46DF-B73B-5A5B4D9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454A-B8FD-4FAB-8364-7BCC7B63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F10D-0086-4B7C-B7B5-BC607205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F30C-40E9-449C-BCF0-AD4533F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48CB-A5FA-45BB-9829-969D7986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4232-D3D8-47D3-89D3-EFD882C9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53328-D956-4DC0-9D2A-893967E2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D8B9E-8063-4A21-9A89-C5AC9D29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49E9-5587-4D4E-A6E1-ABD9AE9E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0C5E-FE3F-4A34-B4B5-406D4C12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BD42-275F-4D25-A746-52E06462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AFEE3-E377-4C14-A5B9-3BD8A4E2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10F23-7B1A-48BE-A2D4-982D3FF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8959-D353-471E-A5A6-210B6E28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39B1-C2CA-4A08-B4E8-3FFFC9CB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2C98-E1F0-4E6E-AFC0-CF90DD9E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C1EA-260B-47D6-A154-004C849E2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05C87-058F-4D8D-B840-BC729BAC5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EE4A-0F06-45AE-9226-BDB51DB33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702E7-37B0-4632-A4D3-B6B7785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D5DCE-F898-455D-9C56-B112B07F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83196-EC7C-4AD3-BB31-D2432E1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F58A-8B4D-4402-83C3-5178F3E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693BA-3511-4A56-9C16-5C898BF5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16519-40CF-44A0-BF23-24E0DF0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E573-7196-4487-BBEB-F95E63C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A1FDE-3CBF-417A-BE2B-9EE1D5F8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48198-42F0-4BC9-8A9D-C2A4809B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E1C3C-32C5-42E7-BFD3-E36902FA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1CC4-674E-446F-AAA4-4A75558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C18-9528-48E4-B805-BA0808E4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9DAE9-F774-4AD4-84AC-FD70FE541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C856-E57E-4559-A6C7-E5659B6B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E503E-C5F4-4589-9B46-409A23F2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43556-E8EA-4DDF-88C3-D00F51CD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1A9A-E216-406B-B30C-01378E4B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DE8DC-62B2-4AB2-878C-C9F0FFC2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DDD4-CF4B-4098-85BD-F82A11E8C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F2DDA-6688-4B55-A9F4-9C572AC7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F55FF-2E6B-412C-B4F3-A9761A9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BD2C-B0B7-40F4-88B5-EC761824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74521-6480-4747-9890-8548E07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7246-53DE-423C-876C-ED98B37C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85EF-97D1-4576-B5F5-C70B264B4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930E-DFE0-4050-A282-A222F2943D8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48CA-1D34-4174-B08E-282A264F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9958-E639-48B2-9535-5F5A4116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6F25-9EDC-47D0-9521-0B2BE64A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B4E07-3E5E-4CFF-ACA9-A26C00B2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0" y="362814"/>
            <a:ext cx="6533803" cy="331312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0668EC-6737-4801-B310-BAF8065F0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47" y="1029186"/>
            <a:ext cx="4229683" cy="2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3DC2F-79C3-42E5-B8FC-B2FAC95E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415483"/>
            <a:ext cx="7796999" cy="38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46282-69AD-4853-9223-80AEAFAF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0" y="254439"/>
            <a:ext cx="3154497" cy="298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6D84C-5222-460E-9700-46EA2394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45" y="3519165"/>
            <a:ext cx="6203340" cy="2680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A11F48-8A74-4887-8EA6-8E688EBBE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79" y="581172"/>
            <a:ext cx="3154497" cy="23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9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FBEA0-C7D9-43D2-8871-7855FEE0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7" y="366456"/>
            <a:ext cx="6425514" cy="3062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CE087-E90C-4DF3-BE42-A0127AF0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3" y="2989027"/>
            <a:ext cx="7290398" cy="439973"/>
          </a:xfrm>
          <a:prstGeom prst="rect">
            <a:avLst/>
          </a:prstGeom>
        </p:spPr>
      </p:pic>
      <p:pic>
        <p:nvPicPr>
          <p:cNvPr id="1026" name="Picture 2" descr="kpp_N200_K3">
            <a:extLst>
              <a:ext uri="{FF2B5EF4-FFF2-40B4-BE49-F238E27FC236}">
                <a16:creationId xmlns:a16="http://schemas.microsoft.com/office/drawing/2014/main" id="{9193F179-5A45-42C7-AD22-7480BE82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36" y="3562864"/>
            <a:ext cx="6066612" cy="3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 20183511</dc:creator>
  <cp:lastModifiedBy>NGUYEN HAI DUONG 20183511</cp:lastModifiedBy>
  <cp:revision>3</cp:revision>
  <dcterms:created xsi:type="dcterms:W3CDTF">2020-10-07T00:02:06Z</dcterms:created>
  <dcterms:modified xsi:type="dcterms:W3CDTF">2020-10-07T01:22:33Z</dcterms:modified>
</cp:coreProperties>
</file>