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84FF93-DCB2-451D-AEFB-BECBF8A90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8F355AB-6778-498A-86F4-69F972107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11F9B89-AA0F-464F-80CC-F3595809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D071-0324-4CF2-933B-9975E9502FA6}" type="datetimeFigureOut">
              <a:rPr lang="vi-VN" smtClean="0"/>
              <a:t>05/10/2020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30B198A-16E5-4BE9-815B-7FE2C68A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94815C1-E2E8-4E89-970B-15BFFAFB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3A69-1FCC-433F-8B3F-3C3B627E37B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262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B40568-7D2B-47D1-AEF0-DAE484A7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75C3FC8-2F71-4C6B-8364-AC984D02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8C5D318-F307-48FC-95F6-F406AC0B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D071-0324-4CF2-933B-9975E9502FA6}" type="datetimeFigureOut">
              <a:rPr lang="vi-VN" smtClean="0"/>
              <a:t>05/10/2020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3A9791-B3A4-40C9-B70C-DD2C64E7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E2234DB-8B96-4E4B-9A4A-29A2026D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3A69-1FCC-433F-8B3F-3C3B627E37B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800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7DDB558B-5048-4994-B392-41C38E8D7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CC0325C-0A78-44AB-9F1C-AF9F7C9B3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78FF042-543F-4F97-BE51-D6AE9E50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D071-0324-4CF2-933B-9975E9502FA6}" type="datetimeFigureOut">
              <a:rPr lang="vi-VN" smtClean="0"/>
              <a:t>05/10/2020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F9FCF8D-CF08-4431-9C58-216CC89D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9FD926B-55D6-496F-AFAA-67519850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3A69-1FCC-433F-8B3F-3C3B627E37B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828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D8BC75-2958-4B40-AD11-CE594E77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AD70DFE-CB0E-4E38-909B-F060B8B8C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EE63248-8E8D-450B-9E19-BFF914F4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D071-0324-4CF2-933B-9975E9502FA6}" type="datetimeFigureOut">
              <a:rPr lang="vi-VN" smtClean="0"/>
              <a:t>05/10/2020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BCE17F1-716A-4193-91D4-19F446E3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81379C8-D3E6-4B1D-9CBE-197402D2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3A69-1FCC-433F-8B3F-3C3B627E37B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867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74B97A9-DF76-487B-874F-6D1C5457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03F62DA-8C06-485D-9EA7-120BB0E78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8154C16-C396-4F45-ABE2-BB6BC2F7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D071-0324-4CF2-933B-9975E9502FA6}" type="datetimeFigureOut">
              <a:rPr lang="vi-VN" smtClean="0"/>
              <a:t>05/10/2020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9A69A3D-DFA9-46B8-96CD-195A09EA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E6D3AB4-5D5E-492F-BA6E-1C1A0DFB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3A69-1FCC-433F-8B3F-3C3B627E37B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947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71E4DAD-B3F4-4567-A3B2-FEDAB248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25A135A-9561-4045-8B37-CB403FB54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7A6E011-32E4-4422-9EAA-E3074FF1B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5C1AEB3-C53C-4A83-991D-A9BC0A2A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D071-0324-4CF2-933B-9975E9502FA6}" type="datetimeFigureOut">
              <a:rPr lang="vi-VN" smtClean="0"/>
              <a:t>05/10/2020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5012833-D8A2-4E9E-B1DE-5169DE56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E91F1C0-9DF0-4234-B565-1866D305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3A69-1FCC-433F-8B3F-3C3B627E37B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070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D20260-BE49-495F-BCBD-AD0E4DAC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7D263C7-BD29-4A6C-AED6-BEDC36655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8E53F2F-CC4F-4A61-9486-FA46188EA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DFC0E881-117F-4C1B-A7E0-C11D9AD6A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0E6FCAA4-D7F0-4C86-81DF-362718D54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212A3B6-8DD4-40D7-B9B1-0F980A5B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D071-0324-4CF2-933B-9975E9502FA6}" type="datetimeFigureOut">
              <a:rPr lang="vi-VN" smtClean="0"/>
              <a:t>05/10/2020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AA5A3FD-3CCD-4CA2-9A66-2C940D98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35593FCF-CD31-4927-B2F2-FA750632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3A69-1FCC-433F-8B3F-3C3B627E37B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663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95DC6A-C1C9-4D14-B1C3-4D727E73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8D15EC2-D4CC-4347-90F7-B215CEF5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D071-0324-4CF2-933B-9975E9502FA6}" type="datetimeFigureOut">
              <a:rPr lang="vi-VN" smtClean="0"/>
              <a:t>05/10/2020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C25B2CF5-341C-4CDE-9899-DD7C65AF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DABA949-D42F-45DB-9B6C-A3728802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3A69-1FCC-433F-8B3F-3C3B627E37B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97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EF24807-3717-4C22-B707-F18DDF86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D071-0324-4CF2-933B-9975E9502FA6}" type="datetimeFigureOut">
              <a:rPr lang="vi-VN" smtClean="0"/>
              <a:t>05/10/2020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18463F59-8410-4FFB-B4E6-6F7C9013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6D4F9A9-E69C-45D2-AC6D-EDD7BFEE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3A69-1FCC-433F-8B3F-3C3B627E37B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820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03AF1A-DD89-4521-875C-F6C5645C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270D072-9DD6-4035-8546-8DD02A3CC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9C222D9-A4E8-4351-8A94-D8D0C05C1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679395E-789F-4146-81E6-A0BE43B5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D071-0324-4CF2-933B-9975E9502FA6}" type="datetimeFigureOut">
              <a:rPr lang="vi-VN" smtClean="0"/>
              <a:t>05/10/2020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2DB56EF-C9DD-4224-9911-FC31A97C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59749C1-2993-49BA-A97E-4780C7A7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3A69-1FCC-433F-8B3F-3C3B627E37B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223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B6782C-6666-4835-966B-E23F7427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EFA402C-76E2-49AE-BC8C-47BC864C8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EF587D4-DBCD-4D8F-91A8-272540F55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B941067-8077-4280-B5C8-8BC53B5B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D071-0324-4CF2-933B-9975E9502FA6}" type="datetimeFigureOut">
              <a:rPr lang="vi-VN" smtClean="0"/>
              <a:t>05/10/2020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CDD2875-13FF-41F3-B06B-D66C2A06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42B920B-5E85-465D-BEB6-ACF0D535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3A69-1FCC-433F-8B3F-3C3B627E37B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606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A067DD5-FC18-4198-ABE1-BB8336728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AFC7EBE-FFBE-4D54-9507-85F5F93F8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4029900-781F-4B21-AC9E-4070B45C3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ED071-0324-4CF2-933B-9975E9502FA6}" type="datetimeFigureOut">
              <a:rPr lang="vi-VN" smtClean="0"/>
              <a:t>05/10/2020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893A3A6-3A55-4724-97FA-0CBDBF5AD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96E3662-E158-4662-AAB5-47932601E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83A69-1FCC-433F-8B3F-3C3B627E37B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865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26F990-AC7D-45EB-B2D2-84AEBEA1D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 Means Algorithm</a:t>
            </a:r>
            <a:endParaRPr lang="vi-VN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84BAC57-BF34-482C-AD04-AF051F5134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3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3D6E5C6-1210-4A0D-9996-6AF5223D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vi-VN" dirty="0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B34ADD8C-102E-4CE9-8695-84832D028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0791" y="1893901"/>
            <a:ext cx="5973009" cy="4267796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00B3ED5-741E-42F4-8BF6-4479E3427B45}"/>
              </a:ext>
            </a:extLst>
          </p:cNvPr>
          <p:cNvSpPr txBox="1"/>
          <p:nvPr/>
        </p:nvSpPr>
        <p:spPr>
          <a:xfrm>
            <a:off x="967409" y="1690688"/>
            <a:ext cx="3829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an unlabeled dataset, group into clusters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9281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AA9E06-FB77-49D8-A2DF-8CEF4DA8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Algorithms</a:t>
            </a:r>
            <a:endParaRPr lang="vi-VN" dirty="0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497150E1-7060-4AFA-A307-836A4E1F8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9776" y="1838877"/>
            <a:ext cx="5974024" cy="4351338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AE327150-CDBB-4AB4-8232-A55A1E6319A1}"/>
              </a:ext>
            </a:extLst>
          </p:cNvPr>
          <p:cNvSpPr txBox="1"/>
          <p:nvPr/>
        </p:nvSpPr>
        <p:spPr>
          <a:xfrm>
            <a:off x="967409" y="1690688"/>
            <a:ext cx="3074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1:</a:t>
            </a:r>
            <a:r>
              <a:rPr lang="en-US" sz="2000" dirty="0"/>
              <a:t> Randomly Initialize K Cluster centroids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171518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AA9E06-FB77-49D8-A2DF-8CEF4DA8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Algorithms</a:t>
            </a:r>
            <a:endParaRPr lang="vi-VN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AE327150-CDBB-4AB4-8232-A55A1E6319A1}"/>
              </a:ext>
            </a:extLst>
          </p:cNvPr>
          <p:cNvSpPr txBox="1"/>
          <p:nvPr/>
        </p:nvSpPr>
        <p:spPr>
          <a:xfrm>
            <a:off x="967409" y="1690688"/>
            <a:ext cx="3074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1:</a:t>
            </a:r>
            <a:r>
              <a:rPr lang="en-US" sz="2000" dirty="0"/>
              <a:t> Randomly Initialize K Cluster centroids</a:t>
            </a:r>
            <a:endParaRPr lang="vi-VN" sz="2000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9BFEA2C2-4BB0-4858-BACB-C4E2AC017DE0}"/>
              </a:ext>
            </a:extLst>
          </p:cNvPr>
          <p:cNvSpPr txBox="1"/>
          <p:nvPr/>
        </p:nvSpPr>
        <p:spPr>
          <a:xfrm>
            <a:off x="967409" y="2398574"/>
            <a:ext cx="3074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2:</a:t>
            </a:r>
            <a:r>
              <a:rPr lang="en-US" sz="2000" dirty="0"/>
              <a:t> Assign data points to the closest centroid</a:t>
            </a:r>
            <a:endParaRPr lang="vi-VN" sz="2000" dirty="0"/>
          </a:p>
        </p:txBody>
      </p:sp>
      <p:pic>
        <p:nvPicPr>
          <p:cNvPr id="13" name="Chỗ dành sẵn cho Nội dung 12">
            <a:extLst>
              <a:ext uri="{FF2B5EF4-FFF2-40B4-BE49-F238E27FC236}">
                <a16:creationId xmlns:a16="http://schemas.microsoft.com/office/drawing/2014/main" id="{97247A83-4057-4746-AE53-DF5B2D3E8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4554" y="1878634"/>
            <a:ext cx="58692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5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hỗ dành sẵn cho Nội dung 14">
            <a:extLst>
              <a:ext uri="{FF2B5EF4-FFF2-40B4-BE49-F238E27FC236}">
                <a16:creationId xmlns:a16="http://schemas.microsoft.com/office/drawing/2014/main" id="{1EACF92D-71E8-4859-B192-F77024BA1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9186" y="1799120"/>
            <a:ext cx="5835374" cy="4351338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8AAA9E06-FB77-49D8-A2DF-8CEF4DA8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Algorithms</a:t>
            </a:r>
            <a:endParaRPr lang="vi-VN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AE327150-CDBB-4AB4-8232-A55A1E6319A1}"/>
              </a:ext>
            </a:extLst>
          </p:cNvPr>
          <p:cNvSpPr txBox="1"/>
          <p:nvPr/>
        </p:nvSpPr>
        <p:spPr>
          <a:xfrm>
            <a:off x="967409" y="1690688"/>
            <a:ext cx="3074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1:</a:t>
            </a:r>
            <a:r>
              <a:rPr lang="en-US" sz="2000" dirty="0"/>
              <a:t> Randomly Initialize K Cluster centroids</a:t>
            </a:r>
            <a:endParaRPr lang="vi-VN" sz="2000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9BFEA2C2-4BB0-4858-BACB-C4E2AC017DE0}"/>
              </a:ext>
            </a:extLst>
          </p:cNvPr>
          <p:cNvSpPr txBox="1"/>
          <p:nvPr/>
        </p:nvSpPr>
        <p:spPr>
          <a:xfrm>
            <a:off x="967409" y="2398574"/>
            <a:ext cx="3074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2:</a:t>
            </a:r>
            <a:r>
              <a:rPr lang="en-US" sz="2000" dirty="0"/>
              <a:t> Assign data points to the closest centroid</a:t>
            </a:r>
            <a:endParaRPr lang="vi-VN" sz="2000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D66D00A6-2481-4435-B199-1C2368863D8C}"/>
              </a:ext>
            </a:extLst>
          </p:cNvPr>
          <p:cNvSpPr txBox="1"/>
          <p:nvPr/>
        </p:nvSpPr>
        <p:spPr>
          <a:xfrm>
            <a:off x="967409" y="3106460"/>
            <a:ext cx="3538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3:</a:t>
            </a:r>
            <a:r>
              <a:rPr lang="en-US" sz="2000" dirty="0"/>
              <a:t> For each cluster, move the centroid to the mean of all the data points belong to that cluster</a:t>
            </a:r>
            <a:endParaRPr lang="vi-VN" sz="2000" dirty="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E46CCE39-D974-41EB-8C0F-BA3B29102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001" y="2959643"/>
            <a:ext cx="280286" cy="293633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4C78955B-A765-44FD-A527-4E34F5F4D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716" y="4429899"/>
            <a:ext cx="280286" cy="3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6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AA9E06-FB77-49D8-A2DF-8CEF4DA8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Algorithms</a:t>
            </a:r>
            <a:endParaRPr lang="vi-VN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AE327150-CDBB-4AB4-8232-A55A1E6319A1}"/>
              </a:ext>
            </a:extLst>
          </p:cNvPr>
          <p:cNvSpPr txBox="1"/>
          <p:nvPr/>
        </p:nvSpPr>
        <p:spPr>
          <a:xfrm>
            <a:off x="967409" y="1690688"/>
            <a:ext cx="3074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1:</a:t>
            </a:r>
            <a:r>
              <a:rPr lang="en-US" sz="2000" dirty="0"/>
              <a:t> Randomly Initialize K Cluster centroids</a:t>
            </a:r>
            <a:endParaRPr lang="vi-VN" sz="2000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9BFEA2C2-4BB0-4858-BACB-C4E2AC017DE0}"/>
              </a:ext>
            </a:extLst>
          </p:cNvPr>
          <p:cNvSpPr txBox="1"/>
          <p:nvPr/>
        </p:nvSpPr>
        <p:spPr>
          <a:xfrm>
            <a:off x="967409" y="2398574"/>
            <a:ext cx="3074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2:</a:t>
            </a:r>
            <a:r>
              <a:rPr lang="en-US" sz="2000" dirty="0"/>
              <a:t> Assign data points to the closest centroid</a:t>
            </a:r>
            <a:endParaRPr lang="vi-VN" sz="2000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D66D00A6-2481-4435-B199-1C2368863D8C}"/>
              </a:ext>
            </a:extLst>
          </p:cNvPr>
          <p:cNvSpPr txBox="1"/>
          <p:nvPr/>
        </p:nvSpPr>
        <p:spPr>
          <a:xfrm>
            <a:off x="967409" y="3106460"/>
            <a:ext cx="3538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3:</a:t>
            </a:r>
            <a:r>
              <a:rPr lang="en-US" sz="2000" dirty="0"/>
              <a:t> For each cluster, move the centroid to the mean of all the data points belong to that cluster</a:t>
            </a:r>
            <a:endParaRPr lang="vi-VN" sz="2000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C000AE3-048B-404C-8230-1565E7EA61F5}"/>
              </a:ext>
            </a:extLst>
          </p:cNvPr>
          <p:cNvSpPr txBox="1"/>
          <p:nvPr/>
        </p:nvSpPr>
        <p:spPr>
          <a:xfrm>
            <a:off x="967409" y="4429899"/>
            <a:ext cx="307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4:</a:t>
            </a:r>
            <a:r>
              <a:rPr lang="en-US" sz="2000" dirty="0"/>
              <a:t> Repeat from step 2</a:t>
            </a:r>
            <a:endParaRPr lang="vi-VN" sz="2000" dirty="0"/>
          </a:p>
        </p:txBody>
      </p:sp>
      <p:pic>
        <p:nvPicPr>
          <p:cNvPr id="13" name="Chỗ dành sẵn cho Nội dung 12">
            <a:extLst>
              <a:ext uri="{FF2B5EF4-FFF2-40B4-BE49-F238E27FC236}">
                <a16:creationId xmlns:a16="http://schemas.microsoft.com/office/drawing/2014/main" id="{550094C5-87FB-4AEE-BCE6-2CE8D356D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4098" y="1592510"/>
            <a:ext cx="5751981" cy="4351337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9D49D046-7045-42E1-9804-B4F4C89EF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720" y="1690688"/>
            <a:ext cx="5868219" cy="4477375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021A0912-07CB-4DC6-B20F-58DCA3422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610" y="1788866"/>
            <a:ext cx="5725324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9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4A3F50-CE51-4A2C-A0A5-68585219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Algorithm</a:t>
            </a:r>
            <a:endParaRPr lang="vi-VN" dirty="0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632A7D77-FF36-4BBC-92FA-AA70E2903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87166" cy="1448002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DE9B394B-6402-4C13-B95B-D472ADDC9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1257475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8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4A3F50-CE51-4A2C-A0A5-68585219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Algorithm</a:t>
            </a:r>
            <a:endParaRPr lang="vi-VN" dirty="0"/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7EEC03FB-E730-4ED1-B412-F3D6C1F6A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649643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3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86E628-966B-4857-A23E-6E5662B6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for non-separated clusters</a:t>
            </a:r>
            <a:endParaRPr lang="vi-VN" dirty="0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BE6CCBB5-B950-48CA-8574-832FC0D11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9550"/>
            <a:ext cx="3906078" cy="3322770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0F126DF4-9382-4806-981E-1E33C24D7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517" y="1889538"/>
            <a:ext cx="3896269" cy="3362794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2E48E94-327F-4257-B2C9-9823388D77D7}"/>
              </a:ext>
            </a:extLst>
          </p:cNvPr>
          <p:cNvSpPr txBox="1"/>
          <p:nvPr/>
        </p:nvSpPr>
        <p:spPr>
          <a:xfrm>
            <a:off x="1797326" y="5569386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Separated clusters</a:t>
            </a:r>
            <a:endParaRPr lang="vi-VN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AC928DD-EA80-4E5C-BCC7-743A834580E5}"/>
              </a:ext>
            </a:extLst>
          </p:cNvPr>
          <p:cNvSpPr txBox="1"/>
          <p:nvPr/>
        </p:nvSpPr>
        <p:spPr>
          <a:xfrm>
            <a:off x="7759148" y="5569386"/>
            <a:ext cx="248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Non-Separated clusters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58639256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153</Words>
  <Application>Microsoft Office PowerPoint</Application>
  <PresentationFormat>Màn hình rộng</PresentationFormat>
  <Paragraphs>22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Chủ đề Office</vt:lpstr>
      <vt:lpstr>K Means Algorithm</vt:lpstr>
      <vt:lpstr>Problem Statement</vt:lpstr>
      <vt:lpstr>K Means Algorithms</vt:lpstr>
      <vt:lpstr>K Means Algorithms</vt:lpstr>
      <vt:lpstr>K Means Algorithms</vt:lpstr>
      <vt:lpstr>K Means Algorithms</vt:lpstr>
      <vt:lpstr>K Means Algorithm</vt:lpstr>
      <vt:lpstr>K Means Algorithm</vt:lpstr>
      <vt:lpstr>K Means for non-separated clusters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Means Algorithm</dc:title>
  <dc:creator>Bui Duc Hoa 20151585</dc:creator>
  <cp:lastModifiedBy>Bui Duc Hoa 20151585</cp:lastModifiedBy>
  <cp:revision>4</cp:revision>
  <dcterms:created xsi:type="dcterms:W3CDTF">2020-10-05T15:37:18Z</dcterms:created>
  <dcterms:modified xsi:type="dcterms:W3CDTF">2020-10-05T16:26:45Z</dcterms:modified>
</cp:coreProperties>
</file>