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3DC7-D00E-4C4E-936B-8D0B6CF4906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0ADB-FB9F-4F39-BA69-18AEDB7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7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3DC7-D00E-4C4E-936B-8D0B6CF4906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0ADB-FB9F-4F39-BA69-18AEDB7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8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3DC7-D00E-4C4E-936B-8D0B6CF4906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0ADB-FB9F-4F39-BA69-18AEDB7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9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3DC7-D00E-4C4E-936B-8D0B6CF4906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0ADB-FB9F-4F39-BA69-18AEDB7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0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3DC7-D00E-4C4E-936B-8D0B6CF4906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0ADB-FB9F-4F39-BA69-18AEDB7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0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3DC7-D00E-4C4E-936B-8D0B6CF4906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0ADB-FB9F-4F39-BA69-18AEDB7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9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3DC7-D00E-4C4E-936B-8D0B6CF4906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0ADB-FB9F-4F39-BA69-18AEDB7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8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3DC7-D00E-4C4E-936B-8D0B6CF4906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0ADB-FB9F-4F39-BA69-18AEDB7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5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3DC7-D00E-4C4E-936B-8D0B6CF4906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0ADB-FB9F-4F39-BA69-18AEDB7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6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3DC7-D00E-4C4E-936B-8D0B6CF4906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0ADB-FB9F-4F39-BA69-18AEDB7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6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3DC7-D00E-4C4E-936B-8D0B6CF4906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0ADB-FB9F-4F39-BA69-18AEDB7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9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F3DC7-D00E-4C4E-936B-8D0B6CF4906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F0ADB-FB9F-4F39-BA69-18AEDB7E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7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Neutral Network: Representation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Examples and intuitions 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2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603" y="464234"/>
            <a:ext cx="1015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smtClean="0"/>
              <a:t>Non- linear classification example: XOR/ XNOR </a:t>
            </a:r>
            <a:endParaRPr lang="en-US" sz="32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56603" y="1252024"/>
                <a:ext cx="78357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smtClean="0"/>
                  <a:t> </a:t>
                </a:r>
                <a:r>
                  <a:rPr lang="en-US" sz="2400" smtClean="0"/>
                  <a:t>are binary (0 or 1)</a:t>
                </a:r>
                <a:endParaRPr lang="en-US" sz="240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03" y="1252024"/>
                <a:ext cx="7835705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963" y="1916704"/>
            <a:ext cx="3962400" cy="3181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905" y="1916704"/>
            <a:ext cx="3638550" cy="2447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5905" y="4847493"/>
            <a:ext cx="35337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1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603" y="464234"/>
            <a:ext cx="1015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smtClean="0"/>
              <a:t>Simple example: AND</a:t>
            </a:r>
            <a:endParaRPr lang="en-US" sz="32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56603" y="1252024"/>
                <a:ext cx="78357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smtClean="0"/>
                  <a:t> </a:t>
                </a:r>
                <a:r>
                  <a:rPr lang="en-US" sz="2400"/>
                  <a:t>Є</a:t>
                </a:r>
                <a:r>
                  <a:rPr lang="en-US" sz="2400" smtClean="0"/>
                  <a:t> (0 or 1)</a:t>
                </a:r>
                <a:endParaRPr lang="en-US" sz="240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03" y="1252024"/>
                <a:ext cx="7835705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56603" y="1916704"/>
                <a:ext cx="78357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smtClean="0"/>
                  <a:t>y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03" y="1916704"/>
                <a:ext cx="7835705" cy="461665"/>
              </a:xfrm>
              <a:prstGeom prst="rect">
                <a:avLst/>
              </a:prstGeom>
              <a:blipFill>
                <a:blip r:embed="rId4"/>
                <a:stretch>
                  <a:fillRect l="-124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5040" y="464234"/>
            <a:ext cx="4857750" cy="2247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603" y="2872593"/>
            <a:ext cx="4191000" cy="3448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5040" y="3372655"/>
            <a:ext cx="47434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3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603" y="464234"/>
            <a:ext cx="1015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/>
              <a:t>E</a:t>
            </a:r>
            <a:r>
              <a:rPr lang="en-US" sz="3200" b="1" smtClean="0"/>
              <a:t>xample: OR</a:t>
            </a:r>
            <a:endParaRPr lang="en-US" sz="32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704" y="1389478"/>
            <a:ext cx="4057650" cy="3286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561" y="1389478"/>
            <a:ext cx="45815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7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5588" y="365760"/>
            <a:ext cx="1015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smtClean="0"/>
              <a:t>Negation</a:t>
            </a:r>
            <a:endParaRPr lang="en-US" sz="32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45588" y="1128914"/>
                <a:ext cx="78357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smtClean="0"/>
                  <a:t>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88" y="1128914"/>
                <a:ext cx="7835705" cy="461665"/>
              </a:xfrm>
              <a:prstGeom prst="rect">
                <a:avLst/>
              </a:prstGeom>
              <a:blipFill>
                <a:blip r:embed="rId3"/>
                <a:stretch>
                  <a:fillRect l="-116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665" y="1947862"/>
            <a:ext cx="4230126" cy="3373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412" y="1947862"/>
            <a:ext cx="42100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6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-2208628" y="819424"/>
                <a:ext cx="78357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𝑋𝑁𝑂𝑅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08628" y="819424"/>
                <a:ext cx="7835705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45588" y="365760"/>
            <a:ext cx="1015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smtClean="0"/>
              <a:t>Putting it together</a:t>
            </a:r>
            <a:endParaRPr lang="en-US" sz="3200" b="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3514"/>
          <a:stretch/>
        </p:blipFill>
        <p:spPr>
          <a:xfrm>
            <a:off x="836446" y="1404199"/>
            <a:ext cx="10066016" cy="46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3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181" y="365759"/>
            <a:ext cx="1015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smtClean="0"/>
              <a:t>Multi – class classification</a:t>
            </a:r>
            <a:endParaRPr lang="en-US" sz="32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969" y="2932161"/>
            <a:ext cx="8254920" cy="3342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095" y="950534"/>
            <a:ext cx="9236319" cy="176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4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911" y="415508"/>
            <a:ext cx="7285087" cy="1818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911" y="2742761"/>
            <a:ext cx="8750984" cy="1833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911" y="4831519"/>
            <a:ext cx="6345777" cy="175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7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7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34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Neutral Network: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ờ nhỉ</dc:creator>
  <cp:lastModifiedBy>ờ nhỉ</cp:lastModifiedBy>
  <cp:revision>4</cp:revision>
  <dcterms:created xsi:type="dcterms:W3CDTF">2020-09-07T14:52:23Z</dcterms:created>
  <dcterms:modified xsi:type="dcterms:W3CDTF">2020-09-07T17:02:28Z</dcterms:modified>
</cp:coreProperties>
</file>