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FC34-53FF-4697-825E-E0A06AC0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CDA4B-9B7C-4E1D-B516-F405F6C0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2E8F-8968-4ABE-8AA6-635B0243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CF88-1E41-4CCB-AAE4-1D9FD6EA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32BDB-56D8-4ACE-BD11-68A6FA05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3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FB9E-1E0C-456D-AD61-2FED92A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9EF14-F084-4383-86C6-E79B3FCFC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2544-6467-473F-B43B-06899E79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AA3E-19D4-428B-B230-D2345783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86BC-109F-4A6C-83B9-4981A036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D7552-05B7-4951-B31F-2CDD0CC1F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4C4E-CD39-4FAC-B9B2-B5709DFC6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92C5-F79E-4307-856F-35526F90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5C2B-8D07-45ED-AB47-AA22CB0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EADF-6C81-4249-9FC9-DD456FD3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2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49A7-6B14-4DC2-85EC-827D1DAA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89A9-C13C-4846-9D7F-3FBE01F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886C-AE78-4F85-9367-56CB7325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8043-D3FE-4064-A6EE-59C72760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C1A3-5DE5-4433-BD24-EC115614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3ADD-2DAE-49F2-A606-54ED466F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40EA-6564-4394-A829-922978D5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A275-3E8A-4915-ACE8-7E020477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83E3-0DBF-44F7-A0D5-26326A6C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36C6-1338-48B7-A0E7-994ACB0D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918E-C691-4738-A459-148C748E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A97D-0EF3-4767-93E7-067D14EC1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A2E15-C85C-487F-A0CA-B64F10623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0172-3C90-463C-89B6-A65AE586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A3A5E-C8ED-45C9-94B5-5EF412BD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D6944-7C47-4E25-85D0-DBE1258D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5A9E-596F-4B5C-802D-08301F10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9B7B-C2F1-4966-9BDD-9EF2434AA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01752-154F-49E5-BD4A-9DFE757C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FA54F-6B2D-421B-B907-F84EF19B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3A1B9-56A3-4BD1-80C7-431F89DD9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A3A35-8944-406F-9756-A3E38D39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EA6CC-9856-4533-B7AF-BAB1060A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E84A1-23C9-4D9A-B818-D256F67C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493-C235-476F-B26A-2AD473C3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C3DE7-4F98-4F31-80DE-9E003BF1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6BF0-A2ED-41CC-B0C6-CA1FC125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EDEC-7B56-48BE-80A8-F5C6CCFA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C092D-6C61-4942-B978-84514C53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35AE5-D562-46CE-A5E9-80A45F9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44B3-D7E8-48D0-86C0-2D74C092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D06-9995-4C31-B662-4B0786F7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8E3D-2FEB-4DE0-8564-FC998D17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8AF41-3F51-48D0-B8C8-42F89489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BA6D2-512E-469A-A222-A8E5927C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4A63-E0A6-4739-821C-EB63D250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7EBF-5F64-4F18-8C98-38747414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D62C-2F45-407B-ACB4-4882E403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7E962-A5BF-46AC-8227-1500B09C6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0DB5D-1754-4632-87F3-804F703D9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E40E-951E-40D0-B8F5-9234D3FD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175E-B65B-482A-8902-E1326B5C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C5E0-E172-420B-82FE-5418B673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01099-6DA1-4D0F-9AF3-7297D677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FA03-9549-4B83-B5D2-1A3DE154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089E-DE74-4EB5-A7BB-A2AB08442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4BFF1-0914-4303-A271-195FB06655E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4636-0611-43F0-BFD5-8563D581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0B25-25DF-44C3-87B0-205CA635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9924-D554-4DA0-8C09-8577B2C9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27ACF-FD7B-4D26-BDE8-EBCBA3F230A6}"/>
              </a:ext>
            </a:extLst>
          </p:cNvPr>
          <p:cNvSpPr txBox="1"/>
          <p:nvPr/>
        </p:nvSpPr>
        <p:spPr>
          <a:xfrm>
            <a:off x="4132811" y="286137"/>
            <a:ext cx="3926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278E7-B8BB-4E64-A1A4-D7A6FB86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4" y="994023"/>
            <a:ext cx="10963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F9216-4473-4B30-BE28-B6B1E898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81927"/>
            <a:ext cx="7443335" cy="2502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7CC63-3E08-4CC6-800A-FEADCF4DC5B3}"/>
              </a:ext>
            </a:extLst>
          </p:cNvPr>
          <p:cNvSpPr txBox="1"/>
          <p:nvPr/>
        </p:nvSpPr>
        <p:spPr>
          <a:xfrm>
            <a:off x="457200" y="2828835"/>
            <a:ext cx="286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Pharma:                     12</a:t>
            </a:r>
          </a:p>
          <a:p>
            <a:r>
              <a:rPr lang="en-US" dirty="0"/>
              <a:t>Replica/fake:             4</a:t>
            </a:r>
          </a:p>
          <a:p>
            <a:r>
              <a:rPr lang="en-US" dirty="0"/>
              <a:t>Steal password:        53</a:t>
            </a:r>
          </a:p>
          <a:p>
            <a:r>
              <a:rPr lang="en-US" dirty="0"/>
              <a:t>Other:                        31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326C1-91F2-46B8-84D3-6DBB1726F841}"/>
              </a:ext>
            </a:extLst>
          </p:cNvPr>
          <p:cNvSpPr txBox="1"/>
          <p:nvPr/>
        </p:nvSpPr>
        <p:spPr>
          <a:xfrm>
            <a:off x="4054176" y="2718262"/>
            <a:ext cx="565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Deliberate misspellings: (m0rgage, med1cine, etc.):      5</a:t>
            </a:r>
          </a:p>
          <a:p>
            <a:r>
              <a:rPr lang="en-US" dirty="0"/>
              <a:t>Unusual email routing:                                                        16</a:t>
            </a:r>
          </a:p>
          <a:p>
            <a:r>
              <a:rPr lang="en-US" dirty="0"/>
              <a:t>Unusual (spamming) punctuation:                                    32</a:t>
            </a:r>
          </a:p>
        </p:txBody>
      </p:sp>
    </p:spTree>
    <p:extLst>
      <p:ext uri="{BB962C8B-B14F-4D97-AF65-F5344CB8AC3E}">
        <p14:creationId xmlns:p14="http://schemas.microsoft.com/office/powerpoint/2010/main" val="5561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F1405F-4398-43C6-99A8-F9DAD48E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6" y="322291"/>
            <a:ext cx="5428861" cy="2894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F803E-E97A-4A0A-8CFF-FF19B7B7A92D}"/>
              </a:ext>
            </a:extLst>
          </p:cNvPr>
          <p:cNvSpPr txBox="1"/>
          <p:nvPr/>
        </p:nvSpPr>
        <p:spPr>
          <a:xfrm>
            <a:off x="2552008" y="2452255"/>
            <a:ext cx="113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4DF21-5E71-4A6A-822C-BB26461424CF}"/>
              </a:ext>
            </a:extLst>
          </p:cNvPr>
          <p:cNvSpPr txBox="1"/>
          <p:nvPr/>
        </p:nvSpPr>
        <p:spPr>
          <a:xfrm>
            <a:off x="4732714" y="2452254"/>
            <a:ext cx="113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51784-305C-4D90-BEDC-A8CA36F127CE}"/>
              </a:ext>
            </a:extLst>
          </p:cNvPr>
          <p:cNvSpPr txBox="1"/>
          <p:nvPr/>
        </p:nvSpPr>
        <p:spPr>
          <a:xfrm>
            <a:off x="4662531" y="2680750"/>
            <a:ext cx="1130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3.2%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90E075-4944-46DD-BA53-A4F14CF7BE3D}"/>
              </a:ext>
            </a:extLst>
          </p:cNvPr>
          <p:cNvSpPr txBox="1"/>
          <p:nvPr/>
        </p:nvSpPr>
        <p:spPr>
          <a:xfrm>
            <a:off x="351430" y="3429000"/>
            <a:ext cx="11163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OpenSans"/>
              </a:rPr>
              <a:t>It is very important to get error results as a single, numerical value. Otherwise it is difficult to assess your algorithm's performance. For example if we use stemming, which is the process of treating the same word with different forms (fail/failing/failed) as one word (fail), and get a 3% error rate instead of 5%, then we should definitely add it to our model. However, if we try to distinguish between upper case and lower case letters and end up getting a 3.2% error rate instead of 3%, then we should avoid using this new feature. Hence, we should try new things, get a numerical value for our error rate, and based on our result decide whether we want to keep the new feature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D3ACD-9672-4F6F-BC4E-4E69C8BAC156}"/>
              </a:ext>
            </a:extLst>
          </p:cNvPr>
          <p:cNvSpPr txBox="1"/>
          <p:nvPr/>
        </p:nvSpPr>
        <p:spPr>
          <a:xfrm>
            <a:off x="1947949" y="706582"/>
            <a:ext cx="8296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Metrics for Skewed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76374-EFEA-49CB-9CE3-B310423BFA9D}"/>
              </a:ext>
            </a:extLst>
          </p:cNvPr>
          <p:cNvSpPr txBox="1"/>
          <p:nvPr/>
        </p:nvSpPr>
        <p:spPr>
          <a:xfrm>
            <a:off x="692727" y="1529542"/>
            <a:ext cx="9551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Skewed classes basically refer to a dataset, wherein the number of training example belonging to one class out-numbers heavily the number of training examples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beloning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other.</a:t>
            </a: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binary classification, where a cancerous patient is to be detected based on some features. And say only 1  of the data provided has cancer positive. In a setting where having cancer is labelled 1 and not cancer labelled 0, if a system naively gives the prediction as all 0’s, still the prediction accuracy will be 99%.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7EF77-B0FD-4742-B2BF-497688DF1541}"/>
              </a:ext>
            </a:extLst>
          </p:cNvPr>
          <p:cNvSpPr txBox="1"/>
          <p:nvPr/>
        </p:nvSpPr>
        <p:spPr>
          <a:xfrm>
            <a:off x="692727" y="3044998"/>
            <a:ext cx="686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can be said with conviction that the accuracy metrics or mean-squared error for skewed classes, is not a proper indicator of model performance. Hence, there is a need for a different error metric for skewed classes.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5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5FB05-5479-4487-A891-1136AB4F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8" y="528551"/>
            <a:ext cx="5258320" cy="2807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F71BF-D8A4-44FB-9E80-486AE62B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63" y="3985433"/>
            <a:ext cx="5823011" cy="2132734"/>
          </a:xfrm>
          <a:prstGeom prst="rect">
            <a:avLst/>
          </a:prstGeom>
        </p:spPr>
      </p:pic>
      <p:pic>
        <p:nvPicPr>
          <p:cNvPr id="1026" name="Picture 2" descr="Precision and recall - Wikipedia">
            <a:extLst>
              <a:ext uri="{FF2B5EF4-FFF2-40B4-BE49-F238E27FC236}">
                <a16:creationId xmlns:a16="http://schemas.microsoft.com/office/drawing/2014/main" id="{EF44143B-4B03-4A9B-8F34-DE102135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01" y="130044"/>
            <a:ext cx="3628852" cy="659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89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HAI DUONG 20183511</dc:creator>
  <cp:lastModifiedBy>NGUYEN HAI DUONG 20183511</cp:lastModifiedBy>
  <cp:revision>4</cp:revision>
  <dcterms:created xsi:type="dcterms:W3CDTF">2020-09-29T16:35:30Z</dcterms:created>
  <dcterms:modified xsi:type="dcterms:W3CDTF">2020-09-29T17:00:39Z</dcterms:modified>
</cp:coreProperties>
</file>