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96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1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21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8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3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2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02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42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24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49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41E2-BFC6-444A-B332-E032B45461DE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4DA0-FF07-4EF6-AFA5-AA8B00DE9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9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Hardware Shop Client</a:t>
            </a:r>
            <a:br>
              <a:rPr lang="en-GB" dirty="0" smtClean="0"/>
            </a:br>
            <a:r>
              <a:rPr lang="en-GB" sz="4400" dirty="0" err="1" smtClean="0"/>
              <a:t>Dokumentation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Alexander </a:t>
            </a:r>
            <a:r>
              <a:rPr lang="en-GB" dirty="0"/>
              <a:t>Eggers (</a:t>
            </a:r>
            <a:r>
              <a:rPr lang="en-GB" dirty="0" smtClean="0"/>
              <a:t>2189213)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7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Login </a:t>
            </a:r>
            <a:r>
              <a:rPr lang="en-GB" b="1" dirty="0" err="1" smtClean="0"/>
              <a:t>Fenster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1203324"/>
            <a:ext cx="3932237" cy="4665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</a:t>
            </a:r>
            <a:r>
              <a:rPr lang="en-GB" dirty="0" err="1" smtClean="0"/>
              <a:t>diesem</a:t>
            </a:r>
            <a:r>
              <a:rPr lang="en-GB" dirty="0" smtClean="0"/>
              <a:t>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eine</a:t>
            </a:r>
            <a:r>
              <a:rPr lang="en-GB" dirty="0" smtClean="0"/>
              <a:t> </a:t>
            </a:r>
            <a:r>
              <a:rPr lang="en-GB" dirty="0" err="1" smtClean="0"/>
              <a:t>typische</a:t>
            </a:r>
            <a:r>
              <a:rPr lang="en-GB" dirty="0" smtClean="0"/>
              <a:t> </a:t>
            </a:r>
            <a:r>
              <a:rPr lang="en-GB" dirty="0" err="1" smtClean="0"/>
              <a:t>Einloggmaske</a:t>
            </a:r>
            <a:r>
              <a:rPr lang="en-GB" dirty="0" smtClean="0"/>
              <a:t> </a:t>
            </a:r>
            <a:r>
              <a:rPr lang="en-GB" dirty="0" err="1" smtClean="0"/>
              <a:t>angezeigt</a:t>
            </a:r>
            <a:r>
              <a:rPr lang="en-GB" dirty="0" smtClean="0"/>
              <a:t>, die der </a:t>
            </a:r>
            <a:r>
              <a:rPr lang="en-GB" dirty="0" err="1" smtClean="0"/>
              <a:t>Nutzer</a:t>
            </a:r>
            <a:r>
              <a:rPr lang="en-GB" dirty="0" smtClean="0"/>
              <a:t> </a:t>
            </a:r>
            <a:r>
              <a:rPr lang="en-GB" dirty="0" err="1" smtClean="0"/>
              <a:t>verwenden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Das </a:t>
            </a:r>
            <a:r>
              <a:rPr lang="en-GB" dirty="0" err="1" smtClean="0"/>
              <a:t>Einloggen</a:t>
            </a:r>
            <a:r>
              <a:rPr lang="en-GB" dirty="0" smtClean="0"/>
              <a:t> </a:t>
            </a:r>
            <a:r>
              <a:rPr lang="en-GB" dirty="0" err="1" smtClean="0"/>
              <a:t>läuft</a:t>
            </a:r>
            <a:r>
              <a:rPr lang="en-GB" dirty="0" smtClean="0"/>
              <a:t> </a:t>
            </a:r>
            <a:r>
              <a:rPr lang="en-GB" dirty="0" err="1" smtClean="0"/>
              <a:t>über</a:t>
            </a:r>
            <a:r>
              <a:rPr lang="en-GB" dirty="0" smtClean="0"/>
              <a:t> den </a:t>
            </a:r>
            <a:r>
              <a:rPr lang="en-GB" dirty="0" err="1" smtClean="0"/>
              <a:t>Weg</a:t>
            </a:r>
            <a:r>
              <a:rPr lang="en-GB" dirty="0" smtClean="0"/>
              <a:t>, </a:t>
            </a:r>
            <a:r>
              <a:rPr lang="en-GB" dirty="0" err="1" smtClean="0"/>
              <a:t>dass</a:t>
            </a:r>
            <a:r>
              <a:rPr lang="en-GB" dirty="0" smtClean="0"/>
              <a:t> </a:t>
            </a:r>
            <a:r>
              <a:rPr lang="en-GB" dirty="0" err="1" smtClean="0"/>
              <a:t>zuerst</a:t>
            </a:r>
            <a:r>
              <a:rPr lang="en-GB" dirty="0" smtClean="0"/>
              <a:t> der Name </a:t>
            </a:r>
            <a:r>
              <a:rPr lang="en-GB" dirty="0" err="1" smtClean="0"/>
              <a:t>überprüft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, </a:t>
            </a:r>
            <a:r>
              <a:rPr lang="en-GB" dirty="0" err="1" smtClean="0"/>
              <a:t>ob</a:t>
            </a:r>
            <a:r>
              <a:rPr lang="en-GB" dirty="0" smtClean="0"/>
              <a:t> </a:t>
            </a:r>
            <a:r>
              <a:rPr lang="en-GB" dirty="0" err="1" smtClean="0"/>
              <a:t>dieser</a:t>
            </a:r>
            <a:r>
              <a:rPr lang="en-GB" dirty="0" smtClean="0"/>
              <a:t> </a:t>
            </a:r>
            <a:r>
              <a:rPr lang="en-GB" dirty="0" err="1" smtClean="0"/>
              <a:t>vorhanden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 und </a:t>
            </a:r>
            <a:r>
              <a:rPr lang="en-GB" dirty="0" err="1" smtClean="0"/>
              <a:t>danach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das </a:t>
            </a:r>
            <a:r>
              <a:rPr lang="en-GB" dirty="0" err="1" smtClean="0"/>
              <a:t>Passwort</a:t>
            </a:r>
            <a:r>
              <a:rPr lang="en-GB" dirty="0" smtClean="0"/>
              <a:t> </a:t>
            </a:r>
            <a:r>
              <a:rPr lang="en-GB" dirty="0" err="1" smtClean="0"/>
              <a:t>genommen</a:t>
            </a:r>
            <a:r>
              <a:rPr lang="en-GB" dirty="0" smtClean="0"/>
              <a:t> und dieses </a:t>
            </a:r>
            <a:r>
              <a:rPr lang="en-GB" dirty="0" err="1" smtClean="0"/>
              <a:t>überprüft</a:t>
            </a:r>
            <a:r>
              <a:rPr lang="en-GB" dirty="0" smtClean="0"/>
              <a:t> </a:t>
            </a:r>
            <a:r>
              <a:rPr lang="en-GB" dirty="0" err="1" smtClean="0"/>
              <a:t>ob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den </a:t>
            </a:r>
            <a:r>
              <a:rPr lang="en-GB" dirty="0" err="1" smtClean="0"/>
              <a:t>Namen</a:t>
            </a:r>
            <a:r>
              <a:rPr lang="en-GB" dirty="0" smtClean="0"/>
              <a:t> </a:t>
            </a:r>
            <a:r>
              <a:rPr lang="en-GB" dirty="0" err="1" smtClean="0"/>
              <a:t>passt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07" y="1203324"/>
            <a:ext cx="4710555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Such </a:t>
            </a:r>
            <a:r>
              <a:rPr lang="en-GB" b="1" dirty="0" err="1" smtClean="0"/>
              <a:t>Fenster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1203324"/>
            <a:ext cx="3932237" cy="4665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</a:t>
            </a:r>
            <a:r>
              <a:rPr lang="en-GB" dirty="0" err="1" smtClean="0"/>
              <a:t>diesem</a:t>
            </a:r>
            <a:r>
              <a:rPr lang="en-GB" dirty="0" smtClean="0"/>
              <a:t>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der </a:t>
            </a:r>
            <a:r>
              <a:rPr lang="en-GB" dirty="0" err="1" smtClean="0"/>
              <a:t>Benutzer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</a:t>
            </a:r>
            <a:r>
              <a:rPr lang="en-GB" dirty="0" err="1" smtClean="0"/>
              <a:t>Artikeln</a:t>
            </a:r>
            <a:r>
              <a:rPr lang="en-GB" dirty="0" smtClean="0"/>
              <a:t> </a:t>
            </a:r>
            <a:r>
              <a:rPr lang="en-GB" dirty="0" err="1" smtClean="0"/>
              <a:t>suchen</a:t>
            </a:r>
            <a:r>
              <a:rPr lang="en-GB" dirty="0" smtClean="0"/>
              <a:t>. </a:t>
            </a:r>
            <a:r>
              <a:rPr lang="en-GB" dirty="0" err="1" smtClean="0"/>
              <a:t>Dazu</a:t>
            </a:r>
            <a:r>
              <a:rPr lang="en-GB" dirty="0" smtClean="0"/>
              <a:t> hat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neben</a:t>
            </a:r>
            <a:r>
              <a:rPr lang="en-GB" dirty="0" smtClean="0"/>
              <a:t> </a:t>
            </a:r>
            <a:r>
              <a:rPr lang="en-GB" dirty="0" err="1" smtClean="0"/>
              <a:t>dem</a:t>
            </a:r>
            <a:r>
              <a:rPr lang="en-GB" dirty="0" smtClean="0"/>
              <a:t> </a:t>
            </a:r>
            <a:r>
              <a:rPr lang="en-GB" dirty="0" err="1" smtClean="0"/>
              <a:t>Textfeld</a:t>
            </a:r>
            <a:r>
              <a:rPr lang="en-GB" dirty="0" smtClean="0"/>
              <a:t> die </a:t>
            </a:r>
            <a:r>
              <a:rPr lang="en-GB" dirty="0" err="1" smtClean="0"/>
              <a:t>Möglichkeit</a:t>
            </a:r>
            <a:r>
              <a:rPr lang="en-GB" dirty="0" smtClean="0"/>
              <a:t> </a:t>
            </a:r>
            <a:r>
              <a:rPr lang="en-GB" dirty="0" err="1" smtClean="0"/>
              <a:t>etliche</a:t>
            </a:r>
            <a:r>
              <a:rPr lang="en-GB" dirty="0" smtClean="0"/>
              <a:t> Filter </a:t>
            </a:r>
            <a:r>
              <a:rPr lang="en-GB" dirty="0" err="1" smtClean="0"/>
              <a:t>einzustellen</a:t>
            </a:r>
            <a:r>
              <a:rPr lang="en-GB" dirty="0" smtClean="0"/>
              <a:t> um die </a:t>
            </a:r>
            <a:r>
              <a:rPr lang="en-GB" dirty="0" err="1" smtClean="0"/>
              <a:t>Suche</a:t>
            </a:r>
            <a:r>
              <a:rPr lang="en-GB" dirty="0" smtClean="0"/>
              <a:t> </a:t>
            </a:r>
            <a:r>
              <a:rPr lang="en-GB" dirty="0" err="1" smtClean="0"/>
              <a:t>einzuschränken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Die </a:t>
            </a:r>
            <a:r>
              <a:rPr lang="en-GB" dirty="0" err="1" smtClean="0"/>
              <a:t>Suche</a:t>
            </a:r>
            <a:r>
              <a:rPr lang="en-GB" dirty="0" smtClean="0"/>
              <a:t> </a:t>
            </a:r>
            <a:r>
              <a:rPr lang="en-GB" dirty="0" err="1" smtClean="0"/>
              <a:t>nimmt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</a:t>
            </a:r>
            <a:r>
              <a:rPr lang="en-GB" dirty="0" err="1" smtClean="0"/>
              <a:t>generell</a:t>
            </a:r>
            <a:r>
              <a:rPr lang="en-GB" dirty="0" smtClean="0"/>
              <a:t> </a:t>
            </a:r>
            <a:r>
              <a:rPr lang="en-GB" dirty="0" err="1" smtClean="0"/>
              <a:t>entweder</a:t>
            </a:r>
            <a:r>
              <a:rPr lang="en-GB" dirty="0" smtClean="0"/>
              <a:t> den </a:t>
            </a:r>
            <a:r>
              <a:rPr lang="en-GB" dirty="0" err="1" smtClean="0"/>
              <a:t>Titel</a:t>
            </a:r>
            <a:r>
              <a:rPr lang="en-GB" dirty="0" smtClean="0"/>
              <a:t> und </a:t>
            </a:r>
            <a:r>
              <a:rPr lang="en-GB" dirty="0" err="1" smtClean="0"/>
              <a:t>sucht</a:t>
            </a:r>
            <a:r>
              <a:rPr lang="en-GB" dirty="0" smtClean="0"/>
              <a:t> </a:t>
            </a:r>
            <a:r>
              <a:rPr lang="en-GB" dirty="0" err="1" smtClean="0"/>
              <a:t>gleiche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(OR) </a:t>
            </a:r>
            <a:r>
              <a:rPr lang="en-GB" dirty="0" err="1" smtClean="0"/>
              <a:t>ähnliche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r>
              <a:rPr lang="en-GB" dirty="0" smtClean="0"/>
              <a:t> </a:t>
            </a:r>
            <a:r>
              <a:rPr lang="en-GB" dirty="0" err="1" smtClean="0"/>
              <a:t>raus</a:t>
            </a:r>
            <a:r>
              <a:rPr lang="en-GB" dirty="0" smtClean="0"/>
              <a:t>.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die </a:t>
            </a:r>
            <a:r>
              <a:rPr lang="en-GB" dirty="0" err="1" smtClean="0"/>
              <a:t>Möglichkeit</a:t>
            </a:r>
            <a:r>
              <a:rPr lang="en-GB" dirty="0" smtClean="0"/>
              <a:t> in das </a:t>
            </a:r>
            <a:r>
              <a:rPr lang="en-GB" dirty="0" err="1" smtClean="0"/>
              <a:t>Suchfeld</a:t>
            </a:r>
            <a:r>
              <a:rPr lang="en-GB" dirty="0" smtClean="0"/>
              <a:t> die </a:t>
            </a:r>
            <a:r>
              <a:rPr lang="en-GB" dirty="0" err="1" smtClean="0"/>
              <a:t>Artikel</a:t>
            </a:r>
            <a:r>
              <a:rPr lang="en-GB" dirty="0" smtClean="0"/>
              <a:t> ID </a:t>
            </a:r>
            <a:r>
              <a:rPr lang="en-GB" dirty="0" err="1" smtClean="0"/>
              <a:t>reinzuschreiben</a:t>
            </a:r>
            <a:r>
              <a:rPr lang="en-GB" dirty="0" smtClean="0"/>
              <a:t> </a:t>
            </a:r>
            <a:r>
              <a:rPr lang="en-GB" dirty="0" err="1" smtClean="0"/>
              <a:t>wodurch</a:t>
            </a:r>
            <a:r>
              <a:rPr lang="en-GB" dirty="0" smtClean="0"/>
              <a:t> </a:t>
            </a:r>
            <a:r>
              <a:rPr lang="en-GB" dirty="0" err="1" smtClean="0"/>
              <a:t>dann</a:t>
            </a:r>
            <a:r>
              <a:rPr lang="en-GB" dirty="0" smtClean="0"/>
              <a:t> </a:t>
            </a:r>
            <a:r>
              <a:rPr lang="en-GB" dirty="0" err="1" smtClean="0"/>
              <a:t>direkt</a:t>
            </a:r>
            <a:r>
              <a:rPr lang="en-GB" dirty="0" smtClean="0"/>
              <a:t> der </a:t>
            </a:r>
            <a:r>
              <a:rPr lang="en-GB" dirty="0" err="1" smtClean="0"/>
              <a:t>Artikel</a:t>
            </a:r>
            <a:r>
              <a:rPr lang="en-GB" dirty="0" smtClean="0"/>
              <a:t> </a:t>
            </a:r>
            <a:r>
              <a:rPr lang="en-GB" dirty="0" err="1" smtClean="0"/>
              <a:t>geöffnet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Artikel</a:t>
            </a:r>
            <a:r>
              <a:rPr lang="en-GB" dirty="0" smtClean="0"/>
              <a:t> </a:t>
            </a:r>
            <a:r>
              <a:rPr lang="en-GB" dirty="0" err="1" smtClean="0"/>
              <a:t>lässt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via </a:t>
            </a:r>
            <a:r>
              <a:rPr lang="en-GB" dirty="0" err="1" smtClean="0"/>
              <a:t>Doppelklick</a:t>
            </a:r>
            <a:r>
              <a:rPr lang="en-GB" dirty="0" smtClean="0"/>
              <a:t> </a:t>
            </a:r>
            <a:r>
              <a:rPr lang="en-GB" dirty="0" err="1" smtClean="0"/>
              <a:t>öffnen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Das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gleichzeitig</a:t>
            </a:r>
            <a:r>
              <a:rPr lang="en-GB" dirty="0" smtClean="0"/>
              <a:t> das </a:t>
            </a:r>
            <a:r>
              <a:rPr lang="en-GB" dirty="0" err="1" smtClean="0"/>
              <a:t>Hauptfenster</a:t>
            </a:r>
            <a:r>
              <a:rPr lang="en-GB" dirty="0" smtClean="0"/>
              <a:t> des Clients und </a:t>
            </a:r>
            <a:r>
              <a:rPr lang="en-GB" dirty="0" err="1" smtClean="0"/>
              <a:t>bietet</a:t>
            </a:r>
            <a:r>
              <a:rPr lang="en-GB" dirty="0" smtClean="0"/>
              <a:t> </a:t>
            </a:r>
            <a:r>
              <a:rPr lang="en-GB" dirty="0" err="1" smtClean="0"/>
              <a:t>Zugang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allen</a:t>
            </a:r>
            <a:r>
              <a:rPr lang="en-GB" dirty="0" smtClean="0"/>
              <a:t> </a:t>
            </a:r>
            <a:r>
              <a:rPr lang="en-GB" dirty="0" err="1" smtClean="0"/>
              <a:t>relevanten</a:t>
            </a:r>
            <a:r>
              <a:rPr lang="en-GB" dirty="0" smtClean="0"/>
              <a:t> Tools (Editor, Tags, User </a:t>
            </a:r>
            <a:r>
              <a:rPr lang="en-GB" dirty="0" err="1" smtClean="0"/>
              <a:t>usw</a:t>
            </a:r>
            <a:r>
              <a:rPr lang="en-GB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1203324"/>
            <a:ext cx="6646863" cy="40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Editor </a:t>
            </a:r>
            <a:r>
              <a:rPr lang="en-GB" b="1" dirty="0" err="1" smtClean="0"/>
              <a:t>Fenster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1203324"/>
            <a:ext cx="3932237" cy="4665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</a:t>
            </a:r>
            <a:r>
              <a:rPr lang="en-GB" dirty="0" err="1" smtClean="0"/>
              <a:t>diesem</a:t>
            </a:r>
            <a:r>
              <a:rPr lang="en-GB" dirty="0" smtClean="0"/>
              <a:t>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gelangt</a:t>
            </a:r>
            <a:r>
              <a:rPr lang="en-GB" dirty="0" smtClean="0"/>
              <a:t> der </a:t>
            </a:r>
            <a:r>
              <a:rPr lang="en-GB" dirty="0" err="1" smtClean="0"/>
              <a:t>Benutzer</a:t>
            </a:r>
            <a:r>
              <a:rPr lang="en-GB" dirty="0" smtClean="0"/>
              <a:t> </a:t>
            </a:r>
            <a:r>
              <a:rPr lang="en-GB" dirty="0" err="1" smtClean="0"/>
              <a:t>wenn</a:t>
            </a:r>
            <a:r>
              <a:rPr lang="en-GB" dirty="0" smtClean="0"/>
              <a:t> </a:t>
            </a:r>
            <a:r>
              <a:rPr lang="en-GB" dirty="0" err="1" smtClean="0"/>
              <a:t>dieser</a:t>
            </a:r>
            <a:r>
              <a:rPr lang="en-GB" dirty="0" smtClean="0"/>
              <a:t> in der </a:t>
            </a:r>
            <a:r>
              <a:rPr lang="en-GB" dirty="0" err="1" smtClean="0"/>
              <a:t>Suche</a:t>
            </a:r>
            <a:r>
              <a:rPr lang="en-GB" dirty="0" smtClean="0"/>
              <a:t> </a:t>
            </a:r>
            <a:r>
              <a:rPr lang="en-GB" dirty="0" err="1" smtClean="0"/>
              <a:t>einen</a:t>
            </a:r>
            <a:r>
              <a:rPr lang="en-GB" dirty="0" smtClean="0"/>
              <a:t> </a:t>
            </a:r>
            <a:r>
              <a:rPr lang="en-GB" dirty="0" err="1" smtClean="0"/>
              <a:t>Artikel</a:t>
            </a:r>
            <a:r>
              <a:rPr lang="en-GB" dirty="0" smtClean="0"/>
              <a:t> </a:t>
            </a:r>
            <a:r>
              <a:rPr lang="en-GB" dirty="0" err="1" smtClean="0"/>
              <a:t>ausgewählt</a:t>
            </a:r>
            <a:r>
              <a:rPr lang="en-GB" dirty="0" smtClean="0"/>
              <a:t>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Hier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man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relevanten</a:t>
            </a:r>
            <a:r>
              <a:rPr lang="en-GB" dirty="0" smtClean="0"/>
              <a:t> </a:t>
            </a:r>
            <a:r>
              <a:rPr lang="en-GB" dirty="0" err="1" smtClean="0"/>
              <a:t>Inhalte</a:t>
            </a:r>
            <a:r>
              <a:rPr lang="en-GB" dirty="0" smtClean="0"/>
              <a:t> </a:t>
            </a:r>
            <a:r>
              <a:rPr lang="en-GB" dirty="0" err="1" smtClean="0"/>
              <a:t>zum</a:t>
            </a:r>
            <a:r>
              <a:rPr lang="en-GB" dirty="0" smtClean="0"/>
              <a:t> </a:t>
            </a:r>
            <a:r>
              <a:rPr lang="en-GB" dirty="0" err="1" smtClean="0"/>
              <a:t>Artikel</a:t>
            </a:r>
            <a:r>
              <a:rPr lang="en-GB" dirty="0" smtClean="0"/>
              <a:t> </a:t>
            </a:r>
            <a:r>
              <a:rPr lang="en-GB" dirty="0" err="1" smtClean="0"/>
              <a:t>einstellen</a:t>
            </a:r>
            <a:r>
              <a:rPr lang="en-GB" dirty="0" smtClean="0"/>
              <a:t> (Title, Name, URL, Category).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Der Editor </a:t>
            </a:r>
            <a:r>
              <a:rPr lang="en-GB" dirty="0" err="1" smtClean="0"/>
              <a:t>unterscheidet</a:t>
            </a:r>
            <a:r>
              <a:rPr lang="en-GB" dirty="0" smtClean="0"/>
              <a:t> </a:t>
            </a:r>
            <a:r>
              <a:rPr lang="en-GB" dirty="0" err="1" smtClean="0"/>
              <a:t>zwischen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</a:t>
            </a:r>
            <a:r>
              <a:rPr lang="en-GB" dirty="0" err="1" smtClean="0"/>
              <a:t>Artikeln</a:t>
            </a:r>
            <a:r>
              <a:rPr lang="en-GB" dirty="0" smtClean="0"/>
              <a:t> und </a:t>
            </a:r>
            <a:r>
              <a:rPr lang="en-GB" dirty="0" err="1" smtClean="0"/>
              <a:t>Artikeln</a:t>
            </a:r>
            <a:r>
              <a:rPr lang="en-GB" dirty="0" smtClean="0"/>
              <a:t> die </a:t>
            </a:r>
            <a:r>
              <a:rPr lang="en-GB" dirty="0" err="1" smtClean="0"/>
              <a:t>eine</a:t>
            </a:r>
            <a:r>
              <a:rPr lang="en-GB" dirty="0" smtClean="0"/>
              <a:t> ID </a:t>
            </a:r>
            <a:r>
              <a:rPr lang="en-GB" dirty="0" err="1" smtClean="0"/>
              <a:t>haben</a:t>
            </a:r>
            <a:r>
              <a:rPr lang="en-GB" dirty="0" smtClean="0"/>
              <a:t>. Die </a:t>
            </a:r>
            <a:r>
              <a:rPr lang="en-GB" dirty="0" err="1" smtClean="0"/>
              <a:t>neuen</a:t>
            </a:r>
            <a:r>
              <a:rPr lang="en-GB" dirty="0" smtClean="0"/>
              <a:t> </a:t>
            </a:r>
            <a:r>
              <a:rPr lang="en-GB" dirty="0" err="1" smtClean="0"/>
              <a:t>Artikel</a:t>
            </a:r>
            <a:r>
              <a:rPr lang="en-GB" dirty="0" smtClean="0"/>
              <a:t> </a:t>
            </a:r>
            <a:r>
              <a:rPr lang="en-GB" dirty="0" err="1" smtClean="0"/>
              <a:t>haben</a:t>
            </a:r>
            <a:r>
              <a:rPr lang="en-GB" dirty="0" smtClean="0"/>
              <a:t> </a:t>
            </a:r>
            <a:r>
              <a:rPr lang="en-GB" dirty="0" err="1" smtClean="0"/>
              <a:t>beispielsweise</a:t>
            </a:r>
            <a:r>
              <a:rPr lang="en-GB" dirty="0" smtClean="0"/>
              <a:t> </a:t>
            </a:r>
            <a:r>
              <a:rPr lang="en-GB" dirty="0" err="1" smtClean="0"/>
              <a:t>keinen</a:t>
            </a:r>
            <a:r>
              <a:rPr lang="en-GB" dirty="0" smtClean="0"/>
              <a:t> </a:t>
            </a:r>
            <a:r>
              <a:rPr lang="en-GB" dirty="0" err="1" smtClean="0"/>
              <a:t>Zugriff</a:t>
            </a:r>
            <a:r>
              <a:rPr lang="en-GB" dirty="0" smtClean="0"/>
              <a:t> auf den Tag Editor (“Edit Tags).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Die </a:t>
            </a:r>
            <a:r>
              <a:rPr lang="en-GB" dirty="0" err="1" smtClean="0"/>
              <a:t>Tabelle</a:t>
            </a:r>
            <a:r>
              <a:rPr lang="en-GB" dirty="0" smtClean="0"/>
              <a:t> </a:t>
            </a:r>
            <a:r>
              <a:rPr lang="en-GB" dirty="0" err="1" smtClean="0"/>
              <a:t>unten</a:t>
            </a:r>
            <a:r>
              <a:rPr lang="en-GB" dirty="0" smtClean="0"/>
              <a:t> links </a:t>
            </a:r>
            <a:r>
              <a:rPr lang="en-GB" dirty="0" err="1" smtClean="0"/>
              <a:t>bezieht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auf </a:t>
            </a:r>
            <a:r>
              <a:rPr lang="en-GB" dirty="0" err="1" smtClean="0"/>
              <a:t>sogenannte</a:t>
            </a:r>
            <a:r>
              <a:rPr lang="en-GB" dirty="0" smtClean="0"/>
              <a:t> </a:t>
            </a:r>
            <a:r>
              <a:rPr lang="en-GB" dirty="0" err="1" smtClean="0"/>
              <a:t>Bezeichner-Werte</a:t>
            </a:r>
            <a:r>
              <a:rPr lang="en-GB" dirty="0" smtClean="0"/>
              <a:t> </a:t>
            </a:r>
            <a:r>
              <a:rPr lang="en-GB" dirty="0" err="1" smtClean="0"/>
              <a:t>Beziehungen</a:t>
            </a:r>
            <a:r>
              <a:rPr lang="en-GB" dirty="0" smtClean="0"/>
              <a:t>. </a:t>
            </a:r>
            <a:r>
              <a:rPr lang="en-GB" dirty="0" err="1" smtClean="0"/>
              <a:t>Diese</a:t>
            </a:r>
            <a:r>
              <a:rPr lang="en-GB" dirty="0" smtClean="0"/>
              <a:t> </a:t>
            </a:r>
            <a:r>
              <a:rPr lang="en-GB" dirty="0" err="1" smtClean="0"/>
              <a:t>sind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einer</a:t>
            </a:r>
            <a:r>
              <a:rPr lang="en-GB" dirty="0" smtClean="0"/>
              <a:t> </a:t>
            </a:r>
            <a:r>
              <a:rPr lang="en-GB" dirty="0" err="1" smtClean="0"/>
              <a:t>Kategorie</a:t>
            </a:r>
            <a:r>
              <a:rPr lang="en-GB" dirty="0" smtClean="0"/>
              <a:t> </a:t>
            </a:r>
            <a:r>
              <a:rPr lang="en-GB" dirty="0" err="1" smtClean="0"/>
              <a:t>verknüft</a:t>
            </a:r>
            <a:r>
              <a:rPr lang="en-GB" dirty="0" smtClean="0"/>
              <a:t>. </a:t>
            </a:r>
            <a:r>
              <a:rPr lang="en-GB" dirty="0" err="1" smtClean="0"/>
              <a:t>Sollte</a:t>
            </a:r>
            <a:r>
              <a:rPr lang="en-GB" dirty="0" smtClean="0"/>
              <a:t> </a:t>
            </a:r>
            <a:r>
              <a:rPr lang="en-GB" dirty="0" err="1" smtClean="0"/>
              <a:t>beispielweise</a:t>
            </a:r>
            <a:r>
              <a:rPr lang="en-GB" dirty="0" smtClean="0"/>
              <a:t> die </a:t>
            </a:r>
            <a:r>
              <a:rPr lang="en-GB" dirty="0" err="1" smtClean="0"/>
              <a:t>Kategorie</a:t>
            </a:r>
            <a:r>
              <a:rPr lang="en-GB" dirty="0" smtClean="0"/>
              <a:t> “CPU” </a:t>
            </a:r>
            <a:r>
              <a:rPr lang="en-GB" dirty="0" err="1" smtClean="0"/>
              <a:t>ausgewählt</a:t>
            </a:r>
            <a:r>
              <a:rPr lang="en-GB" dirty="0" smtClean="0"/>
              <a:t> sein, </a:t>
            </a:r>
            <a:r>
              <a:rPr lang="en-GB" dirty="0" err="1" smtClean="0"/>
              <a:t>dann</a:t>
            </a:r>
            <a:r>
              <a:rPr lang="en-GB" dirty="0" smtClean="0"/>
              <a:t> </a:t>
            </a:r>
            <a:r>
              <a:rPr lang="en-GB" dirty="0" err="1" smtClean="0"/>
              <a:t>könnte</a:t>
            </a:r>
            <a:r>
              <a:rPr lang="en-GB" dirty="0" smtClean="0"/>
              <a:t> </a:t>
            </a:r>
            <a:r>
              <a:rPr lang="en-GB" dirty="0" err="1" smtClean="0"/>
              <a:t>ein</a:t>
            </a:r>
            <a:r>
              <a:rPr lang="en-GB" dirty="0" smtClean="0"/>
              <a:t> Value1 Wert “</a:t>
            </a:r>
            <a:r>
              <a:rPr lang="en-GB" dirty="0" err="1" smtClean="0"/>
              <a:t>Anzahl</a:t>
            </a:r>
            <a:r>
              <a:rPr lang="en-GB" dirty="0" smtClean="0"/>
              <a:t> der </a:t>
            </a:r>
            <a:r>
              <a:rPr lang="en-GB" dirty="0" err="1" smtClean="0"/>
              <a:t>Kerne</a:t>
            </a:r>
            <a:r>
              <a:rPr lang="en-GB" dirty="0" smtClean="0"/>
              <a:t>”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53" y="1211130"/>
            <a:ext cx="6595640" cy="44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Editor Tag </a:t>
            </a:r>
            <a:r>
              <a:rPr lang="en-GB" b="1" dirty="0" err="1" smtClean="0"/>
              <a:t>Fenster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1203324"/>
            <a:ext cx="3932237" cy="4665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dieses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gelangt</a:t>
            </a:r>
            <a:r>
              <a:rPr lang="en-GB" dirty="0" smtClean="0"/>
              <a:t> der </a:t>
            </a:r>
            <a:r>
              <a:rPr lang="en-GB" dirty="0" err="1" smtClean="0"/>
              <a:t>Nutzer</a:t>
            </a:r>
            <a:r>
              <a:rPr lang="en-GB" dirty="0" smtClean="0"/>
              <a:t> </a:t>
            </a:r>
            <a:r>
              <a:rPr lang="en-GB" dirty="0" err="1" smtClean="0"/>
              <a:t>über</a:t>
            </a:r>
            <a:r>
              <a:rPr lang="en-GB" dirty="0" smtClean="0"/>
              <a:t> das Editor </a:t>
            </a:r>
            <a:r>
              <a:rPr lang="en-GB" dirty="0" err="1" smtClean="0"/>
              <a:t>Fenster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Hier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</a:t>
            </a:r>
            <a:r>
              <a:rPr lang="en-GB" dirty="0" err="1" smtClean="0"/>
              <a:t>dieser</a:t>
            </a:r>
            <a:r>
              <a:rPr lang="en-GB" dirty="0" smtClean="0"/>
              <a:t> </a:t>
            </a:r>
            <a:r>
              <a:rPr lang="en-GB" dirty="0" err="1" smtClean="0"/>
              <a:t>neue</a:t>
            </a:r>
            <a:r>
              <a:rPr lang="en-GB" dirty="0" smtClean="0"/>
              <a:t> Tags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einem</a:t>
            </a:r>
            <a:r>
              <a:rPr lang="en-GB" dirty="0" smtClean="0"/>
              <a:t> </a:t>
            </a:r>
            <a:r>
              <a:rPr lang="en-GB" dirty="0" err="1" smtClean="0"/>
              <a:t>Artikel</a:t>
            </a:r>
            <a:r>
              <a:rPr lang="en-GB" dirty="0" smtClean="0"/>
              <a:t> </a:t>
            </a:r>
            <a:r>
              <a:rPr lang="en-GB" dirty="0" err="1" smtClean="0"/>
              <a:t>zuordnen</a:t>
            </a:r>
            <a:r>
              <a:rPr lang="en-GB" dirty="0" smtClean="0"/>
              <a:t>. </a:t>
            </a:r>
            <a:r>
              <a:rPr lang="en-GB" dirty="0" err="1" smtClean="0"/>
              <a:t>Außerdem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komplett</a:t>
            </a:r>
            <a:r>
              <a:rPr lang="en-GB" dirty="0" smtClean="0"/>
              <a:t> </a:t>
            </a:r>
            <a:r>
              <a:rPr lang="en-GB" dirty="0" err="1" smtClean="0"/>
              <a:t>neue</a:t>
            </a:r>
            <a:r>
              <a:rPr lang="en-GB" dirty="0" smtClean="0"/>
              <a:t> Tags </a:t>
            </a:r>
            <a:r>
              <a:rPr lang="en-GB" dirty="0" err="1" smtClean="0"/>
              <a:t>erstellen</a:t>
            </a:r>
            <a:r>
              <a:rPr lang="en-GB" dirty="0" smtClean="0"/>
              <a:t>, die </a:t>
            </a:r>
            <a:r>
              <a:rPr lang="en-GB" dirty="0" err="1" smtClean="0"/>
              <a:t>dann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in </a:t>
            </a:r>
            <a:r>
              <a:rPr lang="en-GB" dirty="0" err="1" smtClean="0"/>
              <a:t>anderen</a:t>
            </a:r>
            <a:r>
              <a:rPr lang="en-GB" dirty="0" smtClean="0"/>
              <a:t> </a:t>
            </a:r>
            <a:r>
              <a:rPr lang="en-GB" dirty="0" err="1" smtClean="0"/>
              <a:t>Artikeln</a:t>
            </a:r>
            <a:r>
              <a:rPr lang="en-GB" dirty="0" smtClean="0"/>
              <a:t> </a:t>
            </a:r>
            <a:r>
              <a:rPr lang="en-GB" dirty="0" err="1" smtClean="0"/>
              <a:t>verwendet</a:t>
            </a:r>
            <a:r>
              <a:rPr lang="en-GB" dirty="0" smtClean="0"/>
              <a:t> warden </a:t>
            </a:r>
            <a:r>
              <a:rPr lang="en-GB" dirty="0" err="1" smtClean="0"/>
              <a:t>können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den Tags warden </a:t>
            </a:r>
            <a:r>
              <a:rPr lang="en-GB" dirty="0" err="1" smtClean="0"/>
              <a:t>zwischen</a:t>
            </a:r>
            <a:r>
              <a:rPr lang="en-GB" dirty="0" smtClean="0"/>
              <a:t> “Normal” und “Master” </a:t>
            </a:r>
            <a:r>
              <a:rPr lang="en-GB" dirty="0" err="1" smtClean="0"/>
              <a:t>unterschieden</a:t>
            </a:r>
            <a:r>
              <a:rPr lang="en-GB" dirty="0" smtClean="0"/>
              <a:t>. Dies </a:t>
            </a:r>
            <a:r>
              <a:rPr lang="en-GB" dirty="0" err="1" smtClean="0"/>
              <a:t>hängt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der </a:t>
            </a:r>
            <a:r>
              <a:rPr lang="en-GB" dirty="0" err="1" smtClean="0"/>
              <a:t>Relevanz</a:t>
            </a:r>
            <a:r>
              <a:rPr lang="en-GB" dirty="0" smtClean="0"/>
              <a:t> der </a:t>
            </a:r>
            <a:r>
              <a:rPr lang="en-GB" dirty="0" err="1" smtClean="0"/>
              <a:t>Suche</a:t>
            </a:r>
            <a:r>
              <a:rPr lang="en-GB" dirty="0" smtClean="0"/>
              <a:t> </a:t>
            </a:r>
            <a:r>
              <a:rPr lang="en-GB" dirty="0" err="1" smtClean="0"/>
              <a:t>zusammen</a:t>
            </a:r>
            <a:r>
              <a:rPr lang="en-GB" dirty="0" smtClean="0"/>
              <a:t>, die man </a:t>
            </a:r>
            <a:r>
              <a:rPr lang="en-GB" dirty="0" err="1" smtClean="0"/>
              <a:t>später</a:t>
            </a:r>
            <a:r>
              <a:rPr lang="en-GB" dirty="0" smtClean="0"/>
              <a:t> auf der </a:t>
            </a:r>
            <a:r>
              <a:rPr lang="en-GB" dirty="0" err="1" smtClean="0"/>
              <a:t>Webseite</a:t>
            </a:r>
            <a:r>
              <a:rPr lang="en-GB" dirty="0" smtClean="0"/>
              <a:t> </a:t>
            </a:r>
            <a:r>
              <a:rPr lang="en-GB" dirty="0" err="1" smtClean="0"/>
              <a:t>umsetzen</a:t>
            </a:r>
            <a:r>
              <a:rPr lang="en-GB" dirty="0" smtClean="0"/>
              <a:t> </a:t>
            </a:r>
            <a:r>
              <a:rPr lang="en-GB" dirty="0" err="1" smtClean="0"/>
              <a:t>könnte</a:t>
            </a:r>
            <a:r>
              <a:rPr lang="en-GB" dirty="0" smtClean="0"/>
              <a:t>. </a:t>
            </a:r>
            <a:r>
              <a:rPr lang="en-GB" dirty="0" err="1" smtClean="0"/>
              <a:t>Dadurch</a:t>
            </a:r>
            <a:r>
              <a:rPr lang="en-GB" dirty="0" smtClean="0"/>
              <a:t> </a:t>
            </a:r>
            <a:r>
              <a:rPr lang="en-GB" dirty="0" err="1" smtClean="0"/>
              <a:t>würde</a:t>
            </a:r>
            <a:r>
              <a:rPr lang="en-GB" dirty="0" smtClean="0"/>
              <a:t> </a:t>
            </a: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Artikel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dem</a:t>
            </a:r>
            <a:r>
              <a:rPr lang="en-GB" dirty="0" smtClean="0"/>
              <a:t> Master Tag “Intel” </a:t>
            </a:r>
            <a:r>
              <a:rPr lang="en-GB" dirty="0" err="1" smtClean="0"/>
              <a:t>höher</a:t>
            </a:r>
            <a:r>
              <a:rPr lang="en-GB" dirty="0" smtClean="0"/>
              <a:t> </a:t>
            </a:r>
            <a:r>
              <a:rPr lang="en-GB" dirty="0" err="1" smtClean="0"/>
              <a:t>gewertet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anderer</a:t>
            </a:r>
            <a:r>
              <a:rPr lang="en-GB" dirty="0" smtClean="0"/>
              <a:t> der dieses </a:t>
            </a:r>
            <a:r>
              <a:rPr lang="en-GB" dirty="0" err="1" smtClean="0"/>
              <a:t>nur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“Normal” Tag </a:t>
            </a:r>
            <a:r>
              <a:rPr lang="en-GB" dirty="0" err="1" smtClean="0"/>
              <a:t>drinnen</a:t>
            </a:r>
            <a:r>
              <a:rPr lang="en-GB" dirty="0" smtClean="0"/>
              <a:t>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63" y="1203324"/>
            <a:ext cx="625644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Editor URL </a:t>
            </a:r>
            <a:r>
              <a:rPr lang="en-GB" b="1" dirty="0" err="1" smtClean="0"/>
              <a:t>Fenster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1203324"/>
            <a:ext cx="3932237" cy="4665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dieses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gelangt</a:t>
            </a:r>
            <a:r>
              <a:rPr lang="en-GB" dirty="0" smtClean="0"/>
              <a:t> der </a:t>
            </a:r>
            <a:r>
              <a:rPr lang="en-GB" dirty="0" err="1" smtClean="0"/>
              <a:t>Nutzer</a:t>
            </a:r>
            <a:r>
              <a:rPr lang="en-GB" dirty="0" smtClean="0"/>
              <a:t> </a:t>
            </a:r>
            <a:r>
              <a:rPr lang="en-GB" dirty="0" err="1" smtClean="0"/>
              <a:t>über</a:t>
            </a:r>
            <a:r>
              <a:rPr lang="en-GB" dirty="0" smtClean="0"/>
              <a:t> das Editor </a:t>
            </a:r>
            <a:r>
              <a:rPr lang="en-GB" dirty="0" err="1" smtClean="0"/>
              <a:t>Fenster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Hier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der </a:t>
            </a:r>
            <a:r>
              <a:rPr lang="en-GB" dirty="0" err="1" smtClean="0"/>
              <a:t>Nutzer</a:t>
            </a:r>
            <a:r>
              <a:rPr lang="en-GB" dirty="0" smtClean="0"/>
              <a:t> </a:t>
            </a:r>
            <a:r>
              <a:rPr lang="en-GB" dirty="0" err="1" smtClean="0"/>
              <a:t>eine</a:t>
            </a:r>
            <a:r>
              <a:rPr lang="en-GB" dirty="0" smtClean="0"/>
              <a:t> URL </a:t>
            </a:r>
            <a:r>
              <a:rPr lang="en-GB" dirty="0" err="1" smtClean="0"/>
              <a:t>dem</a:t>
            </a:r>
            <a:r>
              <a:rPr lang="en-GB" dirty="0" smtClean="0"/>
              <a:t> </a:t>
            </a:r>
            <a:r>
              <a:rPr lang="en-GB" dirty="0" err="1" smtClean="0"/>
              <a:t>Artikel</a:t>
            </a:r>
            <a:r>
              <a:rPr lang="en-GB" dirty="0" smtClean="0"/>
              <a:t> </a:t>
            </a:r>
            <a:r>
              <a:rPr lang="en-GB" dirty="0" err="1" smtClean="0"/>
              <a:t>vergeben</a:t>
            </a:r>
            <a:r>
              <a:rPr lang="en-GB" dirty="0" smtClean="0"/>
              <a:t>, die auf der </a:t>
            </a:r>
            <a:r>
              <a:rPr lang="en-GB" dirty="0" err="1" smtClean="0"/>
              <a:t>Webseite</a:t>
            </a:r>
            <a:r>
              <a:rPr lang="en-GB" dirty="0" smtClean="0"/>
              <a:t> </a:t>
            </a:r>
            <a:r>
              <a:rPr lang="en-GB" dirty="0" err="1" smtClean="0"/>
              <a:t>verwendet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</a:t>
            </a:r>
            <a:r>
              <a:rPr lang="en-GB" dirty="0" err="1" smtClean="0"/>
              <a:t>soll</a:t>
            </a:r>
            <a:r>
              <a:rPr lang="en-GB" dirty="0" smtClean="0"/>
              <a:t>. Relevant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dieser</a:t>
            </a:r>
            <a:r>
              <a:rPr lang="en-GB" dirty="0" smtClean="0"/>
              <a:t> </a:t>
            </a:r>
            <a:r>
              <a:rPr lang="en-GB" dirty="0" err="1" smtClean="0"/>
              <a:t>Teil</a:t>
            </a:r>
            <a:r>
              <a:rPr lang="en-GB" dirty="0" smtClean="0"/>
              <a:t> </a:t>
            </a:r>
            <a:r>
              <a:rPr lang="en-GB" dirty="0" err="1" smtClean="0"/>
              <a:t>besonders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</a:t>
            </a:r>
            <a:r>
              <a:rPr lang="en-GB" dirty="0" err="1" smtClean="0"/>
              <a:t>Suchmaschienen</a:t>
            </a:r>
            <a:r>
              <a:rPr lang="en-GB" dirty="0" smtClean="0"/>
              <a:t> </a:t>
            </a:r>
            <a:r>
              <a:rPr lang="en-GB" dirty="0" err="1" smtClean="0"/>
              <a:t>Optimierung</a:t>
            </a:r>
            <a:r>
              <a:rPr lang="en-GB" dirty="0" smtClean="0"/>
              <a:t>.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63" y="1211385"/>
            <a:ext cx="6256445" cy="42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Tool </a:t>
            </a:r>
            <a:r>
              <a:rPr lang="en-GB" b="1" dirty="0" err="1" smtClean="0"/>
              <a:t>Fenster</a:t>
            </a:r>
            <a:r>
              <a:rPr lang="en-GB" b="1" dirty="0" smtClean="0"/>
              <a:t> - 1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1203324"/>
            <a:ext cx="3932237" cy="4665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Die Tool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man </a:t>
            </a:r>
            <a:r>
              <a:rPr lang="en-GB" dirty="0" err="1" smtClean="0"/>
              <a:t>über</a:t>
            </a:r>
            <a:r>
              <a:rPr lang="en-GB" dirty="0" smtClean="0"/>
              <a:t> das Such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erreichen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Alle</a:t>
            </a:r>
            <a:r>
              <a:rPr lang="en-GB" dirty="0" smtClean="0"/>
              <a:t> Tools (</a:t>
            </a:r>
            <a:r>
              <a:rPr lang="en-GB" dirty="0" err="1" smtClean="0"/>
              <a:t>bis</a:t>
            </a:r>
            <a:r>
              <a:rPr lang="en-GB" dirty="0" smtClean="0"/>
              <a:t> auf der Editor) </a:t>
            </a:r>
            <a:r>
              <a:rPr lang="en-GB" dirty="0" err="1" smtClean="0"/>
              <a:t>sind</a:t>
            </a:r>
            <a:r>
              <a:rPr lang="en-GB" dirty="0" smtClean="0"/>
              <a:t> </a:t>
            </a:r>
            <a:r>
              <a:rPr lang="en-GB" dirty="0" err="1" smtClean="0"/>
              <a:t>nur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Benutzer</a:t>
            </a:r>
            <a:r>
              <a:rPr lang="en-GB" dirty="0" smtClean="0"/>
              <a:t> der Rolle “Manager”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erreichen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Jedes</a:t>
            </a:r>
            <a:r>
              <a:rPr lang="en-GB" dirty="0" smtClean="0"/>
              <a:t> Tool </a:t>
            </a:r>
            <a:r>
              <a:rPr lang="en-GB" dirty="0" err="1" smtClean="0"/>
              <a:t>bezieht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auf </a:t>
            </a:r>
            <a:r>
              <a:rPr lang="en-GB" dirty="0" err="1" smtClean="0"/>
              <a:t>einen</a:t>
            </a:r>
            <a:r>
              <a:rPr lang="en-GB" dirty="0" smtClean="0"/>
              <a:t> </a:t>
            </a:r>
            <a:r>
              <a:rPr lang="en-GB" dirty="0" err="1" smtClean="0"/>
              <a:t>bestimmten</a:t>
            </a:r>
            <a:r>
              <a:rPr lang="en-GB" dirty="0" smtClean="0"/>
              <a:t> </a:t>
            </a:r>
            <a:r>
              <a:rPr lang="en-GB" dirty="0" err="1" smtClean="0"/>
              <a:t>Bereich</a:t>
            </a:r>
            <a:r>
              <a:rPr lang="en-GB" dirty="0" smtClean="0"/>
              <a:t> (</a:t>
            </a:r>
            <a:r>
              <a:rPr lang="en-GB" dirty="0" err="1" smtClean="0"/>
              <a:t>Kategorie</a:t>
            </a:r>
            <a:r>
              <a:rPr lang="en-GB" dirty="0" smtClean="0"/>
              <a:t>, Sub-</a:t>
            </a:r>
            <a:r>
              <a:rPr lang="en-GB" dirty="0" err="1" smtClean="0"/>
              <a:t>Kategorie</a:t>
            </a:r>
            <a:r>
              <a:rPr lang="en-GB" dirty="0" smtClean="0"/>
              <a:t>, </a:t>
            </a:r>
            <a:r>
              <a:rPr lang="en-GB" dirty="0" err="1" smtClean="0"/>
              <a:t>Benutzer</a:t>
            </a:r>
            <a:r>
              <a:rPr lang="en-GB" dirty="0" smtClean="0"/>
              <a:t>, Tag </a:t>
            </a:r>
            <a:r>
              <a:rPr lang="en-GB" dirty="0" err="1" smtClean="0"/>
              <a:t>usw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</a:t>
            </a:r>
            <a:r>
              <a:rPr lang="en-GB" dirty="0" err="1" smtClean="0"/>
              <a:t>jedem</a:t>
            </a:r>
            <a:r>
              <a:rPr lang="en-GB" dirty="0" smtClean="0"/>
              <a:t> Tool </a:t>
            </a:r>
            <a:r>
              <a:rPr lang="en-GB" dirty="0" err="1" smtClean="0"/>
              <a:t>kann</a:t>
            </a:r>
            <a:r>
              <a:rPr lang="en-GB" dirty="0" smtClean="0"/>
              <a:t> man </a:t>
            </a:r>
            <a:r>
              <a:rPr lang="en-GB" dirty="0" err="1" smtClean="0"/>
              <a:t>nach</a:t>
            </a:r>
            <a:r>
              <a:rPr lang="en-GB" dirty="0" smtClean="0"/>
              <a:t> den </a:t>
            </a:r>
            <a:r>
              <a:rPr lang="en-GB" dirty="0" err="1" smtClean="0"/>
              <a:t>Angaben</a:t>
            </a:r>
            <a:r>
              <a:rPr lang="en-GB" dirty="0" smtClean="0"/>
              <a:t> </a:t>
            </a:r>
            <a:r>
              <a:rPr lang="en-GB" dirty="0" err="1" smtClean="0"/>
              <a:t>suchen</a:t>
            </a:r>
            <a:r>
              <a:rPr lang="en-GB" dirty="0" smtClean="0"/>
              <a:t>, </a:t>
            </a:r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</a:t>
            </a:r>
            <a:r>
              <a:rPr lang="en-GB" dirty="0" err="1" smtClean="0"/>
              <a:t>bestimmte</a:t>
            </a:r>
            <a:r>
              <a:rPr lang="en-GB" dirty="0" smtClean="0"/>
              <a:t> </a:t>
            </a:r>
            <a:r>
              <a:rPr lang="en-GB" dirty="0" err="1" smtClean="0"/>
              <a:t>löschen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Ausnahme</a:t>
            </a:r>
            <a:r>
              <a:rPr lang="en-GB" dirty="0" smtClean="0"/>
              <a:t>: </a:t>
            </a:r>
            <a:r>
              <a:rPr lang="en-GB" dirty="0" err="1" smtClean="0"/>
              <a:t>Kategorie</a:t>
            </a:r>
            <a:r>
              <a:rPr lang="en-GB" dirty="0" smtClean="0"/>
              <a:t> Tool – in </a:t>
            </a:r>
            <a:r>
              <a:rPr lang="en-GB" dirty="0" err="1" smtClean="0"/>
              <a:t>diesem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man </a:t>
            </a:r>
            <a:r>
              <a:rPr lang="en-GB" dirty="0" err="1" smtClean="0"/>
              <a:t>ebenfalls</a:t>
            </a:r>
            <a:r>
              <a:rPr lang="en-GB" dirty="0" smtClean="0"/>
              <a:t> die value1 </a:t>
            </a:r>
            <a:r>
              <a:rPr lang="en-GB" dirty="0" err="1" smtClean="0"/>
              <a:t>Werte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r>
              <a:rPr lang="en-GB" dirty="0" smtClean="0"/>
              <a:t> je </a:t>
            </a:r>
            <a:r>
              <a:rPr lang="en-GB" dirty="0" err="1" smtClean="0"/>
              <a:t>Kategorie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75" y="284434"/>
            <a:ext cx="5270214" cy="32517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19" y="2888456"/>
            <a:ext cx="5220727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Tool </a:t>
            </a:r>
            <a:r>
              <a:rPr lang="en-GB" b="1" dirty="0" err="1" smtClean="0"/>
              <a:t>Fenster</a:t>
            </a:r>
            <a:r>
              <a:rPr lang="en-GB" b="1" dirty="0" smtClean="0"/>
              <a:t> - 2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1203324"/>
            <a:ext cx="3932237" cy="4665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Die Tool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man </a:t>
            </a:r>
            <a:r>
              <a:rPr lang="en-GB" dirty="0" err="1" smtClean="0"/>
              <a:t>über</a:t>
            </a:r>
            <a:r>
              <a:rPr lang="en-GB" dirty="0" smtClean="0"/>
              <a:t> das Such </a:t>
            </a:r>
            <a:r>
              <a:rPr lang="en-GB" dirty="0" err="1" smtClean="0"/>
              <a:t>Fenster</a:t>
            </a:r>
            <a:r>
              <a:rPr lang="en-GB" dirty="0" smtClean="0"/>
              <a:t> </a:t>
            </a:r>
            <a:r>
              <a:rPr lang="en-GB" dirty="0" err="1" smtClean="0"/>
              <a:t>erreichen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Alle</a:t>
            </a:r>
            <a:r>
              <a:rPr lang="en-GB" dirty="0" smtClean="0"/>
              <a:t> Tools (</a:t>
            </a:r>
            <a:r>
              <a:rPr lang="en-GB" dirty="0" err="1" smtClean="0"/>
              <a:t>bis</a:t>
            </a:r>
            <a:r>
              <a:rPr lang="en-GB" dirty="0" smtClean="0"/>
              <a:t> auf der Editor) </a:t>
            </a:r>
            <a:r>
              <a:rPr lang="en-GB" dirty="0" err="1" smtClean="0"/>
              <a:t>sind</a:t>
            </a:r>
            <a:r>
              <a:rPr lang="en-GB" dirty="0" smtClean="0"/>
              <a:t> </a:t>
            </a:r>
            <a:r>
              <a:rPr lang="en-GB" dirty="0" err="1" smtClean="0"/>
              <a:t>nur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Benutzer</a:t>
            </a:r>
            <a:r>
              <a:rPr lang="en-GB" dirty="0" smtClean="0"/>
              <a:t> der Rolle “Manager”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erreichen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Jedes</a:t>
            </a:r>
            <a:r>
              <a:rPr lang="en-GB" dirty="0" smtClean="0"/>
              <a:t> Tool </a:t>
            </a:r>
            <a:r>
              <a:rPr lang="en-GB" dirty="0" err="1" smtClean="0"/>
              <a:t>bezieht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auf </a:t>
            </a:r>
            <a:r>
              <a:rPr lang="en-GB" dirty="0" err="1" smtClean="0"/>
              <a:t>einen</a:t>
            </a:r>
            <a:r>
              <a:rPr lang="en-GB" dirty="0" smtClean="0"/>
              <a:t> </a:t>
            </a:r>
            <a:r>
              <a:rPr lang="en-GB" dirty="0" err="1" smtClean="0"/>
              <a:t>bestimmten</a:t>
            </a:r>
            <a:r>
              <a:rPr lang="en-GB" dirty="0" smtClean="0"/>
              <a:t> </a:t>
            </a:r>
            <a:r>
              <a:rPr lang="en-GB" dirty="0" err="1" smtClean="0"/>
              <a:t>Bereich</a:t>
            </a:r>
            <a:r>
              <a:rPr lang="en-GB" dirty="0" smtClean="0"/>
              <a:t> (</a:t>
            </a:r>
            <a:r>
              <a:rPr lang="en-GB" dirty="0" err="1" smtClean="0"/>
              <a:t>Kategorie</a:t>
            </a:r>
            <a:r>
              <a:rPr lang="en-GB" dirty="0" smtClean="0"/>
              <a:t>, Sub-</a:t>
            </a:r>
            <a:r>
              <a:rPr lang="en-GB" dirty="0" err="1" smtClean="0"/>
              <a:t>Kategorie</a:t>
            </a:r>
            <a:r>
              <a:rPr lang="en-GB" dirty="0" smtClean="0"/>
              <a:t>, </a:t>
            </a:r>
            <a:r>
              <a:rPr lang="en-GB" dirty="0" err="1" smtClean="0"/>
              <a:t>Benutzer</a:t>
            </a:r>
            <a:r>
              <a:rPr lang="en-GB" dirty="0" smtClean="0"/>
              <a:t>, Tag </a:t>
            </a:r>
            <a:r>
              <a:rPr lang="en-GB" dirty="0" err="1" smtClean="0"/>
              <a:t>usw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</a:t>
            </a:r>
            <a:r>
              <a:rPr lang="en-GB" dirty="0" err="1" smtClean="0"/>
              <a:t>jedem</a:t>
            </a:r>
            <a:r>
              <a:rPr lang="en-GB" dirty="0" smtClean="0"/>
              <a:t> Tool </a:t>
            </a:r>
            <a:r>
              <a:rPr lang="en-GB" dirty="0" err="1" smtClean="0"/>
              <a:t>kann</a:t>
            </a:r>
            <a:r>
              <a:rPr lang="en-GB" dirty="0" smtClean="0"/>
              <a:t> man </a:t>
            </a:r>
            <a:r>
              <a:rPr lang="en-GB" dirty="0" err="1" smtClean="0"/>
              <a:t>nach</a:t>
            </a:r>
            <a:r>
              <a:rPr lang="en-GB" dirty="0" smtClean="0"/>
              <a:t> den </a:t>
            </a:r>
            <a:r>
              <a:rPr lang="en-GB" dirty="0" err="1" smtClean="0"/>
              <a:t>Angaben</a:t>
            </a:r>
            <a:r>
              <a:rPr lang="en-GB" dirty="0" smtClean="0"/>
              <a:t> </a:t>
            </a:r>
            <a:r>
              <a:rPr lang="en-GB" dirty="0" err="1" smtClean="0"/>
              <a:t>suchen</a:t>
            </a:r>
            <a:r>
              <a:rPr lang="en-GB" dirty="0" smtClean="0"/>
              <a:t>, </a:t>
            </a:r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</a:t>
            </a:r>
            <a:r>
              <a:rPr lang="en-GB" dirty="0" err="1" smtClean="0"/>
              <a:t>bestimmte</a:t>
            </a:r>
            <a:r>
              <a:rPr lang="en-GB" dirty="0" smtClean="0"/>
              <a:t> </a:t>
            </a:r>
            <a:r>
              <a:rPr lang="en-GB" dirty="0" err="1" smtClean="0"/>
              <a:t>löschen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Ausnahme</a:t>
            </a:r>
            <a:r>
              <a:rPr lang="en-GB" dirty="0" smtClean="0"/>
              <a:t>: </a:t>
            </a:r>
            <a:r>
              <a:rPr lang="en-GB" dirty="0" err="1" smtClean="0"/>
              <a:t>Kategorie</a:t>
            </a:r>
            <a:r>
              <a:rPr lang="en-GB" dirty="0" smtClean="0"/>
              <a:t> Tool – in </a:t>
            </a:r>
            <a:r>
              <a:rPr lang="en-GB" dirty="0" err="1" smtClean="0"/>
              <a:t>diesem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man </a:t>
            </a:r>
            <a:r>
              <a:rPr lang="en-GB" dirty="0" err="1" smtClean="0"/>
              <a:t>ebenfalls</a:t>
            </a:r>
            <a:r>
              <a:rPr lang="en-GB" dirty="0" smtClean="0"/>
              <a:t> die value1 </a:t>
            </a:r>
            <a:r>
              <a:rPr lang="en-GB" dirty="0" err="1" smtClean="0"/>
              <a:t>Werte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r>
              <a:rPr lang="en-GB" dirty="0" smtClean="0"/>
              <a:t> je </a:t>
            </a:r>
            <a:r>
              <a:rPr lang="en-GB" dirty="0" err="1" smtClean="0"/>
              <a:t>Kategorie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65" y="457200"/>
            <a:ext cx="4884166" cy="29888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27" y="1869854"/>
            <a:ext cx="4881517" cy="30051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946413"/>
            <a:ext cx="4850230" cy="29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Hardware Shop Client Dokumentation</vt:lpstr>
      <vt:lpstr>Login Fenster</vt:lpstr>
      <vt:lpstr>Such Fenster</vt:lpstr>
      <vt:lpstr>Editor Fenster</vt:lpstr>
      <vt:lpstr>Editor Tag Fenster</vt:lpstr>
      <vt:lpstr>Editor URL Fenster</vt:lpstr>
      <vt:lpstr>Tool Fenster - 1</vt:lpstr>
      <vt:lpstr>Tool Fenster - 2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Shop Client Dokumentation</dc:title>
  <dc:creator>Alexander Eggers</dc:creator>
  <cp:lastModifiedBy>Alexander Eggers</cp:lastModifiedBy>
  <cp:revision>5</cp:revision>
  <dcterms:created xsi:type="dcterms:W3CDTF">2016-03-20T17:27:33Z</dcterms:created>
  <dcterms:modified xsi:type="dcterms:W3CDTF">2016-03-20T18:26:37Z</dcterms:modified>
</cp:coreProperties>
</file>