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系统功能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0190" y="1389380"/>
            <a:ext cx="17145000" cy="1116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3075" y="316865"/>
            <a:ext cx="300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系统架构图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49700" y="100330"/>
            <a:ext cx="6626860" cy="675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2750" y="1327150"/>
            <a:ext cx="3717925" cy="1398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client</a:t>
            </a:r>
            <a:r>
              <a:rPr lang="zh-CN" altLang="en-US"/>
              <a:t>只有脚本任务和文件下载两个功能</a:t>
            </a:r>
            <a:endParaRPr lang="zh-CN" altLang="en-US"/>
          </a:p>
          <a:p>
            <a:r>
              <a:rPr lang="zh-CN" altLang="en-US"/>
              <a:t>每一个程序的动作（除下载外）都是一个脚本。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7745" y="1308735"/>
            <a:ext cx="4975225" cy="55492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76315" y="1547495"/>
            <a:ext cx="6023610" cy="53105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2755" y="414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程序对象</a:t>
            </a:r>
            <a:r>
              <a:rPr lang="zh-CN" altLang="en-US"/>
              <a:t>设计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8470"/>
            <a:ext cx="10515600" cy="1325563"/>
          </a:xfrm>
        </p:spPr>
        <p:txBody>
          <a:bodyPr/>
          <a:p>
            <a:r>
              <a:rPr lang="zh-CN" altLang="en-US"/>
              <a:t>升级动作（通过组合基础</a:t>
            </a:r>
            <a:r>
              <a:rPr lang="zh-CN" altLang="en-US"/>
              <a:t>动作）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26940" y="1724660"/>
            <a:ext cx="1595755" cy="48152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OTVmNGViNWJiNDA4YzViMzY3OWMxZDk1Y2MxYWQ0OGMifQ=="/>
  <p:tag name="KSO_WPP_MARK_KEY" val="bc01560d-2b77-455e-9d74-6e3fadfdb71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系统功能</vt:lpstr>
      <vt:lpstr>PowerPoint 演示文稿</vt:lpstr>
      <vt:lpstr>PowerPoint 演示文稿</vt:lpstr>
      <vt:lpstr>升级动作（通过组合基础动作）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Lewis</cp:lastModifiedBy>
  <cp:revision>3</cp:revision>
  <dcterms:created xsi:type="dcterms:W3CDTF">2023-05-21T08:33:00Z</dcterms:created>
  <dcterms:modified xsi:type="dcterms:W3CDTF">2023-05-21T11:30:14Z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512DB9B7BB8244279B926DA956AE77A1_12</vt:lpwstr>
  </property>
  <property fmtid="{D5CDD505-2E9C-101B-9397-08002B2CF9AE}" pid="3" name="KSOProductBuildVer">
    <vt:lpwstr>2052-11.1.0.14309</vt:lpwstr>
  </property>
</Properties>
</file>