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243D-D7DF-486D-8E00-93BF46E2F1D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415F-8C31-4699-825D-40953A9DC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我们投入了大量时间去研究，实践、落地</a:t>
            </a:r>
            <a:r>
              <a:rPr lang="en-US" altLang="zh-CN" dirty="0" err="1"/>
              <a:t>eBPF</a:t>
            </a:r>
            <a:r>
              <a:rPr lang="zh-CN" altLang="en-US" dirty="0"/>
              <a:t>这个技术，</a:t>
            </a:r>
            <a:r>
              <a:rPr lang="en-US" altLang="zh-CN" dirty="0"/>
              <a:t>x-monitor</a:t>
            </a:r>
            <a:r>
              <a:rPr lang="zh-CN" altLang="en-US" dirty="0"/>
              <a:t>就是我们从</a:t>
            </a:r>
            <a:r>
              <a:rPr lang="en-US" altLang="zh-CN" dirty="0"/>
              <a:t>0</a:t>
            </a:r>
            <a:r>
              <a:rPr lang="zh-CN" altLang="en-US" dirty="0"/>
              <a:t>开发的系统指标采集服务。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415F-8C31-4699-825D-40953A9DC1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888-1FEA-3D8E-5377-E4253521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1C51B-2A9A-5EEC-02CD-6AD5E456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DBA8-D598-DA3A-3481-B3A36B7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13C0-2BE2-FB81-1E0F-7FC1B9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6BE5-D412-E21E-9926-F5132DC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1735-57FB-D097-E0E6-BE013BD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23C2-42DB-5D41-45CE-88C5757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C5DF-CF92-2DE0-6D7E-FD985F8E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CAB3-16AA-C82B-F3A4-C8F14EF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5C37-69DE-E889-15C1-650E1887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C82E49-07F9-805A-2461-6FA2017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18358-E558-4C84-22A8-27CF40E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85769-7055-C231-119A-8C80348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FFA4-ACD2-E445-D522-15C297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D8C4-2F1B-6944-7C8B-254A39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5889-05E6-543A-8CEA-8D806CC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715A-6BC0-9720-C533-AE957AA0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EB16-E2AF-FB0C-F336-EF9C3B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77DFA-A4CC-1320-26B8-71ED32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B609-8720-175B-F897-540E7DD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E8030-DDBC-563A-6AC5-DB052A3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D0A-8FED-5985-AC15-FF8CC1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EBBC-2CEF-0325-3C7F-B43D8AF3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32B9-43B9-15E6-E82E-C397EC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ADB4-E0BA-4FFE-669E-7771319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4C90-DB38-5E7B-4C4B-1EFBC9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47B4-B444-A1C0-329E-BA7021F2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0031-0D8A-ABD8-90BC-02E1AC0D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4E7E-9C1D-9444-666B-F85B34E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B8A59-928F-FFE9-ABC2-C026ADF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3A6D3-3CAB-4707-2E10-3752BA5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EE75-EB32-2481-2D6C-514859A4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C0062-308F-8802-250F-4E97ABD0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258CA-7920-A484-5C2F-343B394E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3E81D-D849-6A04-98D3-9DA20EAA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396C9-5211-BAE4-8410-9AD00466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A23E-7FC8-139F-C2A0-FBE7804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A5CB-EB9E-6064-B2D1-AD7BB3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0CB84-20C7-84AC-E03A-908621E4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EE33-F70C-569F-EA5C-CAFBF2F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237C9-FD46-3FBD-5139-3DEFE70C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BD30-BE91-3F44-08D0-53C58B4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4B90C-C800-55B0-1867-3AE9C0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8D503-7070-5EF4-29DA-8C2FEC5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0055F-A372-3418-ED18-7C1F791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A69AF-DCA8-D2EE-F2A5-F7A171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5A4A-A03D-477E-E3F3-3AA4786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61FD6-192E-C20F-CEB9-DF2C11C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CEAB9-3CB7-33BF-A91B-DE76B0A4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C833-5BF5-D564-BB27-EB39F3B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759A7-93F9-D7D1-6583-5E4E325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52701-DD79-121E-F201-5381E9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5320-C11F-F12F-2670-13395EF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EF797-8C57-AB52-62E2-4A98E26D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15E6E-28F8-AC1E-69D5-E24B313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06FB-BF9E-BBB0-6904-F91BC1F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D758-C4D6-EA99-19F1-87A53F9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082B6-5FAA-CBF9-55A2-8471FC1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D5D9D8"/>
            </a:gs>
            <a:gs pos="0">
              <a:schemeClr val="accent4">
                <a:lumMod val="20000"/>
                <a:lumOff val="80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C06BA-ACCA-2D63-9E71-51A7996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89259-3EF9-C53D-97EB-AD6FFF1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0E65F-DA78-9A95-D1A0-5CB0119D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46BAD0FF-C09A-407F-B942-4E2B28B247C4}" type="datetimeFigureOut">
              <a:rPr lang="zh-CN" altLang="en-US" smtClean="0"/>
              <a:pPr/>
              <a:t>2023/6/19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00AE-F6E3-5094-B2CC-E626069E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E5EAC-2FFB-1B1D-432E-6C204CCE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D8419471-EEFE-4468-84E2-A568849E13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scadia Code" panose="020B06090200000200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6BE525A-5E8E-45D1-A650-D2E4440ED961}"/>
              </a:ext>
            </a:extLst>
          </p:cNvPr>
          <p:cNvSpPr txBox="1">
            <a:spLocks/>
          </p:cNvSpPr>
          <p:nvPr/>
        </p:nvSpPr>
        <p:spPr>
          <a:xfrm>
            <a:off x="1897141" y="3097212"/>
            <a:ext cx="8397718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基于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可观测性实践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A0883-BFFA-1892-0583-80D8B310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FB693-3833-5CF1-EA96-12D4F3711B3E}"/>
              </a:ext>
            </a:extLst>
          </p:cNvPr>
          <p:cNvSpPr txBox="1">
            <a:spLocks/>
          </p:cNvSpPr>
          <p:nvPr/>
        </p:nvSpPr>
        <p:spPr>
          <a:xfrm>
            <a:off x="838200" y="1268862"/>
            <a:ext cx="10515600" cy="51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F66D-3C51-5441-F430-DBA86592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766"/>
            <a:ext cx="10515600" cy="5323728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简介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是一种内核技术，它允许开发人员编写自定义代码，并能够动态地加载到内核中，从而观察、改变内核的行为方式。可对比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Kmod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的开发方式。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，使用内核特性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kprobes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raw 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fentry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fexit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BTF-Enabled 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 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attch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，然后把追踪信息报告到用户空间中。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不是开箱即用，将需求转化为对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Linux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内核逻辑、代码的分析，通过解析内核数据结构，编写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，使用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Map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将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串联、组合，最终使用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</a:rPr>
              <a:t> map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将数据发送到用户空间。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一套特别的开发工具，框架，库，以及相关工具，以及编程模型。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适用的领域：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Security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Network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C1A6F-1AA2-7407-7369-19FC77DF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878CC-B95E-23E3-C717-54A28F0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08980-AC6D-723D-58DD-06EC207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项目、实践，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X-Monitor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5BAF8-4333-AA5F-C098-FA38DCB3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4" y="1518358"/>
            <a:ext cx="9764285" cy="46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13DDDB-FD8F-37BD-33B9-35F396B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27020E-C447-B9B8-729A-B6178CC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2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46D273-00C7-02F7-2F92-6E601B6B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02841F-7C2F-512F-D8C4-F9E26F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demo-1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E385-6BF1-F622-4C04-4C95827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5257F8-C43C-9970-55AA-A9B0C2B7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demo-2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8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F86A7-5C57-6C51-986C-376FB1A4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179F29-BCF8-6FFE-B4C2-5D0FCB7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总结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内核态完备的编译、开发环境。使用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clang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编译，生成包含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信息的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目标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文件；导出内核数据结构的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vmlinux.h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Cascadia Code" panose="020B0609020000020004" pitchFamily="49" charset="0"/>
              </a:rPr>
              <a:t>头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文件，不依赖内核的头文件；编译优化，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llvm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-strip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除去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DWARF Debug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信息；使用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支持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内核态代码公共函数封装，方便对内核数据结构的访问。针对不同内核版本数据结构不同情况下使用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进行适配。</a:t>
            </a: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同时支持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的用户态程序开发，编译生成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skel.h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文件，方便用户态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</a:rPr>
              <a:t>程序开发。</a:t>
            </a: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用户态服务使用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golang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开发，基于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cilium 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库不在依赖</a:t>
            </a:r>
            <a:r>
              <a:rPr lang="en-US" altLang="zh-CN" sz="20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libbpf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。编译、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加载、逻辑框架都以完备。</a:t>
            </a: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用户态服务提供</a:t>
            </a:r>
            <a:r>
              <a:rPr lang="en-US" altLang="zh-CN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Prometheus</a:t>
            </a:r>
            <a:r>
              <a:rPr lang="zh-CN" altLang="en-US" sz="20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接口，以指标形式存放、输出展示。</a:t>
            </a: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11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mwu-1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344</Words>
  <Application>Microsoft Office PowerPoint</Application>
  <PresentationFormat>宽屏</PresentationFormat>
  <Paragraphs>22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楷体</vt:lpstr>
      <vt:lpstr>Arial</vt:lpstr>
      <vt:lpstr>Cascadia Code</vt:lpstr>
      <vt:lpstr>Lucida Sans Unicode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45</cp:revision>
  <dcterms:created xsi:type="dcterms:W3CDTF">2023-06-19T02:42:18Z</dcterms:created>
  <dcterms:modified xsi:type="dcterms:W3CDTF">2023-06-19T09:15:07Z</dcterms:modified>
</cp:coreProperties>
</file>