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70" r:id="rId8"/>
    <p:sldId id="261" r:id="rId9"/>
    <p:sldId id="263" r:id="rId10"/>
    <p:sldId id="265" r:id="rId11"/>
    <p:sldId id="268" r:id="rId12"/>
    <p:sldId id="266" r:id="rId13"/>
    <p:sldId id="262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8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448A-3C21-445A-9EBA-50C6D97BEC3D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AF4-CC46-42AE-B988-258B247C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6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阿莱克谢、丹尼尔</a:t>
            </a:r>
            <a:endParaRPr lang="en-US" altLang="zh-CN" dirty="0"/>
          </a:p>
          <a:p>
            <a:r>
              <a:rPr lang="zh-CN" altLang="en-US" dirty="0"/>
              <a:t>托马斯</a:t>
            </a:r>
            <a:r>
              <a:rPr lang="en-US" altLang="zh-CN" dirty="0"/>
              <a:t>.</a:t>
            </a:r>
            <a:r>
              <a:rPr lang="zh-CN" altLang="en-US" dirty="0"/>
              <a:t>格拉夫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6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沙箱中运行，</a:t>
            </a:r>
            <a:r>
              <a:rPr lang="en-US" altLang="zh-CN" dirty="0" err="1"/>
              <a:t>ebpf</a:t>
            </a:r>
            <a:r>
              <a:rPr lang="en-US" altLang="zh-CN" dirty="0"/>
              <a:t> Program</a:t>
            </a:r>
            <a:r>
              <a:rPr lang="zh-CN" altLang="en-US" dirty="0"/>
              <a:t>是无法直接访问内核内存，必须借助</a:t>
            </a:r>
            <a:r>
              <a:rPr lang="en-US" altLang="zh-CN" dirty="0" err="1"/>
              <a:t>eBPF</a:t>
            </a:r>
            <a:r>
              <a:rPr lang="en-US" altLang="zh-CN" dirty="0"/>
              <a:t> Helper</a:t>
            </a:r>
            <a:r>
              <a:rPr lang="zh-CN" altLang="en-US" dirty="0"/>
              <a:t>函数来访问。</a:t>
            </a:r>
            <a:endParaRPr lang="en-US" altLang="zh-CN" dirty="0"/>
          </a:p>
          <a:p>
            <a:r>
              <a:rPr lang="en-US" altLang="zh-CN" dirty="0"/>
              <a:t>Verifier</a:t>
            </a:r>
            <a:r>
              <a:rPr lang="zh-CN" altLang="en-US" dirty="0"/>
              <a:t>：不允许无限循环代码、严格代码大小、指针、数组必须初始化、</a:t>
            </a:r>
            <a:r>
              <a:rPr lang="en-US" altLang="zh-CN" dirty="0"/>
              <a:t>print</a:t>
            </a:r>
            <a:r>
              <a:rPr lang="zh-CN" altLang="en-US" dirty="0"/>
              <a:t>参数有个数限制。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4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对于观察这个是有演进的，当</a:t>
            </a:r>
            <a:r>
              <a:rPr lang="en-US" altLang="zh-CN" dirty="0" err="1"/>
              <a:t>ebpf</a:t>
            </a:r>
            <a:r>
              <a:rPr lang="zh-CN" altLang="en-US" dirty="0"/>
              <a:t>还没有成熟时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Brandan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是使用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ftrace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perf-tools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这套工具的，后来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成熟，使用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写了相同、类似、更丰富的工具集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0106-B210-4C64-B61E-32E29DE1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F6D7C-B959-418D-A5A2-FC9DBC32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2812-7E7D-4698-8A3D-63882B8B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916A-F79B-480C-97AF-E056183B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69263-8D42-4233-9FF2-2C432950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6108-23F3-4290-BAC3-863C643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9F3A4-36CE-4664-B3D7-128946583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1251-32E1-4602-BA21-E20BCAC0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A579-2CFF-476B-AD3B-D5D9D559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60B54-312A-4983-9260-516F0731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FFD59-3F56-4575-897B-E2644FBF9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F10D4-CFF5-4ED2-95CD-915C36ECF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FE6B-F1CF-4290-BD3C-74A21B1F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5375-0DDE-47F1-B5B9-C3E5592B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C1FB-E2E3-4258-9370-C8A91B9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2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77F5-DABA-4C6E-B3CF-76DF03AC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33CAE-4BDF-4AC3-A435-7A4E06CF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83BFE-3650-4338-8040-0D79D5A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E710-BA7D-4F36-93D4-35B76250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D229-6AFD-4717-AA66-C235139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6C42-7AAC-4A48-9CDA-DAD6421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492E-DFD9-42C9-A855-CF5C78DE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565D-4294-4FF2-AE67-40D85D3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F1C71-833E-4E05-80DB-E0124C76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7BA0-D9A7-4243-B855-FD4B97EB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C253-5369-4384-9285-109C9E3C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32C68-5900-41A7-8DD2-1DA19AFE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074B7-99D7-412B-8A1D-5B7D1E5C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6DEFE-57C0-4021-A160-8C218B7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C034D-E66D-4C43-9A07-411AB9F4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79EF7-113A-4E6A-BC79-D42EB77D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8B81-4414-41D2-B526-BB911EC0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C0487-F159-4F1B-83E3-A1AD46A70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72765-2F1F-4D8B-BBF7-0A76955A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FD754-77A9-4C79-A739-75294392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BA919-B4A5-48AC-9040-3AC3CFF7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B13A88-ED7C-4972-B05E-5423F4B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84D1D-7877-43DC-A929-CE38DA7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D2088-CD96-4920-80A3-57DCA35B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1426A-C7E3-4932-ADE7-8240D9B4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3895B-F478-4EAA-BB4D-671D9477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F9CE6-3A8D-45D3-8804-2FB17F4E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2BEF6-C29D-4C9D-B00A-D2ED5FEC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F395B-576F-4721-AF05-3A515A57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C2BC0-E383-47DB-8B02-FFDC87B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B38A5-E1FC-4DAF-A70E-76C1A90B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E080-515F-4588-B5AC-3D972140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D85D-648A-4491-9D3B-514BD3AF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796EA-E588-4455-845F-E209FCDC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7C89F-7C5B-4B06-B406-893A1CC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30217-4730-46EC-93C2-E2EDB94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362F4-EB9C-4B75-8840-A2761B8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0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F379E-F024-4237-B7AA-59FEFAD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FA2B1-42C0-4695-B28B-790457B9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97A39-CAFB-4C5D-A572-AC1DF16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0B593-14D3-4462-AE23-6CDAB5F4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99FD-E8C5-4C0B-9CA1-C0126AFE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D30D-31DC-4E45-9CA0-4317333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E89B28-F89D-4686-B36D-25D60982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A9805-3A1D-48BD-A307-2F36026C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23222-C466-4FB5-A077-05E5DD5CE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A3F-0F86-4108-A488-99919F08987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81587-3910-42A3-9E37-9EA56049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9B6E-CD7E-4407-B478-69C109652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doc/html/latest/bpf/prog_ls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26469D-97B5-47B0-A201-94D2CFB5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ED57D-12FE-43A3-9C01-B9B37043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1955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灵魂人物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Alexei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Starovoitov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(Meta)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Daniel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Borkmann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co-maintainer,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实现了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虚拟机。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Thomas Graf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CTO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），他的带领下实现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Brandan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Gregg（Netflix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Intel）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，拓荒者，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工具集的实现者、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的参与者，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flame graphs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的作者，在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技术与推广上做出巨大贡献。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精确定义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a programming language &amp; runtime to extend operating system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like JavaScript for HTML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like operator for Kubernetes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B2925-DB91-4CAC-9C43-4DC4F86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F76D-1C49-95FF-D462-42ECE0F0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安全，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LSM（Linux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Security Module）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有上百个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点，下面的代码在执行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chmod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改变某个文件权限时会触发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 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，这里可以做相应的安全策略，如果不允许执行返回非零，内核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将拒绝执行该命令。</a:t>
            </a:r>
            <a:r>
              <a:rPr lang="en-US" altLang="zh-CN" sz="1200" dirty="0">
                <a:hlinkClick r:id="rId2"/>
              </a:rPr>
              <a:t> LSM BPF Programs — The Linux Kernel documentation</a:t>
            </a:r>
            <a:r>
              <a:rPr lang="zh-CN" altLang="en-US" sz="1200" dirty="0"/>
              <a:t>，</a:t>
            </a:r>
            <a:r>
              <a:rPr lang="en-US" altLang="zh-CN" sz="1200" dirty="0"/>
              <a:t>kernel</a:t>
            </a:r>
            <a:r>
              <a:rPr lang="zh-CN" altLang="en-US" sz="1200" dirty="0"/>
              <a:t>：</a:t>
            </a:r>
            <a:r>
              <a:rPr lang="en-US" altLang="zh-CN" sz="1200" dirty="0"/>
              <a:t>5.7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对内核版本要求比较新。基于此业界也有其它的处理方式，例如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Tetragon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的阻断方式，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系统内核函数，进行匹配过滤。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D0CB5AFB-5AC6-8084-C0FC-1403A383A6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A012B-FBA2-A62A-9B39-F8F90961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DF3E6-C7D7-135E-755A-E6085E8C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88" y="1256667"/>
            <a:ext cx="3328329" cy="3009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ACD6C-4870-07F6-92C8-0EE89F24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91" y="3045988"/>
            <a:ext cx="557070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3B2A19A8-7DC3-E93F-0233-A1DAC0F249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C42EC-88B2-C7D9-6264-923C0DC3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14F761-1277-1E0A-CA5E-99A9CAF0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3331"/>
            <a:ext cx="5730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287F1-08E1-EE1F-5541-CCB3AC24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Express data path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，提供一种高性能处理网络数据包的方法，可在网络协议栈之前处理包，例如在网卡上。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可做到的特性：流量监控，按协议来进行统计、包过滤，例如放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DDos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，在协议栈之前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drop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调，减轻服务器负担、数据转发，不经过协议栈，构建自己的控制面、统计数据包的大小，例如每个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地址的流量、网络拓扑。负载均衡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 example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istio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tcpip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-bypass/blob/main/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bpf_redir.c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，做到旁路协议栈，不需要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sidecar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，去加速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service mesh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，点对点通信。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83208DF-8C96-5444-6BDA-22D4889CC5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C3028-0914-D693-EB89-D0EA6C14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1C5F4-F224-DCE3-D956-5BB38493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" y="3154506"/>
            <a:ext cx="2644569" cy="2094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1C1413-D02C-8FD3-317D-E40C705C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36" y="4658062"/>
            <a:ext cx="2723577" cy="21038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B63F23-7550-6941-12AB-417628C2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17" y="3154506"/>
            <a:ext cx="2769565" cy="22202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CE0F88-5584-A109-4F50-A56C26091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887" y="4230764"/>
            <a:ext cx="3602316" cy="25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1CDA1-2E49-4FA7-A421-13B3F3B1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78" y="11294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deepflow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中的应用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概览了一下代码，其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的核心在观察方面，大量的使用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Uprobes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。用户态使用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F9C4A4A-2B02-47A4-A54C-A516194B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deepflow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76108-BC36-41C4-A518-DCA1A323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BA54E7-5379-44BD-5BE9-CA644733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5" y="2222561"/>
            <a:ext cx="1615580" cy="1356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BE0328-AAB5-60A4-20DA-F14B2E174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814" y="2222561"/>
            <a:ext cx="2697714" cy="4115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1433D8-F47E-2AE4-5736-AE8EAA010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401" y="2222561"/>
            <a:ext cx="412277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1760-77A6-220B-E3DB-72E773D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@calmwu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D38001C-6ADA-1B44-D8A6-1F7A3933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BB35E-1C71-8C23-E1D4-3576DBB1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310CAD-64D0-46F9-BB39-A3B140FA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为什么是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操作系统可编程性。为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带来了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“bytecode virtual machine”,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这样允许持续的响应需求的变化，同时能快速对代码进行改进和创新。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安全运行。代码限制在内核上下文中安全运行，同时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Verifier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确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保能安全运行的代码才会加载。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高效：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程序都很短小。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Per-CPU data structures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Ring Buffer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可移植性：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CO-RE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信息去调整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来补偿数据结构的差异，用来适配不同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怎么运行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 +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21027EA1-7D16-45E1-84F9-FF70BB0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40A650-86D1-4DE8-AA41-D4EC1D2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C1B32-5F9F-4E1D-9213-16CA87B0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744" y="1221340"/>
            <a:ext cx="1907056" cy="29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80BB2-DC1E-C36C-7ED7-8887D43B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0475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应用分层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ePBF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交互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5BBBF0D-37E2-B1EF-1254-2991E59B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71210-4A3B-6355-D3C5-EADFFBA6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CF5F2B-3696-AA86-499D-33339F0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27" y="1129447"/>
            <a:ext cx="5276371" cy="258665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C73AC88-8E28-79BD-0B25-CE9C0BF1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49" y="3816853"/>
            <a:ext cx="5603851" cy="27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A8FD9-9998-478A-A3B2-9F44A745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(limit)c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。当前有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这些框架支持。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：接收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，校验，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just-in-time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编译，运行在指定的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点上。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下图是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sendmsg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recvmsg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两个系统调用上。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4BD0939-F3C6-48FE-8086-74FF590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B16C30-3115-4D6C-B20A-500A07EB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2347BF-2C1F-46D2-8891-3C71703C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66" y="3429000"/>
            <a:ext cx="7643536" cy="2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42AE7-4128-4865-A650-F3228548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raw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实时输出当前执行命令，用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1222E2C-AFBD-4A3B-A74A-77425E2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3DB97-18BB-4CC9-9DA9-97679844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016D7B-E16B-8C66-2823-B52B628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3" y="1566362"/>
            <a:ext cx="4773497" cy="2065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1256CE-1A34-E2F6-29BD-3A54701A4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8" y="4663205"/>
            <a:ext cx="10523012" cy="19304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8498DE-6E62-433A-0300-DE736D84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85" y="1498649"/>
            <a:ext cx="3965832" cy="25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D0A5B-D0AB-49FE-BF04-25A1C2D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1072854" cy="546417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跟踪、统计指定进程的系统调用，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6C05EB6-6D30-4ACD-AF86-82807032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 demo2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C88AE-7B41-4C3A-B403-E13020CC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B555F-830C-B0E8-7A36-56CCBCC3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78" y="1494948"/>
            <a:ext cx="5073050" cy="281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CDC1E2-F508-6F1E-0406-59DB0947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77" y="1494948"/>
            <a:ext cx="4507277" cy="3347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B86E93-7107-78BE-9758-EB685873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78" y="4733439"/>
            <a:ext cx="7079593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12B5A-D61A-4C97-BE25-019345AA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0475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导出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字节码，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readelf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-x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sys_openat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./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xm_trace.bpf.o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字节码反汇编，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llvm-objdump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-S --no-show-raw-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insn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./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xm_trace.bpf.o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5CA73132-671E-40B4-A9E9-8E5030E0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99A6A-6C32-4C5D-97C9-445B5CF0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3FC39D-9D49-4F32-8624-76052307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24" y="1527173"/>
            <a:ext cx="10230951" cy="2126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D5770F-F436-4E52-9171-068180324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977" y="4369605"/>
            <a:ext cx="7904046" cy="21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736D8-D024-48BC-9975-DE132076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52439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具备完整的开发工具链。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Progrom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的编译环境。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relocations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从运行内核导出生成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vmlinux.h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object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Skeleton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头文件，方便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attach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detach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封装辅助、公共的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开发函数，例如对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task_struct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结构的访问、进程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namespace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的获取、进程状态的获取等等。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/CO-RE(compile once, run everywhere)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库有几种形态，这里使用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cilium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服务的架构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传统指标采集。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观察、扩展。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EDBCFB8-58F9-460D-94BB-68F782A1D6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772B2-5F59-408D-A02F-1483995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B7CA2-ACC3-2830-2DF0-42A88D9E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7" y="4067573"/>
            <a:ext cx="5477773" cy="2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6385D-BD5B-4DD8-B023-B1F9C0EA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问题定位工具脚本化，掌握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工具，开发出分析、定位的脚本。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工具沉淀服务化。将实践中总结的脚本，逻辑放到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x-monitor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服务中，将数据可视化，持久化，后续能对比分析。同时能和告警结合。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技术结合用户需求，在三个方向上做出成果。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tracing &amp; Profiling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。使用内核的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trace point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可以挂载到内核的函数。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已经提供很丰富的观察工具，我们也可以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根据客户问题进行自定义的工具开发，后续的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服务集成。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20C1DECF-484B-4F1D-9562-781325E6D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0B002-EBA2-4D0F-9ADC-C05B7D5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C768A9-26EB-A174-B8C5-26FB5092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07" y="3660086"/>
            <a:ext cx="5149854" cy="29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1017</Words>
  <Application>Microsoft Office PowerPoint</Application>
  <PresentationFormat>宽屏</PresentationFormat>
  <Paragraphs>111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楷体</vt:lpstr>
      <vt:lpstr>微软雅黑</vt:lpstr>
      <vt:lpstr>Arial</vt:lpstr>
      <vt:lpstr>Office 主题​​</vt:lpstr>
      <vt:lpstr>                 介绍</vt:lpstr>
      <vt:lpstr>                 介绍</vt:lpstr>
      <vt:lpstr>                 介绍</vt:lpstr>
      <vt:lpstr>                 介绍</vt:lpstr>
      <vt:lpstr>                 x-monitor demo1</vt:lpstr>
      <vt:lpstr>                 x-monitor demo2</vt:lpstr>
      <vt:lpstr>                 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deepflow</vt:lpstr>
      <vt:lpstr>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</dc:title>
  <dc:creator>calm wubo</dc:creator>
  <cp:lastModifiedBy>wubo calm</cp:lastModifiedBy>
  <cp:revision>128</cp:revision>
  <dcterms:created xsi:type="dcterms:W3CDTF">2023-01-07T12:42:15Z</dcterms:created>
  <dcterms:modified xsi:type="dcterms:W3CDTF">2023-06-19T02:19:43Z</dcterms:modified>
</cp:coreProperties>
</file>