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8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82" y="5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8A0A-AF19-4274-B897-6F8B9E954E04}" type="datetimeFigureOut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E279-7DD2-4B05-B46E-0C6DFE1C5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886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8A0A-AF19-4274-B897-6F8B9E954E04}" type="datetimeFigureOut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E279-7DD2-4B05-B46E-0C6DFE1C5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730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8A0A-AF19-4274-B897-6F8B9E954E04}" type="datetimeFigureOut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E279-7DD2-4B05-B46E-0C6DFE1C5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754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8A0A-AF19-4274-B897-6F8B9E954E04}" type="datetimeFigureOut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E279-7DD2-4B05-B46E-0C6DFE1C5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810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8A0A-AF19-4274-B897-6F8B9E954E04}" type="datetimeFigureOut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E279-7DD2-4B05-B46E-0C6DFE1C5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769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8A0A-AF19-4274-B897-6F8B9E954E04}" type="datetimeFigureOut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E279-7DD2-4B05-B46E-0C6DFE1C5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05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8A0A-AF19-4274-B897-6F8B9E954E04}" type="datetimeFigureOut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E279-7DD2-4B05-B46E-0C6DFE1C5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447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8A0A-AF19-4274-B897-6F8B9E954E04}" type="datetimeFigureOut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E279-7DD2-4B05-B46E-0C6DFE1C5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158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8A0A-AF19-4274-B897-6F8B9E954E04}" type="datetimeFigureOut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E279-7DD2-4B05-B46E-0C6DFE1C5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792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8A0A-AF19-4274-B897-6F8B9E954E04}" type="datetimeFigureOut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E279-7DD2-4B05-B46E-0C6DFE1C5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471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8A0A-AF19-4274-B897-6F8B9E954E04}" type="datetimeFigureOut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E279-7DD2-4B05-B46E-0C6DFE1C5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2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88A0A-AF19-4274-B897-6F8B9E954E04}" type="datetimeFigureOut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1E279-7DD2-4B05-B46E-0C6DFE1C5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881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44612136/how-to-simulate-hung-task-in-linu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56FB86-8B8D-8E37-B708-BDFD2A9DB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264695"/>
            <a:ext cx="11532268" cy="4889584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zh-CN" sz="2000" b="1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cpu_schedule_runq_latency</a:t>
            </a:r>
            <a:endParaRPr lang="en-US" altLang="zh-CN" sz="20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用来观察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TS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在运行队列中等待时间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的幂次分布，可用来观察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CPU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是否超载。</a:t>
            </a: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原理：利用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CPU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调度器的线程唤醒事件和线程上下文切换事件的跟踪来计</a:t>
            </a:r>
            <a:b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</a:b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算线程从唤醒到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on-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cpu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的时间间隔，基于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BTFTracepoint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。</a:t>
            </a: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指标说明：以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Heatmap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图来展示，横坐标是时间轴，纵坐标是延</a:t>
            </a:r>
            <a:b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</a:b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迟间隔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的幂次放，中间方块通过颜色深浅标识线程数量。图例中</a:t>
            </a:r>
            <a:b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</a:b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说明延迟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4-7us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范围内有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436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个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thread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。</a:t>
            </a: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AC49B6D-4754-79E9-70A3-D887CA069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161" y="3537285"/>
            <a:ext cx="11133785" cy="298080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5CD1F82-26C9-67A8-4F9B-058CA59B5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5399" y="1340925"/>
            <a:ext cx="4248547" cy="185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615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9E5E7E08-E3D6-CC27-D1F4-B1963F3F3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264695"/>
            <a:ext cx="11532268" cy="4889584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zh-CN" sz="2000" b="1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cpu_schedule_runq_latency</a:t>
            </a:r>
            <a:endParaRPr lang="en-US" altLang="zh-CN" sz="2000" b="1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lphaLcParenR"/>
            </a:pP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Test-1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fio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4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个线程，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read:write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=70%:30%</a:t>
            </a:r>
            <a:b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</a:b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fio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 -filename=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fio_test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 -direct=1 -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iodepth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 1 -thread -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rw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=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randrw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 -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rwmixread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=70 -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ioengine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=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libaio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 -bs=16k -size=1G -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numjobs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=4 -runtime=300 -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group_reporting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 -name=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mytest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 -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time_based</a:t>
            </a: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lphaLcParenR"/>
            </a:pP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lphaLcParenR"/>
            </a:pP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lphaLcParenR" startAt="2"/>
            </a:pP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Test-2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8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个进程不断计算调用 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sqrt 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函数计算由 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rand 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函数产生的随机数的平方根</a:t>
            </a:r>
            <a:b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</a:b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stress –c 8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lphaLcParenR" startAt="2"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4622BCA-D1F9-B58E-EB6E-04C8B52DB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943582"/>
            <a:ext cx="11618595" cy="138826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D35B0BB-0444-22AA-983F-42100F759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638" y="4109859"/>
            <a:ext cx="4354274" cy="227379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88BB326-FF06-556B-EEE7-77BA5570BB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712" y="4109859"/>
            <a:ext cx="7295498" cy="162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711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A55853D4-F2CF-61B3-CAFD-5DB6B20BE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264695"/>
            <a:ext cx="11532268" cy="4889584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 startAt="2"/>
            </a:pPr>
            <a:r>
              <a:rPr lang="en-US" altLang="zh-CN" sz="2000" b="1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cpu_schedule_offcpu</a:t>
            </a:r>
            <a:endParaRPr lang="en-US" altLang="zh-CN" sz="2000" b="1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用来统计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TS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阻塞或脱离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CPU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运行的时间。被调度出去到插入到运行队列的时间差，单位秒。</a:t>
            </a: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原理：利用内核函数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sched_switch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的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prev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和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sched_wakeup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的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ts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对应关系，计算时间差。</a:t>
            </a: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指标说明：超过阈值的指标实时显示在表格中，包括进程名、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PID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TID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、</a:t>
            </a:r>
            <a:b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</a:b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OffCPU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时间、过滤范围（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OS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Namespace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、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Pid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、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PGid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）、过滤的值。通过该</a:t>
            </a:r>
            <a:b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</a:b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信息结合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Perf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工具可进一步分析为什么程序没有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CPU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上运行，脱离的时间是消耗</a:t>
            </a:r>
            <a:b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</a:b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在哪里。</a:t>
            </a: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lphaLcParenR" startAt="2"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B978EFF-93C1-FF30-D40B-6FC26EFC5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9510" y="1791548"/>
            <a:ext cx="4418098" cy="181343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A63CDCC-4042-3C1D-35A5-ADAAA5919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4021922"/>
            <a:ext cx="11637147" cy="1913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518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83BEBDAE-1DC0-00EA-B82D-D10D0E532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264695"/>
            <a:ext cx="11532268" cy="4889584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 startAt="2"/>
            </a:pPr>
            <a:r>
              <a:rPr lang="en-US" altLang="zh-CN" sz="2000" b="1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cpu_schedule_offcpu</a:t>
            </a:r>
            <a:endParaRPr lang="en-US" altLang="zh-CN" sz="2000" b="1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lphaLcParenR"/>
            </a:pP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Test-1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，用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python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做了一个简单的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http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接口，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6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秒返回一个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hello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字符串循环使用</a:t>
            </a:r>
            <a:b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</a:b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curl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去访问。这时会实时看到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python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进程的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offcpu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时间。实际中结合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perf 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strace</a:t>
            </a:r>
            <a:b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</a:b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命令去分析堆栈。</a:t>
            </a:r>
            <a:b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</a:b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[root@Redhat8-01 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pingan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]# perf trace --kernel-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syscall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-graph  --call-graph 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dwarf -p 55542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，或者直接使用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bcc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的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offcputime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工具。</a:t>
            </a: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C4529FB-5930-2512-640A-30B1A9090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4669115"/>
            <a:ext cx="11703221" cy="190353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38C2146-530F-F48F-3107-52DE7FA31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9640" y="932199"/>
            <a:ext cx="4176481" cy="208267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B1E72ED-C318-38D1-4D30-3F08E98C88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" y="3173766"/>
            <a:ext cx="10303180" cy="133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568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3CEDF79D-3CD3-7F44-A5DD-FDAA44BAE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264695"/>
            <a:ext cx="11532268" cy="5771670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 startAt="3"/>
            </a:pPr>
            <a:r>
              <a:rPr lang="en-US" altLang="zh-CN" sz="2000" b="1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PageCacheRatio</a:t>
            </a:r>
            <a:r>
              <a:rPr lang="en-US" altLang="zh-CN" sz="2000" b="1" dirty="0">
                <a:latin typeface="Microsoft Tai Le" panose="020B0502040204020203" pitchFamily="34" charset="0"/>
                <a:ea typeface="微软雅黑" panose="020B0503020204020204" pitchFamily="34" charset="-122"/>
              </a:rPr>
              <a:t>/</a:t>
            </a:r>
            <a:r>
              <a:rPr lang="en-US" altLang="zh-CN" sz="2000" b="1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PageCacheOperateCount</a:t>
            </a:r>
            <a:endParaRPr lang="en-US" altLang="zh-CN" sz="2000" b="1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用来展示页缓存的命中率，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Cache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命中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/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失误的次数。有效的检查页缓存的命中率和有效程度。</a:t>
            </a: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原理：使用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kprobe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去观察内核函数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add_to_page_cache_lru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、</a:t>
            </a:r>
            <a:b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</a:b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mark_page_accessed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、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folio_account_dirtied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、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account_page_dirtied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、</a:t>
            </a:r>
            <a:b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</a:b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mark_buffer_dirty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。使用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Hashmap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将统计的数据传递给用户应用程序。</a:t>
            </a: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3F2A1B3-E167-E439-11CF-0A12F671C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2815" y="1272952"/>
            <a:ext cx="4452353" cy="215604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E984365-D194-FB41-EBE2-96AA9EF19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3560940"/>
            <a:ext cx="11506200" cy="185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052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3474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9CFF77A1-8A47-18FF-DB1F-032BDA8A0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264695"/>
            <a:ext cx="11532268" cy="5771670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 startAt="4"/>
            </a:pPr>
            <a:r>
              <a:rPr lang="en-US" altLang="zh-CN" sz="2000" b="1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cpu_schedule_hang_process</a:t>
            </a:r>
            <a:endParaRPr lang="en-US" altLang="zh-CN" sz="2000" b="1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 startAt="4"/>
            </a:pPr>
            <a:endParaRPr lang="en-US" altLang="zh-CN" sz="2000" b="1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 startAt="4"/>
            </a:pPr>
            <a:r>
              <a:rPr lang="en-US" altLang="zh-CN" sz="1100" dirty="0">
                <a:hlinkClick r:id="rId2"/>
              </a:rPr>
              <a:t>bash - How to simulate hung task in </a:t>
            </a:r>
            <a:r>
              <a:rPr lang="en-US" altLang="zh-CN" sz="1100" dirty="0" err="1">
                <a:hlinkClick r:id="rId2"/>
              </a:rPr>
              <a:t>linux</a:t>
            </a:r>
            <a:r>
              <a:rPr lang="en-US" altLang="zh-CN" sz="1100" dirty="0">
                <a:hlinkClick r:id="rId2"/>
              </a:rPr>
              <a:t>? </a:t>
            </a:r>
            <a:r>
              <a:rPr lang="en-US" altLang="zh-CN" sz="1100">
                <a:hlinkClick r:id="rId2"/>
              </a:rPr>
              <a:t>- Stack Overflow</a:t>
            </a: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2134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900</TotalTime>
  <Words>512</Words>
  <Application>Microsoft Office PowerPoint</Application>
  <PresentationFormat>宽屏</PresentationFormat>
  <Paragraphs>38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Microsoft Tai Le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wubo calm</dc:creator>
  <cp:lastModifiedBy>wubo calm</cp:lastModifiedBy>
  <cp:revision>79</cp:revision>
  <dcterms:created xsi:type="dcterms:W3CDTF">2023-11-07T07:58:32Z</dcterms:created>
  <dcterms:modified xsi:type="dcterms:W3CDTF">2023-12-08T10:23:48Z</dcterms:modified>
</cp:coreProperties>
</file>