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1BEDA-7F5B-6B62-8E4F-A7CE21FB9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66CA73-90EC-E261-8E0A-469DDBB3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0C4F7-8C7E-B576-2E51-7D06491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8E1DC-0DE0-E882-CFC2-9772329D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BD417-467C-084D-15C9-B6FAF6A9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1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0DEFC-C948-2E40-EADA-159AF04C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5D9EB-8755-3C3B-619D-AC829FA1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4302E-8FD0-45A6-6112-F9F1CFC7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8B403-6CA9-F931-164B-B64435D9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F95ED-DF4A-33EF-1964-B869574A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0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CB2FF1-B6D6-0918-4A8C-DF192C22E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6054F-FBAB-778F-F697-1F58538B4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77357-68A4-1D1A-0BA7-40BF7541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C9646-5151-D307-BA69-F8649EA3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F5084-1E3C-CA12-CF40-B1EE5733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2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6D10E-A270-6882-9ED3-A2D8A9FF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0DE7A-8AA7-FF45-D80F-D30034ED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746F2-EDDE-F6D6-86FD-169C1967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0C7D7-F46D-2355-AA74-27D5A2B9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826B0-A445-6127-C12A-65DD5081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5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19F8D-6131-516E-4E57-696B6E3C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211D2-4C69-2D07-413C-FF440050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851EA-4BC7-2777-625E-F23B46A1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1203F-7978-C03C-9363-6F7BEF87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5BE27-5381-1F5E-1325-3EF044C5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9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93BE-91FB-5453-AA8D-4138AC7C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ED737-AB20-67A7-9414-E2AECE338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ACF93-FDE6-5801-19D4-4AD12D9DD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22A49-F951-FA5A-9B07-6DD2DB8C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5DA73-5453-605C-A069-4615FCF8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894878-4C04-3219-0C45-735A0333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1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BD783-4E70-9BF5-368C-B6FBF12C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155E7-CD73-E759-C8EA-11ECD9E3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5F363A-83AA-D87C-BD31-F69C29C1C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3E52A8-DF27-1BFE-E47F-7585A5D36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5A05A3-E614-4CC9-9FA7-3A2EFFD8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D1242-E9BB-76BB-BF04-0A15ADF4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4E02F-262E-009B-EAC7-858A4A2C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C73ADF-0769-F67F-D397-7ED17949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A9B20-2C60-97C0-9B46-F2797300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2EE4E7-406A-8890-371E-DC59B79E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80DC45-371D-4CAF-4BB7-01126FE7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77B59-F79E-08B5-6602-EC8312EA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6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0F340-0755-BF91-41D4-74A2B6EE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4030F-0BE4-2419-3D29-69810517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B4BFB-23EB-D72F-91F2-2930CF7F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7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FABFC-484F-3559-DE85-F947869D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30A18-5274-EFDB-AA36-F99A5390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C3A38-D6B6-77F8-D7A0-8E320457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7EB2F-A3F2-2656-12BB-039BBA80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829DE-0BEE-A3B0-258E-D7474131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BB67D-B484-8B13-A24C-074BA437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96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BDB1B-68D7-3A3C-E08A-66746A4B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A56DA5-4FAD-B6F1-8ACF-6FD6ECBE1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EC9F3-414F-0E86-BAFE-74165BA97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0B30F-28A9-4ADD-86F1-4B0785A2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06BEC-73FA-CF3C-84B5-2EFA44F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C65AD-69E4-94BA-BAEC-2E19C206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EA6774-583B-BC15-A8D7-ADF72381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70B91-0755-3106-0D66-EE4A20BC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20A68-65ED-FA2C-FBFD-A8BBDCDD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8A0A-AF19-4274-B897-6F8B9E954E0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A66FF-86CD-22B2-DDDA-B8C527FA8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86362-9078-90E7-C870-D1B0582E7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9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0291C2-F0E7-EDEB-0D67-2BDB8C85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D72490-AB99-C603-4125-0FDD47B90B1B}"/>
              </a:ext>
            </a:extLst>
          </p:cNvPr>
          <p:cNvSpPr txBox="1"/>
          <p:nvPr/>
        </p:nvSpPr>
        <p:spPr>
          <a:xfrm>
            <a:off x="869852" y="709281"/>
            <a:ext cx="10452295" cy="5531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 dirty="0" err="1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extended Berkeley Packet Filter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的缩写</a:t>
            </a:r>
            <a:r>
              <a:rPr lang="zh-CN" altLang="en-US" sz="20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它是一种虚拟机技术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内核运行沙盒化的程序。</a:t>
            </a:r>
            <a:endParaRPr lang="en-US" altLang="zh-CN" sz="2000" b="0" i="0" dirty="0">
              <a:solidFill>
                <a:srgbClr val="1C191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 dirty="0" err="1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程序以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Bytecode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的形式存在</a:t>
            </a:r>
            <a:r>
              <a:rPr lang="zh-CN" altLang="en-US" sz="20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需要通过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Verifier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进行校验后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才能加载到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内核中运行。</a:t>
            </a:r>
            <a:endParaRPr lang="en-US" altLang="zh-CN" sz="2000" b="0" i="0" dirty="0">
              <a:solidFill>
                <a:srgbClr val="1C191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 dirty="0" err="1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提供了强大的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zh-CN" altLang="en-US" sz="20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可以挂载到多个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如网络栈、文件系统等</a:t>
            </a:r>
            <a:r>
              <a:rPr lang="zh-CN" altLang="en-US" sz="20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实现自定义的监控、分析和增强。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BCC/</a:t>
            </a:r>
            <a:r>
              <a:rPr lang="en-US" altLang="zh-CN" sz="2000" b="0" i="0" dirty="0" err="1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bpftrace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0" i="0" dirty="0" err="1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libbpf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/cilium </a:t>
            </a:r>
            <a:r>
              <a:rPr lang="en-US" altLang="zh-CN" sz="2000" b="0" i="0" dirty="0" err="1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bpf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20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开发人员可以使用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C/Python/go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等语言编写</a:t>
            </a:r>
            <a:r>
              <a:rPr lang="en-US" altLang="zh-CN" sz="2000" b="0" i="0" dirty="0" err="1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无需掌握</a:t>
            </a:r>
            <a:r>
              <a:rPr lang="en-US" altLang="zh-CN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Bytecode</a:t>
            </a:r>
            <a:r>
              <a:rPr lang="zh-CN" altLang="en-US" sz="2000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95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6FB86-8B8D-8E37-B708-BDFD2A9D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562C5-9E81-8DF3-9F5F-8300F61E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114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15</cp:revision>
  <dcterms:created xsi:type="dcterms:W3CDTF">2023-11-07T07:58:32Z</dcterms:created>
  <dcterms:modified xsi:type="dcterms:W3CDTF">2023-11-07T09:06:46Z</dcterms:modified>
</cp:coreProperties>
</file>