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" y="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3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4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6FB86-8B8D-8E37-B708-BDFD2A9D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用来观察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在运行队列中等待时间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的幂次分布，可用来观察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是否超载。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调度器的线程唤醒事件和线程上下文切换事件的跟踪来计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算线程从唤醒到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on-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的时间间隔，基于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BTFTracepoint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指标说明：以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Heatmap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图来展示，横坐标是时间轴，纵坐标是延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迟间隔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的幂次放，中间方块通过颜色深浅标识线程数量。图例中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说明延迟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4-7us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范围内有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436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thread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C49B6D-4754-79E9-70A3-D887CA06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1" y="3537285"/>
            <a:ext cx="11133785" cy="29808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CD1F82-26C9-67A8-4F9B-058CA59B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52" y="1340926"/>
            <a:ext cx="4181494" cy="18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E5E7E08-E3D6-CC27-D1F4-B1963F3F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Test-1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个线程，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read:write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=70%:30%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randrw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rwmixread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=4 -runtime=300 -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Test-2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个进程不断计算调用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sqrt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函数计算由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rand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函数产生的随机数的平方根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stress –c 8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622BCA-D1F9-B58E-EB6E-04C8B52D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43582"/>
            <a:ext cx="11618595" cy="1388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35B0BB-0444-22AA-983F-42100F75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638" y="4109859"/>
            <a:ext cx="4354274" cy="22737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8BB326-FF06-556B-EEE7-77BA5570B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2" y="4109859"/>
            <a:ext cx="7295498" cy="16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5853D4-F2CF-61B3-CAFD-5DB6B20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用来统计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阻塞或脱离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运行的时间。被调度出去到插入到运行队列的时间差，单位秒。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sched_switch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prev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sched_wakeup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对应关系，计算时间差。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指标说明：超过阈值的指标实时显示在表格中，包括进程名、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时间、过滤范围（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Namespace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PGid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）、过滤的值。通过该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信息结合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工具可进一步分析为什么程序没有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上运行，脱离的时间是消耗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在哪里。</a:t>
            </a: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978EFF-93C1-FF30-D40B-6FC26EFC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824" y="1791548"/>
            <a:ext cx="4472784" cy="18358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63CDCC-4042-3C1D-35A5-ADAAA591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021922"/>
            <a:ext cx="11637147" cy="19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3BEBDAE-1DC0-00EA-B82D-D10D0E5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Test-1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做了一个简单的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接口，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秒返回一个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hello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字符串循环使用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curl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去访问。这时会实时看到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进程的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时间。实际中结合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strace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命令去分析堆栈。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[root@Redhat8-01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pingan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]# perf trace --kernel-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syscall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-graph  --call-graph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dwarf -p 55542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，或者直接使用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bcc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offcputime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4529FB-5930-2512-640A-30B1A909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669115"/>
            <a:ext cx="11703221" cy="19035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8C2146-530F-F48F-3107-52DE7FA3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640" y="932199"/>
            <a:ext cx="4176481" cy="20826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1E72ED-C318-38D1-4D30-3F08E98C8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173766"/>
            <a:ext cx="10303180" cy="13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EDF79D-3CD3-7F44-A5DD-FDAA44B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PageCacheOperateCount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用来展示页缓存的命中率，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命中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失误的次数。有效的检查页缓存的命中率和有效程度。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kprobe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去观察内核函数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add_to_page_cache_lru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mark_page_accessed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folio_account_dirtied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account_page_dirtied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mark_buffer_dirty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Hashmap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将统计的数据传递给用户应用程序。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F2A1B3-E167-E439-11CF-0A12F671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815" y="1272952"/>
            <a:ext cx="4452353" cy="2156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984365-D194-FB41-EBE2-96AA9EF1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560940"/>
            <a:ext cx="11506200" cy="18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5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720</TotalTime>
  <Words>492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Microsoft Tai 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77</cp:revision>
  <dcterms:created xsi:type="dcterms:W3CDTF">2023-11-07T07:58:32Z</dcterms:created>
  <dcterms:modified xsi:type="dcterms:W3CDTF">2023-12-08T07:22:00Z</dcterms:modified>
</cp:coreProperties>
</file>