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51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F5419E-E781-A02C-7185-4EF320EC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pic>
        <p:nvPicPr>
          <p:cNvPr id="1026" name="Picture 2" descr="eBPF开发指南- 知乎">
            <a:extLst>
              <a:ext uri="{FF2B5EF4-FFF2-40B4-BE49-F238E27FC236}">
                <a16:creationId xmlns:a16="http://schemas.microsoft.com/office/drawing/2014/main" id="{FEB1A08D-DBA2-17BE-0756-17CF1F4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70" y="951770"/>
            <a:ext cx="7861860" cy="5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>
            <a:normAutofit lnSpcReduction="10000"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用户侧，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实现的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web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服务，使用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进行操作，包括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load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detach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 ops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，读取的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中数据计算转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换成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指标。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内核侧，使用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提供的函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数来读取内核数据，使用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来关联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之间逻辑，采集数据存放在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供用户态读取。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limit-c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对代码编写有严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格的限制。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90CD1E-E086-0653-4B96-24CC9C3F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30" y="998212"/>
            <a:ext cx="6850535" cy="54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cacheStat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单位时间内整个系统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PageCache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的命中次数，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Misses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次数，命中率。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来统计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操作函数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add_to_page_cache_lru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mark_page_accessed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Lucida Sans Regular" panose="020B0602030504020204" pitchFamily="34" charset="0"/>
              </a:rPr>
              <a:t>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folio_account_dirtied,account_page_dirtied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mark_buffer_dirty</a:t>
            </a:r>
            <a:r>
              <a:rPr lang="zh-CN" altLang="en-US" sz="1800" b="0" dirty="0">
                <a:effectLst/>
                <a:latin typeface="Lucida Sans Regular" panose="020B0602030504020204" pitchFamily="34" charset="0"/>
              </a:rPr>
              <a:t>。</a:t>
            </a:r>
            <a:endParaRPr lang="en-US" altLang="zh-CN" sz="1800" b="0" dirty="0">
              <a:effectLst/>
              <a:latin typeface="Lucida Sans Regular" panose="020B060203050402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寄存器的值来表示函数，用户态加载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/proc/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kallsym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来解析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875A3-3600-6BD9-3AB5-E0C73F63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187"/>
            <a:ext cx="10518698" cy="31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89BE86-54DA-056F-6AAA-CF85ADE0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17C81C-6805-D3E7-E12F-F1E56561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cpuschedule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cpu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运行队列等待时间的幂等分布。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进入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hung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状态。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offcpu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时间超过阈值。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742950" lvl="2" indent="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task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过滤范围：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namespace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cgroup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pgid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pid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D8995-F9C6-EA06-02D4-C566EDED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8" y="3360092"/>
            <a:ext cx="11199618" cy="24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OOMKiller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kernel badness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函数计算得到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process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rss_filepages_kb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rss_annopages_kb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rss_shempages_kb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mem_limit_kb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物理内存数量或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memcg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limit_bytes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Sub memory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cgroup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inode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系统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oom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msg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77E3A-6C52-8DD5-ED5E-D1C1CBC9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9" y="4008000"/>
            <a:ext cx="11074182" cy="12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编译器，生成包含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5DFC41-1085-3037-4697-5A65B58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523E53D-9719-3B65-96E9-C43C739F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3"/>
            <a:ext cx="11215484" cy="5755511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工具的使用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。一套开箱即用的工具，原理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使用文本替换的方式来生成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的内核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代码部分，调用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系统调用来进行加载。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bpftrace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。方便、快速的编写强大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脚本，用于定位问题和验证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prog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内核部分逻辑。功能比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强大、灵活，尤其是可以做到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offset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观察。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的原生工具，十分重要、强大。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查看当前内核的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特性：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feature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在控制台输出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的打印信息：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tracelog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查看当前加载的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perf show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btf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dump file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foo.o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加载一个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文件到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文件系统：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load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xm_cpu_sched.bpf.o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/sys/fs/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type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tp_btf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查看某个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latin typeface="Lucida Sans Regular" panose="020B0602030504020204" pitchFamily="34" charset="0"/>
                <a:ea typeface="微软雅黑" panose="020B0503020204020204" pitchFamily="34" charset="-122"/>
              </a:rPr>
              <a:t> prog show id 540 --pretty</a:t>
            </a: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 err="1">
                <a:latin typeface="Lucida Sans Regular" panose="020B0602030504020204" pitchFamily="34" charset="0"/>
              </a:rPr>
              <a:t>llvm-objdump</a:t>
            </a:r>
            <a:r>
              <a:rPr lang="zh-CN" altLang="en-US" sz="1600" b="0" i="0" u="none" strike="noStrike" baseline="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用来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dump 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instructions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llvm-objdump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-S --no-show-raw-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insn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./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xm_trace.bpf</a:t>
            </a:r>
            <a:r>
              <a:rPr lang="en-US" altLang="zh-CN" sz="1600" err="1">
                <a:latin typeface="Lucida Sans Regular" panose="020B0602030504020204" pitchFamily="34" charset="0"/>
                <a:ea typeface="楷体" panose="02010609060101010101" pitchFamily="49" charset="-122"/>
              </a:rPr>
              <a:t>.</a:t>
            </a:r>
            <a:r>
              <a:rPr lang="en-US" altLang="zh-CN" sz="1600">
                <a:latin typeface="Lucida Sans Regular" panose="020B0602030504020204" pitchFamily="34" charset="0"/>
                <a:ea typeface="楷体" panose="02010609060101010101" pitchFamily="49" charset="-122"/>
              </a:rPr>
              <a:t>o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bpf2go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。</a:t>
            </a:r>
            <a:r>
              <a:rPr lang="zh-CN" altLang="en-US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将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limit-c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写的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prog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转换为</a:t>
            </a:r>
            <a:r>
              <a:rPr lang="en-US" altLang="zh-CN" sz="1600" dirty="0" err="1">
                <a:latin typeface="Lucida Sans Regular" panose="020B0602030504020204" pitchFamily="34" charset="0"/>
                <a:cs typeface="Lucida Sans Unicode" panose="020B0602030504020204" pitchFamily="34" charset="0"/>
              </a:rPr>
              <a:t>golang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的代码和二进制编码。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  <a:cs typeface="Lucida Sans Unicode" panose="020B0602030504020204" pitchFamily="34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811</Words>
  <Application>Microsoft Office PowerPoint</Application>
  <PresentationFormat>宽屏</PresentationFormat>
  <Paragraphs>61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Cascadia Code</vt:lpstr>
      <vt:lpstr>Lucida Sans Regular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calm wubo</cp:lastModifiedBy>
  <cp:revision>82</cp:revision>
  <dcterms:created xsi:type="dcterms:W3CDTF">2023-06-19T02:42:18Z</dcterms:created>
  <dcterms:modified xsi:type="dcterms:W3CDTF">2023-06-20T14:29:42Z</dcterms:modified>
</cp:coreProperties>
</file>