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5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用来观察线程在运行队列中等待时间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ECC983-6878-261F-BC35-FA92369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read/write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顺序写，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=write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随机读，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0CC483-C43B-BCD9-3DDF-894FA63A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45926"/>
            <a:ext cx="7026249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用来统计线程阻塞或脱离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调度出去到插入到运行队列的时间间隔，单位秒。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hook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的调用，统计发生的次数，计算命中率。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指标说明：对于很多数据库一般都会大量的使用页缓存，以确保一般情况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经常访问的数据永远都在内存中。这意味着规划这种数据存储时，最重要的问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题往往是最活跃的数据集是否能够完全存入预期的内存容量中。下图是在一个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机器上观察的情况。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5CCB61-DFD2-F501-B355-83A54441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18343"/>
            <a:ext cx="11630949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CB249A-A531-7D7B-1F26-27B94052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pl-PL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echo 3 &gt; /proc/sys/vm/drop_caches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，清理掉页缓存、目录项缓存以及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inode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缓存，然后观察指标变化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D924-A5FB-FBE9-13FA-0D6A510A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58582"/>
            <a:ext cx="527431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9455B-15C4-E4DB-5788-B1A245D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1358582"/>
            <a:ext cx="5274310" cy="453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设备的延迟统计以延迟时间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的幂次分布展示。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：用于将块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操作请求（通常是对块设备的读取或写入请求）插入到块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请求队列中。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block_rq_issue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：从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调度器队列中获取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后执行，将块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发向设备时触发。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请求已经被驱动程序完成了。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指标说明：请求延迟等于等待时长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服务时长，等待时长：是在块层调度器队列和设备分发队列中等待的时间。服务时长：是块设备完成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的时间。下图截取一台正在编译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的机器。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可见在编译到最后在链接生成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vmlinux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时，写请求在块设备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sdc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延迟是大大提升。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189CC-CA02-482F-E591-06960B40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60557"/>
            <a:ext cx="11532268" cy="18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2D94A4-7A48-F910-E7FE-34B11EFF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bio_request_in_queue_latency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请求在队列中的延迟，等待时长。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平时空闲的机器，这个延迟分布是非常低的，基本都是几微秒。同样在链接生成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vmlinux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时，队列的延迟也有了一个较大的增长。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这</a:t>
            </a:r>
            <a:r>
              <a:rPr lang="en-US" altLang="zh-CN" sz="18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个指标常用来分析存储设备的延迟问题：</a:t>
            </a:r>
            <a:r>
              <a:rPr lang="en-US" altLang="zh-CN" sz="18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8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的延迟分布，排队时间，驱动执行时间。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6F3B2-7B67-8BA6-A8BC-EC815DB9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197400"/>
            <a:ext cx="11258550" cy="20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4A0D4-4F18-9F41-E0FE-BB8560F1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块设备上随机读，顺序读的比率；随机写，顺序写的比率。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原理：记录每个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的操作属性（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），记录每次操作的扇区号，判断其连续性。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指标说明：这是一个读很空闲的块设备，仅有的读也都是随机读。写操作很频繁，而且基本都是随机写。针对不同的应用负载，例如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kafka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将数据追加到文件末尾，提高写入磁盘的速度，该指标可以反映出是否符合设计预期。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89439E-7912-4ED7-64A0-2679C3A6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33040"/>
            <a:ext cx="11558336" cy="20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1103</TotalTime>
  <Words>1113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Microsoft Tai 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125</cp:revision>
  <dcterms:created xsi:type="dcterms:W3CDTF">2023-11-07T07:58:32Z</dcterms:created>
  <dcterms:modified xsi:type="dcterms:W3CDTF">2023-12-18T09:23:32Z</dcterms:modified>
</cp:coreProperties>
</file>