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110" y="4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56F35-4FB9-EE7A-05BD-CE34BA772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110F31-E0CD-4DDF-A78C-B7C80245A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F27DF-C431-51AC-1704-5B1521E6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808-3A84-4CCC-95BD-EE3136711AF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313F5-2231-7A5C-1795-BB0C5D76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07EA9-02BF-DD4A-199E-A333D00D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F14-DD0C-42F4-BAE7-89D52D15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6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5945E-69A6-CDA3-6C8D-C41CF48C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EDE703-7D29-0430-37ED-597F19CC5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24B70-DCA9-4BDF-2080-241D4422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808-3A84-4CCC-95BD-EE3136711AF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14F87-CEF2-3BC4-CFEB-0FB5648E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5B160-3690-92BA-5565-AE614AA6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F14-DD0C-42F4-BAE7-89D52D15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4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67AFF8-30CA-CC40-A57B-14839B657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D0CB2-54FA-F4A3-84B3-DE13F2952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58F20-C4A6-AF8F-9049-45D7F9A9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808-3A84-4CCC-95BD-EE3136711AF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73A93-86D7-EED6-55DF-F1428E91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FF13B-0B8A-B47B-8B47-BB9C69E3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F14-DD0C-42F4-BAE7-89D52D15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19213-4253-5C87-3073-88CE1BC0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D6FBF-96A7-2EB8-7ADC-1A070442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D43C6-9BE5-0EE0-3FD7-0868429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808-3A84-4CCC-95BD-EE3136711AF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D1759-926E-DEF5-4679-4F46D3A3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50B92-B914-55EE-2F7F-ECAB2699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F14-DD0C-42F4-BAE7-89D52D15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3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9A061-5A7A-6527-C397-A04F24EB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0EB4A-2276-9AAD-F483-E21AAD80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8455B-75DC-90A2-F0B2-F034F13B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808-3A84-4CCC-95BD-EE3136711AF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DAD90-5715-F87C-67BD-E707D494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1F16E-B953-ACD1-6245-3BBFA416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F14-DD0C-42F4-BAE7-89D52D15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52FD0-C4A2-96A6-BA3D-5829A674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244C5-DF0E-4E52-2C72-44628CE60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36A9D-EFA0-6D77-69C5-8FBC0B44F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0642A-B400-9FAB-07B7-02EAB6CF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808-3A84-4CCC-95BD-EE3136711AF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33824-A791-1F43-B212-C428B859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5AC38-2DBC-F44C-4306-B42FD43F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F14-DD0C-42F4-BAE7-89D52D15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9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15F79-75A4-ED03-4A2B-00E40E22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ED5DE-9A8A-D32C-316B-5D505413F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817496-5063-15E7-2B06-F9239A403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832591-CA03-29C0-691E-41DD3449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400CF0-C8A0-D05E-133D-9CCA1265A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DAD715-0DD6-ABBE-0D07-45A0DC9B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808-3A84-4CCC-95BD-EE3136711AF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D5A98F-64BA-C0DC-7AD2-87FA8063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ADE48B-4505-8963-5E85-A36BC818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F14-DD0C-42F4-BAE7-89D52D15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0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B2C13-0844-1C73-B4DA-3ECA40FC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F2E054-4DD1-545C-CA13-8AC37890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808-3A84-4CCC-95BD-EE3136711AF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3B2674-C8E5-3033-AAC3-77F876C3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501D5-1FFA-C5AD-8806-83A20245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F14-DD0C-42F4-BAE7-89D52D15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24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4A5B95-5D18-1E3E-6C70-2432392E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808-3A84-4CCC-95BD-EE3136711AF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5504A7-04DC-8DAA-4A9F-C5CAFC9D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2519A-F3AC-21CC-DED9-BF44DEBD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F14-DD0C-42F4-BAE7-89D52D15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4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3DEC-3DE2-E19A-7500-7A832E06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50917-E723-9592-CF8F-8CA6A400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662C8-C515-CA05-D1DF-3F6FBB380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BEC7D-3310-D96B-2139-9D498434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808-3A84-4CCC-95BD-EE3136711AF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D3AF4-29B6-C1B7-D3B3-CDA8957E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0FFE2-751D-03B7-6277-B33FF25F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F14-DD0C-42F4-BAE7-89D52D15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3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BAEC6-8532-48DB-2665-FC3C773A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1CE10C-F176-A151-36D3-9BB735C1F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8075B-610D-CF75-9A69-3D3A56303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BD57F-DC68-3595-E270-65B9040A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8808-3A84-4CCC-95BD-EE3136711AF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69A6E-34A4-D58C-CFD5-DF927731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537EF6-FB25-1ED3-3EB3-4F313520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F14-DD0C-42F4-BAE7-89D52D15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0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0981F6-B7F1-BCB1-2808-A01902E9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81A96-A81D-7308-05B5-24D13FFF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20E20-149B-266C-287D-EC41124BF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8808-3A84-4CCC-95BD-EE3136711AF9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C4ED5-8AB7-44E0-7B55-5785BFD23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F12D4-593C-732E-CCBC-A8E11366E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5DF14-DD0C-42F4-BAE7-89D52D15E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769E9A-7737-5AF0-D2A8-13E8D273F64C}"/>
              </a:ext>
            </a:extLst>
          </p:cNvPr>
          <p:cNvSpPr txBox="1"/>
          <p:nvPr/>
        </p:nvSpPr>
        <p:spPr>
          <a:xfrm>
            <a:off x="329866" y="186489"/>
            <a:ext cx="1153226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OS &amp; </a:t>
            </a:r>
            <a:r>
              <a:rPr lang="en-US" altLang="zh-CN" dirty="0" err="1">
                <a:latin typeface="IntelOne Mono" panose="020B0509020203020204" pitchFamily="49" charset="0"/>
                <a:ea typeface="幼圆" panose="02010509060101010101" pitchFamily="49" charset="-122"/>
              </a:rPr>
              <a:t>eBPF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工作计划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IntelOne Mono" panose="020B0509020203020204" pitchFamily="49" charset="0"/>
                <a:ea typeface="幼圆" panose="02010509060101010101" pitchFamily="49" charset="-122"/>
              </a:rPr>
              <a:t>eBPF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当前开发情况：完成</a:t>
            </a:r>
            <a:r>
              <a:rPr lang="en-US" altLang="zh-CN" dirty="0" err="1">
                <a:latin typeface="IntelOne Mono" panose="020B0509020203020204" pitchFamily="49" charset="0"/>
                <a:ea typeface="幼圆" panose="02010509060101010101" pitchFamily="49" charset="-122"/>
              </a:rPr>
              <a:t>eBPF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 profile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功能开发，对系统上用户进程热点分析，展示用户态、内核态堆栈。三个模块：展示模块（</a:t>
            </a:r>
            <a:r>
              <a:rPr lang="en-US" altLang="zh-CN" dirty="0" err="1">
                <a:latin typeface="IntelOne Mono" panose="020B0509020203020204" pitchFamily="49" charset="0"/>
                <a:ea typeface="幼圆" panose="02010509060101010101" pitchFamily="49" charset="-122"/>
              </a:rPr>
              <a:t>dashboard,pyroscope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）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,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符号解析模块，堆栈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unwind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模块（实现基于</a:t>
            </a:r>
            <a:r>
              <a:rPr lang="en-US" altLang="zh-CN" dirty="0" err="1">
                <a:latin typeface="IntelOne Mono" panose="020B0509020203020204" pitchFamily="49" charset="0"/>
                <a:ea typeface="幼圆" panose="02010509060101010101" pitchFamily="49" charset="-122"/>
              </a:rPr>
              <a:t>ehframe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 section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的回缩，不依赖于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frame point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）。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当前完成情况：两大部分，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Observe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和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Profiling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。前者提供对内核子系统的更深入的观察，后者提供对程序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profiling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功能。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后续工作，此处详细列出，不分先后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文档化，对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Observe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和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Profiling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的功能进行功能说明，使用场景，案例，文档化。文档的分享。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镜像化，将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x-</a:t>
            </a:r>
            <a:r>
              <a:rPr lang="en-US" altLang="zh-CN" dirty="0" err="1">
                <a:latin typeface="IntelOne Mono" panose="020B0509020203020204" pitchFamily="49" charset="0"/>
                <a:ea typeface="幼圆" panose="02010509060101010101" pitchFamily="49" charset="-122"/>
              </a:rPr>
              <a:t>monitor.eBPF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镜像化。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部署，在内部信创环境上进行部署，让新版本的</a:t>
            </a:r>
            <a:r>
              <a:rPr lang="en-US" altLang="zh-CN" dirty="0" err="1">
                <a:latin typeface="IntelOne Mono" panose="020B0509020203020204" pitchFamily="49" charset="0"/>
                <a:ea typeface="幼圆" panose="02010509060101010101" pitchFamily="49" charset="-122"/>
              </a:rPr>
              <a:t>osp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先用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profiling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功能。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对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x-</a:t>
            </a:r>
            <a:r>
              <a:rPr lang="en-US" altLang="zh-CN" dirty="0" err="1">
                <a:latin typeface="IntelOne Mono" panose="020B0509020203020204" pitchFamily="49" charset="0"/>
                <a:ea typeface="幼圆" panose="02010509060101010101" pitchFamily="49" charset="-122"/>
              </a:rPr>
              <a:t>monitor.eBPF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代码，功能持续优化。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(</a:t>
            </a:r>
            <a:r>
              <a:rPr lang="zh-CN" altLang="en-US" dirty="0">
                <a:highlight>
                  <a:srgbClr val="C0C0C0"/>
                </a:highlight>
                <a:latin typeface="IntelOne Mono" panose="020B0509020203020204" pitchFamily="49" charset="0"/>
                <a:ea typeface="幼圆" panose="02010509060101010101" pitchFamily="49" charset="-122"/>
              </a:rPr>
              <a:t>何时进入</a:t>
            </a:r>
            <a:r>
              <a:rPr lang="en-US" altLang="zh-CN" dirty="0" err="1">
                <a:highlight>
                  <a:srgbClr val="C0C0C0"/>
                </a:highlight>
                <a:latin typeface="IntelOne Mono" panose="020B0509020203020204" pitchFamily="49" charset="0"/>
                <a:ea typeface="幼圆" panose="02010509060101010101" pitchFamily="49" charset="-122"/>
              </a:rPr>
              <a:t>ehframe</a:t>
            </a:r>
            <a:r>
              <a:rPr lang="en-US" altLang="zh-CN" dirty="0">
                <a:highlight>
                  <a:srgbClr val="C0C0C0"/>
                </a:highlight>
                <a:latin typeface="IntelOne Mono" panose="020B0509020203020204" pitchFamily="49" charset="0"/>
                <a:ea typeface="幼圆" panose="02010509060101010101" pitchFamily="49" charset="-122"/>
              </a:rPr>
              <a:t> unwind stack</a:t>
            </a:r>
            <a:r>
              <a:rPr lang="zh-CN" altLang="en-US" dirty="0">
                <a:highlight>
                  <a:srgbClr val="C0C0C0"/>
                </a:highlight>
                <a:latin typeface="IntelOne Mono" panose="020B0509020203020204" pitchFamily="49" charset="0"/>
                <a:ea typeface="幼圆" panose="02010509060101010101" pitchFamily="49" charset="-122"/>
              </a:rPr>
              <a:t>模式</a:t>
            </a:r>
            <a:r>
              <a:rPr lang="en-US" altLang="zh-CN" dirty="0">
                <a:highlight>
                  <a:srgbClr val="C0C0C0"/>
                </a:highlight>
                <a:latin typeface="IntelOne Mono" panose="020B0509020203020204" pitchFamily="49" charset="0"/>
                <a:ea typeface="幼圆" panose="02010509060101010101" pitchFamily="49" charset="-122"/>
              </a:rPr>
              <a:t>,</a:t>
            </a:r>
            <a:r>
              <a:rPr lang="zh-CN" altLang="en-US" dirty="0">
                <a:highlight>
                  <a:srgbClr val="C0C0C0"/>
                </a:highlight>
                <a:latin typeface="IntelOne Mono" panose="020B0509020203020204" pitchFamily="49" charset="0"/>
                <a:ea typeface="幼圆" panose="02010509060101010101" pitchFamily="49" charset="-122"/>
              </a:rPr>
              <a:t>是否正确达到</a:t>
            </a:r>
            <a:r>
              <a:rPr lang="en-US" altLang="zh-CN" dirty="0">
                <a:highlight>
                  <a:srgbClr val="C0C0C0"/>
                </a:highlight>
                <a:latin typeface="IntelOne Mono" panose="020B0509020203020204" pitchFamily="49" charset="0"/>
                <a:ea typeface="幼圆" panose="02010509060101010101" pitchFamily="49" charset="-122"/>
              </a:rPr>
              <a:t>bottom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）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solidFill>
                  <a:srgbClr val="FF0000"/>
                </a:solidFill>
                <a:latin typeface="IntelOne Mono" panose="020B0509020203020204" pitchFamily="49" charset="0"/>
                <a:ea typeface="幼圆" panose="02010509060101010101" pitchFamily="49" charset="-122"/>
              </a:rPr>
              <a:t>给数据库团队介绍</a:t>
            </a:r>
            <a:r>
              <a:rPr lang="en-US" altLang="zh-CN" dirty="0">
                <a:solidFill>
                  <a:srgbClr val="FF0000"/>
                </a:solidFill>
                <a:latin typeface="IntelOne Mono" panose="020B0509020203020204" pitchFamily="49" charset="0"/>
                <a:ea typeface="幼圆" panose="02010509060101010101" pitchFamily="49" charset="-122"/>
              </a:rPr>
              <a:t>Observe &amp; Profiling</a:t>
            </a:r>
            <a:r>
              <a:rPr lang="zh-CN" altLang="en-US" dirty="0">
                <a:solidFill>
                  <a:srgbClr val="FF0000"/>
                </a:solidFill>
                <a:latin typeface="IntelOne Mono" panose="020B0509020203020204" pitchFamily="49" charset="0"/>
                <a:ea typeface="幼圆" panose="02010509060101010101" pitchFamily="49" charset="-122"/>
              </a:rPr>
              <a:t>，推动在数据库团队去部署一个环境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。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IntelOne Mono" panose="020B0509020203020204" pitchFamily="49" charset="0"/>
                <a:ea typeface="幼圆" panose="02010509060101010101" pitchFamily="49" charset="-122"/>
              </a:rPr>
              <a:t>看是否给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IntelOne Mono" panose="020B0509020203020204" pitchFamily="49" charset="0"/>
                <a:ea typeface="幼圆" panose="02010509060101010101" pitchFamily="49" charset="-122"/>
              </a:rPr>
              <a:t>boss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IntelOne Mono" panose="020B0509020203020204" pitchFamily="49" charset="0"/>
                <a:ea typeface="幼圆" panose="02010509060101010101" pitchFamily="49" charset="-122"/>
              </a:rPr>
              <a:t>做一次汇报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。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endParaRPr lang="zh-CN" altLang="en-US" dirty="0">
              <a:latin typeface="IntelOne Mono" panose="020B0509020203020204" pitchFamily="49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64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958107-B61C-E8E3-8768-5C1A0EDC9602}"/>
              </a:ext>
            </a:extLst>
          </p:cNvPr>
          <p:cNvSpPr txBox="1"/>
          <p:nvPr/>
        </p:nvSpPr>
        <p:spPr>
          <a:xfrm>
            <a:off x="329866" y="397042"/>
            <a:ext cx="11532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OS &amp; </a:t>
            </a:r>
            <a:r>
              <a:rPr lang="en-US" altLang="zh-CN" dirty="0" err="1">
                <a:latin typeface="IntelOne Mono" panose="020B0509020203020204" pitchFamily="49" charset="0"/>
                <a:ea typeface="幼圆" panose="02010509060101010101" pitchFamily="49" charset="-122"/>
              </a:rPr>
              <a:t>eBPF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工作计划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OS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定制化</a:t>
            </a:r>
            <a:r>
              <a:rPr lang="en-US" altLang="zh-CN" dirty="0" err="1">
                <a:latin typeface="IntelOne Mono" panose="020B0509020203020204" pitchFamily="49" charset="0"/>
                <a:ea typeface="幼圆" panose="02010509060101010101" pitchFamily="49" charset="-122"/>
              </a:rPr>
              <a:t>Pingan</a:t>
            </a: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-OS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，耦合很深。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	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定制的目标范围、代码提供的细节、每个节奏的定制功能、测试验证。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 startAt="2"/>
            </a:pP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直接使用外部</a:t>
            </a:r>
            <a:r>
              <a:rPr lang="en-US" altLang="zh-CN" dirty="0" err="1">
                <a:latin typeface="IntelOne Mono" panose="020B0509020203020204" pitchFamily="49" charset="0"/>
                <a:ea typeface="幼圆" panose="02010509060101010101" pitchFamily="49" charset="-122"/>
              </a:rPr>
              <a:t>openEular</a:t>
            </a:r>
            <a:r>
              <a:rPr lang="zh-CN" altLang="en-US" dirty="0">
                <a:latin typeface="IntelOne Mono" panose="020B0509020203020204" pitchFamily="49" charset="0"/>
                <a:ea typeface="幼圆" panose="02010509060101010101" pitchFamily="49" charset="-122"/>
              </a:rPr>
              <a:t>开源版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IntelOne Mono" panose="020B0509020203020204" pitchFamily="49" charset="0"/>
                <a:ea typeface="幼圆" panose="02010509060101010101" pitchFamily="49" charset="-122"/>
              </a:rPr>
              <a:t>	</a:t>
            </a:r>
            <a:r>
              <a:rPr lang="zh-CN" altLang="en-US">
                <a:latin typeface="IntelOne Mono" panose="020B0509020203020204" pitchFamily="49" charset="0"/>
                <a:ea typeface="幼圆" panose="02010509060101010101" pitchFamily="49" charset="-122"/>
              </a:rPr>
              <a:t>厂商直接提供服务，只是在厂商提供镜像基础之上，我们要做一些适配的需求。</a:t>
            </a:r>
            <a:endParaRPr lang="en-US" altLang="zh-CN" dirty="0">
              <a:latin typeface="IntelOne Mono" panose="020B0509020203020204" pitchFamily="49" charset="0"/>
              <a:ea typeface="幼圆" panose="02010509060101010101" pitchFamily="49" charset="-122"/>
            </a:endParaRPr>
          </a:p>
          <a:p>
            <a:endParaRPr lang="zh-CN" altLang="en-US" dirty="0">
              <a:latin typeface="IntelOne Mono" panose="020B0509020203020204" pitchFamily="49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80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275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IntelOne Mono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wubo calm</cp:lastModifiedBy>
  <cp:revision>19</cp:revision>
  <dcterms:created xsi:type="dcterms:W3CDTF">2023-11-17T02:00:20Z</dcterms:created>
  <dcterms:modified xsi:type="dcterms:W3CDTF">2023-11-19T12:33:53Z</dcterms:modified>
</cp:coreProperties>
</file>