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5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612136/how-to-simulate-hung-task-in-linu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运行的时间。被调度出去到插入到运行队列的时间差，单位秒。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hook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的调用，统计发生的次数。使用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Hashmap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将统计的数据传递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给用户应用程序。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984365-D194-FB41-EBE2-96AA9EF1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60940"/>
            <a:ext cx="11506200" cy="18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CB249A-A531-7D7B-1F26-27B94052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pl-PL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echo 3 &gt; /proc/sys/vm/drop_caches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，清理掉页缓存、目录项缓存以及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inode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缓存，然后观察指标变化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D924-A5FB-FBE9-13FA-0D6A510A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58582"/>
            <a:ext cx="527431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9455B-15C4-E4DB-5788-B1A245D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1358582"/>
            <a:ext cx="5274310" cy="453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cpu_schedule_hang_process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1100" dirty="0">
                <a:hlinkClick r:id="rId2"/>
              </a:rPr>
              <a:t>bash - How to simulate hung task in </a:t>
            </a:r>
            <a:r>
              <a:rPr lang="en-US" altLang="zh-CN" sz="1100" dirty="0" err="1">
                <a:hlinkClick r:id="rId2"/>
              </a:rPr>
              <a:t>linux</a:t>
            </a:r>
            <a:r>
              <a:rPr lang="en-US" altLang="zh-CN" sz="1100" dirty="0">
                <a:hlinkClick r:id="rId2"/>
              </a:rPr>
              <a:t>? </a:t>
            </a:r>
            <a:r>
              <a:rPr lang="en-US" altLang="zh-CN" sz="1100">
                <a:hlinkClick r:id="rId2"/>
              </a:rPr>
              <a:t>- Stack Overflow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913</TotalTime>
  <Words>560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Microsoft Tai 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83</cp:revision>
  <dcterms:created xsi:type="dcterms:W3CDTF">2023-11-07T07:58:32Z</dcterms:created>
  <dcterms:modified xsi:type="dcterms:W3CDTF">2023-12-13T02:10:47Z</dcterms:modified>
</cp:coreProperties>
</file>