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87" d="100"/>
          <a:sy n="187" d="100"/>
        </p:scale>
        <p:origin x="51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243D-D7DF-486D-8E00-93BF46E2F1DE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C415F-8C31-4699-825D-40953A9DC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6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我们投入了大量时间去研究，实践、落地</a:t>
            </a:r>
            <a:r>
              <a:rPr lang="en-US" altLang="zh-CN" dirty="0" err="1"/>
              <a:t>eBPF</a:t>
            </a:r>
            <a:r>
              <a:rPr lang="zh-CN" altLang="en-US" dirty="0"/>
              <a:t>这个技术，</a:t>
            </a:r>
            <a:r>
              <a:rPr lang="en-US" altLang="zh-CN" dirty="0"/>
              <a:t>x-monitor</a:t>
            </a:r>
            <a:r>
              <a:rPr lang="zh-CN" altLang="en-US" dirty="0"/>
              <a:t>就是我们从</a:t>
            </a:r>
            <a:r>
              <a:rPr lang="en-US" altLang="zh-CN" dirty="0"/>
              <a:t>0</a:t>
            </a:r>
            <a:r>
              <a:rPr lang="zh-CN" altLang="en-US" dirty="0"/>
              <a:t>开发的系统指标采集服务。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C415F-8C31-4699-825D-40953A9DC1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C888-1FEA-3D8E-5377-E4253521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1C51B-2A9A-5EEC-02CD-6AD5E456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ADBA8-D598-DA3A-3481-B3A36B78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713C0-2BE2-FB81-1E0F-7FC1B99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F6BE5-D412-E21E-9926-F5132DCD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8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31735-57FB-D097-E0E6-BE013BD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F23C2-42DB-5D41-45CE-88C57578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BC5DF-CF92-2DE0-6D7E-FD985F8E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ECAB3-16AA-C82B-F3A4-C8F14EF9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F5C37-69DE-E889-15C1-650E1887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5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C82E49-07F9-805A-2461-6FA2017D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F18358-E558-4C84-22A8-27CF40ED8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85769-7055-C231-119A-8C803481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1FFA4-ACD2-E445-D522-15C2971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CD8C4-2F1B-6944-7C8B-254A39C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5889-05E6-543A-8CEA-8D806CC5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1715A-6BC0-9720-C533-AE957AA0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EEB16-E2AF-FB0C-F336-EF9C3BB1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77DFA-A4CC-1320-26B8-71ED3239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CB609-8720-175B-F897-540E7DDD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E8030-DDBC-563A-6AC5-DB052A3C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2ED0A-8FED-5985-AC15-FF8CC155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2EBBC-2CEF-0325-3C7F-B43D8AF3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A32B9-43B9-15E6-E82E-C397EC82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7ADB4-E0BA-4FFE-669E-7771319A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5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4C90-DB38-5E7B-4C4B-1EFBC9C0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547B4-B444-A1C0-329E-BA7021F27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D0031-0D8A-ABD8-90BC-02E1AC0D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F4E7E-9C1D-9444-666B-F85B34EE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B8A59-928F-FFE9-ABC2-C026ADF1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3A6D3-3CAB-4707-2E10-3752BA56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1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EE75-EB32-2481-2D6C-514859A4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C0062-308F-8802-250F-4E97ABD0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258CA-7920-A484-5C2F-343B394EE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3E81D-D849-6A04-98D3-9DA20EAA4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396C9-5211-BAE4-8410-9AD00466B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3A23E-7FC8-139F-C2A0-FBE7804B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DDA5CB-EB9E-6064-B2D1-AD7BB3FF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0CB84-20C7-84AC-E03A-908621E4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CEE33-F70C-569F-EA5C-CAFBF2F6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6237C9-FD46-3FBD-5139-3DEFE70C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CBD30-BE91-3F44-08D0-53C58B4B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54B90C-C800-55B0-1867-3AE9C033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8D503-7070-5EF4-29DA-8C2FEC5D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0055F-A372-3418-ED18-7C1F791E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A69AF-DCA8-D2EE-F2A5-F7A171C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0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5A4A-A03D-477E-E3F3-3AA4786C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61FD6-192E-C20F-CEB9-DF2C11C6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CEAB9-3CB7-33BF-A91B-DE76B0A4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FC833-5BF5-D564-BB27-EB39F3B8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759A7-93F9-D7D1-6583-5E4E325E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52701-DD79-121E-F201-5381E9A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9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45320-C11F-F12F-2670-13395EF6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EF797-8C57-AB52-62E2-4A98E26D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15E6E-28F8-AC1E-69D5-E24B313F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E06FB-BF9E-BBB0-6904-F91BC1F6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D0FF-C09A-407F-B942-4E2B28B247C4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4D758-C4D6-EA99-19F1-87A53F98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082B6-5FAA-CBF9-55A2-8471FC12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9471-EEFE-4468-84E2-A568849E1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4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D5D9D8"/>
            </a:gs>
            <a:gs pos="0">
              <a:schemeClr val="accent4">
                <a:lumMod val="20000"/>
                <a:lumOff val="80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8C06BA-ACCA-2D63-9E71-51A79964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89259-3EF9-C53D-97EB-AD6FFF1A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0E65F-DA78-9A95-D1A0-5CB0119D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46BAD0FF-C09A-407F-B942-4E2B28B247C4}" type="datetimeFigureOut">
              <a:rPr lang="zh-CN" altLang="en-US" smtClean="0"/>
              <a:pPr/>
              <a:t>2023/6/19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600AE-F6E3-5094-B2CC-E626069E2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E5EAC-2FFB-1B1D-432E-6C204CCEB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scadia Code" panose="020B0609020000020004" pitchFamily="49" charset="0"/>
              </a:defRPr>
            </a:lvl1pPr>
          </a:lstStyle>
          <a:p>
            <a:fld id="{D8419471-EEFE-4468-84E2-A568849E130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scadia Code" panose="020B06090200000200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scadia Code" panose="020B06090200000200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B6BE525A-5E8E-45D1-A650-D2E4440ED961}"/>
              </a:ext>
            </a:extLst>
          </p:cNvPr>
          <p:cNvSpPr txBox="1">
            <a:spLocks/>
          </p:cNvSpPr>
          <p:nvPr/>
        </p:nvSpPr>
        <p:spPr>
          <a:xfrm>
            <a:off x="1897141" y="3097212"/>
            <a:ext cx="8397718" cy="66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基于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的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可观测性实践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1A0883-BFFA-1892-0583-80D8B310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DFB693-3833-5CF1-EA96-12D4F3711B3E}"/>
              </a:ext>
            </a:extLst>
          </p:cNvPr>
          <p:cNvSpPr txBox="1">
            <a:spLocks/>
          </p:cNvSpPr>
          <p:nvPr/>
        </p:nvSpPr>
        <p:spPr>
          <a:xfrm>
            <a:off x="838200" y="1268862"/>
            <a:ext cx="10515600" cy="519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lvl="1"/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23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BF66D-3C51-5441-F430-DBA86592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766"/>
            <a:ext cx="10515600" cy="5323728"/>
          </a:xfrm>
        </p:spPr>
        <p:txBody>
          <a:bodyPr>
            <a:normAutofit/>
          </a:bodyPr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简介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是一种内核技术，它允许开发人员编写自定义代码，并能够动态地加载到内核中，从而观察、改变内核的行为方式。可对比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Kmod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的开发方式。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，使用内核特性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kprobes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raw 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fentry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/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fexit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、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BTF-Enabled 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tracepoints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将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 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attch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，然后把追踪信息报告到用户空间中。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不是开箱即用，将需求转化为对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Linux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内核逻辑、代码的分析，通过解析内核数据结构，编写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Prog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，使用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Map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将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串联、组合，最终使用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eBPF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 map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将数据发送到用户空间。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一套特别的开发工具，框架，库，以及相关工具，以及编程模型。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适用的领域：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Tracing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Security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，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Network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800100" lvl="2" indent="-342900" algn="l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EC1A6F-1AA2-7407-7369-19FC77DF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1878CC-B95E-23E3-C717-54A28F09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B508980-AC6D-723D-58DD-06EC2074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项目、实践，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X-Monitor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A5BAF8-4333-AA5F-C098-FA38DCB34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54" y="1518358"/>
            <a:ext cx="9764285" cy="46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4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13DDDB-FD8F-37BD-33B9-35F396B6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27020E-C447-B9B8-729A-B6178CC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2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46D273-00C7-02F7-2F92-6E601B6B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02841F-7C2F-512F-D8C4-F9E26FC2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30"/>
            <a:ext cx="10515600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demo-1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35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B9E385-6BF1-F622-4C04-4C958273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15257F8-C43C-9970-55AA-A9B0C2B74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demo-2</a:t>
            </a: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78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4F86A7-5C57-6C51-986C-376FB1A4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179F29-BCF8-6FFE-B4C2-5D0FCB700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X-</a:t>
            </a: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Monitor.ebpf</a:t>
            </a:r>
            <a:r>
              <a:rPr lang="en-US" altLang="zh-CN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 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</a:rPr>
              <a:t>总结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内核态完备的编译、开发环境。使用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clang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编译，生成包含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BTF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信息的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目标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文件；导出内核数据结构的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vmlinux.h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Cascadia Code" panose="020B0609020000020004" pitchFamily="49" charset="0"/>
              </a:rPr>
              <a:t>头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文件，不依赖内核的头文件；编译优化，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llvm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-strip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除去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DWARF Debug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信息；使用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libbpf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支持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。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内核态代码公共函数封装，方便对内核数据结构的访问。针对不同内核版本数据结构不同情况下使用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co-re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进行适配。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同时支持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golang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的用户态程序开发，编译生成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skel.h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文件，方便用户态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程序开发。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用户态服务使用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golang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开发，基于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cilium 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库不在依赖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libbpf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。编译、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Prog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加载、逻辑框架都以完备。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用户态服务提供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Prometheus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接口，以指标形式存放、输出展示。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Unicode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11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5DFC41-1085-3037-4697-5A65B58C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334" cy="67761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523E53D-9719-3B65-96E9-C43C739F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58" y="788724"/>
            <a:ext cx="11215484" cy="5484764"/>
          </a:xfrm>
        </p:spPr>
        <p:txBody>
          <a:bodyPr/>
          <a:lstStyle/>
          <a:p>
            <a:pPr marL="228600" lvl="1" indent="-2286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eBPF</a:t>
            </a:r>
            <a:r>
              <a:rPr lang="zh-CN" altLang="en-US" dirty="0">
                <a:latin typeface="Lucida Sans Unicode" panose="020B0602030504020204" pitchFamily="34" charset="0"/>
                <a:ea typeface="楷体" panose="02010609060101010101" pitchFamily="49" charset="-122"/>
                <a:cs typeface="Cascadia Code" panose="020B0609020000020004" pitchFamily="49" charset="0"/>
              </a:rPr>
              <a:t>工具的使用</a:t>
            </a: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b</a:t>
            </a:r>
            <a:r>
              <a:rPr lang="en-US" altLang="zh-CN" sz="1800">
                <a:latin typeface="Lucida Sans Unicode" panose="020B0602030504020204" pitchFamily="34" charset="0"/>
                <a:ea typeface="楷体" panose="02010609060101010101" pitchFamily="49" charset="-122"/>
              </a:rPr>
              <a:t>cc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。一套开箱即用的工具，远离使用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python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替换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代码的方式来生成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的内核部分，调用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系统调用来进行加载，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bpftrace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。方便、快速的编写强大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bt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脚本，用于定位问题以及验证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内核部分逻辑。功能比</a:t>
            </a:r>
            <a:r>
              <a:rPr lang="en-US" altLang="zh-CN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bcc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强大、灵活。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Bpftool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。</a:t>
            </a:r>
            <a:r>
              <a:rPr lang="en-US" altLang="zh-CN" sz="1800" dirty="0" err="1">
                <a:latin typeface="Lucida Sans Unicode" panose="020B0602030504020204" pitchFamily="34" charset="0"/>
                <a:ea typeface="楷体" panose="02010609060101010101" pitchFamily="49" charset="-122"/>
              </a:rPr>
              <a:t>bpf</a:t>
            </a:r>
            <a:r>
              <a:rPr lang="zh-CN" altLang="en-US" sz="1800" dirty="0">
                <a:latin typeface="Lucida Sans Unicode" panose="020B0602030504020204" pitchFamily="34" charset="0"/>
                <a:ea typeface="楷体" panose="02010609060101010101" pitchFamily="49" charset="-122"/>
              </a:rPr>
              <a:t>的原生工具，十分重要</a:t>
            </a:r>
            <a:endParaRPr lang="en-US" altLang="zh-CN" sz="1800" dirty="0">
              <a:latin typeface="Lucida Sans Unicode" panose="020B0602030504020204" pitchFamily="34" charset="0"/>
              <a:ea typeface="楷体" panose="02010609060101010101" pitchFamily="49" charset="-122"/>
              <a:cs typeface="Cascadia Code" panose="020B0609020000020004" pitchFamily="49" charset="0"/>
            </a:endParaRPr>
          </a:p>
          <a:p>
            <a:pPr marL="342900" lvl="1" indent="34290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zh-CN" sz="2000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800"/>
              </a:spcBef>
              <a:buNone/>
            </a:pPr>
            <a:endParaRPr lang="en-US" altLang="zh-CN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  <a:p>
            <a:pPr marL="457200" lvl="2" indent="0" algn="l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>
              <a:latin typeface="Lucida Sans Unicode" panose="020B0602030504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83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mwu-1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418</Words>
  <Application>Microsoft Office PowerPoint</Application>
  <PresentationFormat>宽屏</PresentationFormat>
  <Paragraphs>27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楷体</vt:lpstr>
      <vt:lpstr>Arial</vt:lpstr>
      <vt:lpstr>Cascadia Code</vt:lpstr>
      <vt:lpstr>Lucida Sans Unicode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calm wubo</cp:lastModifiedBy>
  <cp:revision>51</cp:revision>
  <dcterms:created xsi:type="dcterms:W3CDTF">2023-06-19T02:42:18Z</dcterms:created>
  <dcterms:modified xsi:type="dcterms:W3CDTF">2023-06-19T14:33:56Z</dcterms:modified>
</cp:coreProperties>
</file>