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4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A02A-4CF0-4341-8E9E-85022852F32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908A-A0DF-4C6C-8198-15DE66DBD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优化磁盘性能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：磁盘性能是影响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处理时间的一个重要因素。可以通过使用更快的磁盘、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RAID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等技术来提高磁盘性能。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调度器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调度器的性能也会影响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的处理时间。可以通过使用更高效的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调度算法、调整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调度器的参数等方式来优化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优化应用程序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：应用程序的性能也会影响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的处理时间。可以通过优化应用程序的代码、减少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的数量等方式来提高应用程序的性能。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使用缓存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：使用缓存可以减少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的数量，从而提高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的处理时间。可以使用操作系统提供的文件缓存、数据库缓存等方式来实现缓存。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908A-A0DF-4C6C-8198-15DE66DBDE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1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用来观察线程在运行队列中等待时间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9" y="1340925"/>
            <a:ext cx="4248547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9213804-B6FE-A132-54A5-704C5ABE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7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bio_request_total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块设备在统计间隔时间内读写请求的吞吐率，单位为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kbytes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原理：通过内核函数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统计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不同操作完成的字节数。该指标可对应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iostat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rkB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wkB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8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bio_request_completed_count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wirte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块设备统计间隔时间内读写请求的完成次数。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原理：通过内核函数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统计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不同操作完成的次数。该指标可对应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iostat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w/s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以下是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在做压测采集数据。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779ED-D8DA-211E-3BFC-4193A868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1" y="3297518"/>
            <a:ext cx="11367247" cy="1805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34E1CD-2F27-1A13-8991-A1ED3901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23" y="5244982"/>
            <a:ext cx="1043268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F92B6D-8EBB-2A13-1EC3-4F88C2CD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bio_request_latency_over_threshold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延迟阈值，输出超过阈值的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信息，包括：进程名、进程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、线程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、块设备、操作类型、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尺寸，延迟时间。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3640E6-1BFC-815D-4848-81F4E43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50478"/>
            <a:ext cx="11566703" cy="1778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DBBB74-6991-4B0A-3BCD-B4D1D916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37666"/>
            <a:ext cx="11566703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ECC983-6878-261F-BC35-FA92369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0"/>
            </a:pP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BIO</a:t>
            </a:r>
            <a:r>
              <a:rPr lang="zh-CN" altLang="en-US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顺序写，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=write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随机读，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顺序读写，读写比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3:7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--</a:t>
            </a:r>
            <a:r>
              <a:rPr lang="en-US" altLang="zh-CN" sz="1600" dirty="0" err="1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=30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E1548-E220-9089-10AD-22377C31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7" y="3339129"/>
            <a:ext cx="10189845" cy="32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98D3F8-B282-54B0-DF21-281B1154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1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process_address_space_privanon_share_pages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观察进程私有匿名、共享地址空间的使用，单位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Page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__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do_mmap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__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do_munmap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do_brk_flags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等内核函数。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brk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用于改变进程数据段的大小，用于存储全局变量和动态分配的内存，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brk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的参数决定数据段的扩缩。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函数可分配匿名私有地址空间、做文件内存映射。这些行为可认为是程序将会访问这些地址导致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PageFault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从而映射物理内存。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从长远看，内存管理单元不得不分配更多的内存页，并最终耗尽要分配的虚拟内存，并产生大量的开销来尝试缓解这种情况。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6FB2D5-5643-5FD5-7703-611FAE78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34" y="3034061"/>
            <a:ext cx="8128000" cy="34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用来统计线程阻塞或脱离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调度出去到插入到运行队列的时间间隔，单位秒。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1791548"/>
            <a:ext cx="4418098" cy="181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hook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的调用，统计发生的次数，计算命中率。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指标说明：对于很多数据库一般都会大量的使用页缓存，以确保一般情况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经常访问的数据永远都在内存中。这意味着规划这种数据存储时，最重要的问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题往往是最活跃的数据集是否能够完全存入预期的内存容量中。下图是在一个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机器上观察的情况。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5CCB61-DFD2-F501-B355-83A54441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118343"/>
            <a:ext cx="11630949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CB249A-A531-7D7B-1F26-27B94052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pl-PL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echo 3 &gt; /proc/sys/vm/drop_caches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，清理掉页缓存、目录项缓存以及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inode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缓存，然后观察指标变化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5D924-A5FB-FBE9-13FA-0D6A510A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358582"/>
            <a:ext cx="5274310" cy="23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9455B-15C4-E4DB-5788-B1A245D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2" y="1358582"/>
            <a:ext cx="5274310" cy="453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4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FF77A1-8A47-18FF-DB1F-032BDA8A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648274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设备的延迟统计以延迟时间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的幂次分布展示。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观察内核三个函数，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（将块设备的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操作请求插入到块设备的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请求队列中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block_rq_issue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(I/O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调度器队列中获取请求发送给设备驱动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请求已经被驱动程序完成回调）。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指标说明：请求延迟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等待时长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服务时长。等待时长：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issue - 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。服务时长：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complete - issue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从下图展示是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压测的情况，可看到系统在高负载情况下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的请求（读写）从插入队列到执行完毕的延迟分布，延迟的堆积情况。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优化策略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给关键的业务的块设备设置延迟阈值报警。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容量规划，如果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Load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太高，提供存储资源的并发能力，消除延迟。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F9F28-F289-F17D-9D1C-B7C225DB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" y="3429000"/>
            <a:ext cx="11515987" cy="19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2D94A4-7A48-F910-E7FE-34B11EFF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bio_request_in_queue_latency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调度层的队列中的延迟，等待时长。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调度层用来管理块设备的请求队列，决定队列中请求排列顺序及什么时候派发请求到块设备。这样做有利于减少磁盘寻址时间，从而提高全局吞吐量。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调度层通过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struct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elevator_type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来适配各种不同的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调度算法。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通过该指标能观察到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在队列中的延迟分布，堆积的数量。可对系统优化提供以下帮助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分析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调度器的性能瓶颈，从而优化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调度器的性能。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确定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的处理时间，优化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的处理时间。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确定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的处理顺序，优化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的处理顺序。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81555-A8D7-AAA4-9372-7C24EDD4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3726348"/>
            <a:ext cx="8875059" cy="28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4A0D4-4F18-9F41-E0FE-BB8560F1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识别随机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顺序磁盘访问模式。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原理：记录每个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的操作属性（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RW)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，操作的扇区号。判断扇区操作的连续性。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指标说明：这是一个正在使用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的环境，可见基本都是随机读写操作。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对于指标展示的结果，可以帮助我们更好的理解磁盘性能的瓶颈，采用各种措施来优化磁盘性能：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对于随机读写模式，可以采用以下措施来减少磁盘寻道时间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将数据分散存储，以降低随机读写的概率。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采用预读取技术，提前读取可能被访问的数据。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对于顺序读写模式，可以采用以下措施来提高磁盘读取速度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使用更快的磁盘设备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采用批量读取技术，一次读取多个数据块。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ECF985-0ECE-A9EF-91F3-A698BCD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20676"/>
            <a:ext cx="11506200" cy="18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1561</TotalTime>
  <Words>1813</Words>
  <Application>Microsoft Office PowerPoint</Application>
  <PresentationFormat>宽屏</PresentationFormat>
  <Paragraphs>109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等线</vt:lpstr>
      <vt:lpstr>Arial</vt:lpstr>
      <vt:lpstr>Calibri</vt:lpstr>
      <vt:lpstr>Calibri Light</vt:lpstr>
      <vt:lpstr>Microsoft Tai Le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187</cp:revision>
  <dcterms:created xsi:type="dcterms:W3CDTF">2023-11-07T07:58:32Z</dcterms:created>
  <dcterms:modified xsi:type="dcterms:W3CDTF">2023-12-26T09:50:52Z</dcterms:modified>
</cp:coreProperties>
</file>