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2"/>
  </p:notesMasterIdLst>
  <p:sldIdLst>
    <p:sldId id="258" r:id="rId3"/>
    <p:sldId id="256" r:id="rId4"/>
    <p:sldId id="290" r:id="rId5"/>
    <p:sldId id="291" r:id="rId6"/>
    <p:sldId id="292" r:id="rId7"/>
    <p:sldId id="293" r:id="rId8"/>
    <p:sldId id="294" r:id="rId9"/>
    <p:sldId id="295" r:id="rId10"/>
    <p:sldId id="28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239DD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3605" autoAdjust="0"/>
  </p:normalViewPr>
  <p:slideViewPr>
    <p:cSldViewPr snapToGrid="0">
      <p:cViewPr>
        <p:scale>
          <a:sx n="85" d="100"/>
          <a:sy n="85" d="100"/>
        </p:scale>
        <p:origin x="-18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6C06-A4D5-4BC1-87AF-0CF7969CDAE8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6A47-C2CA-4C62-9BD8-CA05754250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3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6A47-C2CA-4C62-9BD8-CA057542508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3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6A47-C2CA-4C62-9BD8-CA05754250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3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4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6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30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9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07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1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9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18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E69424-6070-4A6B-BD7E-0552CDBA1F21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2639D2-97B3-4805-B9B0-993F84395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4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2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8577-D0CB-4A50-B927-4647248C58B9}" type="datetimeFigureOut">
              <a:rPr lang="zh-CN" altLang="en-US" smtClean="0"/>
              <a:pPr/>
              <a:t>14-9-25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216E-FDAA-4EDA-91B3-02E29B980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8" Type="http://schemas.microsoft.com/office/2007/relationships/hdphoto" Target="../media/hdphoto2.wdp"/><Relationship Id="rId9" Type="http://schemas.openxmlformats.org/officeDocument/2006/relationships/image" Target="../media/image10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13" descr="幻灯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380999" y="2567454"/>
            <a:ext cx="838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微信应用开发</a:t>
            </a:r>
            <a:r>
              <a:rPr kumimoji="0"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及技巧</a:t>
            </a: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216543" y="4102125"/>
            <a:ext cx="4648202" cy="89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zh-CN" altLang="en-US" sz="2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全栈工程师调研组</a:t>
            </a:r>
            <a:r>
              <a:rPr kumimoji="0" lang="en-US" altLang="zh-CN" sz="2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@</a:t>
            </a:r>
            <a:r>
              <a:rPr kumimoji="0" lang="zh-CN" altLang="en-US" sz="2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优才网</a:t>
            </a:r>
            <a:endParaRPr kumimoji="0" lang="en-US" altLang="zh-CN" sz="2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</a:endParaRPr>
          </a:p>
          <a:p>
            <a:pPr algn="ctr">
              <a:lnSpc>
                <a:spcPct val="120000"/>
              </a:lnSpc>
            </a:pPr>
            <a:r>
              <a:rPr kumimoji="0" lang="zh-CN" altLang="en-US" sz="2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主讲：卢兴占（囚鸟先生）</a:t>
            </a:r>
            <a:endParaRPr kumimoji="0" lang="en-US" altLang="zh-CN" sz="2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060700" y="5058311"/>
            <a:ext cx="302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2014</a:t>
            </a:r>
            <a:r>
              <a:rPr kumimoji="0"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年</a:t>
            </a:r>
            <a:r>
              <a:rPr kumimoji="0" lang="zh-CN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9</a:t>
            </a:r>
            <a:r>
              <a:rPr kumimoji="0"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月</a:t>
            </a:r>
            <a:r>
              <a:rPr kumimoji="0" lang="zh-CN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2</a:t>
            </a:r>
            <a:r>
              <a:rPr kumimoji="0" lang="zh-CN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5</a:t>
            </a:r>
            <a:r>
              <a:rPr kumimoji="0"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</a:rPr>
              <a:t>日</a:t>
            </a:r>
            <a:endParaRPr kumimoji="0"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057292" y="1048729"/>
            <a:ext cx="5300903" cy="542788"/>
          </a:xfrm>
          <a:prstGeom prst="roundRect">
            <a:avLst/>
          </a:prstGeom>
          <a:solidFill>
            <a:srgbClr val="239DDE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622300"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251039" y="1068012"/>
            <a:ext cx="504558" cy="50422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057292" y="1781453"/>
            <a:ext cx="5300903" cy="542788"/>
          </a:xfrm>
          <a:prstGeom prst="roundRect">
            <a:avLst/>
          </a:prstGeom>
          <a:solidFill>
            <a:srgbClr val="239DDE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622300"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251039" y="1800736"/>
            <a:ext cx="504558" cy="50422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057292" y="2500809"/>
            <a:ext cx="5300903" cy="542788"/>
          </a:xfrm>
          <a:prstGeom prst="roundRect">
            <a:avLst/>
          </a:prstGeom>
          <a:solidFill>
            <a:srgbClr val="239DDE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622300"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251039" y="2520092"/>
            <a:ext cx="504558" cy="50422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057292" y="3233533"/>
            <a:ext cx="5300903" cy="542788"/>
          </a:xfrm>
          <a:prstGeom prst="roundRect">
            <a:avLst/>
          </a:prstGeom>
          <a:solidFill>
            <a:srgbClr val="239DDE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622300"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251039" y="3252816"/>
            <a:ext cx="504558" cy="504222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30101" y="607551"/>
            <a:ext cx="2738291" cy="1043124"/>
            <a:chOff x="128501" y="1259787"/>
            <a:chExt cx="2738291" cy="1043124"/>
          </a:xfrm>
        </p:grpSpPr>
        <p:sp>
          <p:nvSpPr>
            <p:cNvPr id="70" name="标题 1"/>
            <p:cNvSpPr txBox="1">
              <a:spLocks noChangeArrowheads="1"/>
            </p:cNvSpPr>
            <p:nvPr/>
          </p:nvSpPr>
          <p:spPr>
            <a:xfrm>
              <a:off x="128501" y="1259787"/>
              <a:ext cx="1979699" cy="81961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800" dirty="0">
                  <a:solidFill>
                    <a:srgbClr val="239D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itchFamily="2" charset="0"/>
                </a:rPr>
                <a:t>目录</a:t>
              </a:r>
              <a:endParaRPr lang="zh-CN" altLang="en-US" sz="3800" dirty="0">
                <a:solidFill>
                  <a:srgbClr val="7F7F7F"/>
                </a:solidFill>
                <a:latin typeface="Impact" pitchFamily="2" charset="0"/>
                <a:sym typeface="Impact" pitchFamily="2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8235" y="1779691"/>
              <a:ext cx="23885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 </a:t>
              </a:r>
              <a:r>
                <a:rPr lang="en-US" altLang="zh-CN" sz="2800" dirty="0" smtClean="0">
                  <a:solidFill>
                    <a:srgbClr val="7F7F7F"/>
                  </a:solidFill>
                  <a:latin typeface="Impact" pitchFamily="2" charset="0"/>
                  <a:sym typeface="Impact" pitchFamily="2" charset="0"/>
                </a:rPr>
                <a:t>CONTENTS</a:t>
              </a:r>
              <a:endParaRPr lang="zh-CN" altLang="en-US" sz="28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69895" y="1069473"/>
            <a:ext cx="4505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了解微信应用</a:t>
            </a:r>
            <a:endParaRPr kumimoji="1" lang="en-US" altLang="zh-CN" sz="2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微信开发的几个技巧</a:t>
            </a:r>
            <a:endParaRPr kumimoji="1" lang="en-US" altLang="zh-CN" sz="2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24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WeixinJSBridge</a:t>
            </a:r>
            <a:endParaRPr kumimoji="1"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kumimoji="1" lang="en-US" altLang="zh-CN" sz="2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521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969" y="1912438"/>
            <a:ext cx="4698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大家用过哪些微信应用？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397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 noChangeArrowheads="1"/>
          </p:cNvSpPr>
          <p:nvPr/>
        </p:nvSpPr>
        <p:spPr>
          <a:xfrm>
            <a:off x="276191" y="244111"/>
            <a:ext cx="5859911" cy="4833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r>
              <a:rPr lang="en-US" altLang="zh-CN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开发技巧（一）</a:t>
            </a:r>
            <a:endParaRPr 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w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7" y="1236774"/>
            <a:ext cx="8748608" cy="4635107"/>
          </a:xfrm>
          <a:prstGeom prst="rect">
            <a:avLst/>
          </a:prstGeom>
        </p:spPr>
      </p:pic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358916" y="823477"/>
            <a:ext cx="2944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使用 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weinre</a:t>
            </a:r>
            <a:r>
              <a:rPr lang="zh-CN" altLang="en-US" sz="20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做界面分析</a:t>
            </a:r>
            <a:endParaRPr lang="zh-CN" altLang="en-US" sz="2000" b="1" dirty="0">
              <a:solidFill>
                <a:srgbClr val="00B0F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1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627857" y="1495830"/>
            <a:ext cx="3224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使用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socketLog</a:t>
            </a:r>
            <a:r>
              <a:rPr lang="zh-CN" altLang="en-US" sz="20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做数据分析</a:t>
            </a:r>
            <a:endParaRPr lang="zh-CN" altLang="en-US" sz="2000" b="1" dirty="0">
              <a:solidFill>
                <a:srgbClr val="00B0F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>
          <a:xfrm>
            <a:off x="380779" y="438347"/>
            <a:ext cx="5859911" cy="4833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r>
              <a:rPr lang="en-US" altLang="zh-CN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开发技巧（二）</a:t>
            </a:r>
            <a:endParaRPr 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ocket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6" y="2085040"/>
            <a:ext cx="8699500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1539269" y="2183125"/>
            <a:ext cx="51603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使用 </a:t>
            </a:r>
            <a:r>
              <a:rPr lang="zh-CN" altLang="zh-CN" sz="32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r</a:t>
            </a:r>
            <a:r>
              <a:rPr lang="en-US" altLang="zh-CN" sz="32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sync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做时时代码传输</a:t>
            </a:r>
            <a:endParaRPr lang="zh-CN" altLang="en-US" sz="3200" b="1" dirty="0">
              <a:solidFill>
                <a:srgbClr val="00B0F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>
          <a:xfrm>
            <a:off x="380779" y="438347"/>
            <a:ext cx="5859911" cy="4833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r>
              <a:rPr lang="en-US" altLang="zh-CN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开发技巧（三）</a:t>
            </a:r>
            <a:endParaRPr 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793842" y="3281176"/>
            <a:ext cx="10096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 noChangeArrowheads="1"/>
          </p:cNvSpPr>
          <p:nvPr/>
        </p:nvSpPr>
        <p:spPr>
          <a:xfrm>
            <a:off x="380779" y="438347"/>
            <a:ext cx="5859911" cy="4833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r>
              <a:rPr lang="en-US" altLang="zh-CN" sz="2800" b="1" dirty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dirty="0" err="1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WeixinJSBridge</a:t>
            </a:r>
            <a:endParaRPr 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941" y="1284941"/>
            <a:ext cx="8023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* 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、分享到微信朋友圈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、分享给微信好友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、分享到腾讯微博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、新的分享接口，包含朋友圈、好友、微博的分享（</a:t>
            </a:r>
            <a:r>
              <a:rPr kumimoji="1" lang="en-US" altLang="zh-CN" sz="2400" dirty="0"/>
              <a:t>for </a:t>
            </a:r>
            <a:r>
              <a:rPr kumimoji="1" lang="en-US" altLang="zh-CN" sz="2400" dirty="0" err="1"/>
              <a:t>iOS</a:t>
            </a:r>
            <a:r>
              <a:rPr kumimoji="1" lang="zh-CN" altLang="en-US" sz="2400" dirty="0"/>
              <a:t>）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、隐藏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显示右上角的菜单入口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6</a:t>
            </a:r>
            <a:r>
              <a:rPr kumimoji="1" lang="zh-CN" altLang="en-US" sz="2400" dirty="0"/>
              <a:t>、隐藏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显示底部浏览器工具栏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、获取当前的网络状态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8</a:t>
            </a:r>
            <a:r>
              <a:rPr kumimoji="1" lang="zh-CN" altLang="en-US" sz="2400" dirty="0"/>
              <a:t>、调起微信客户端的图片播放组件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9</a:t>
            </a:r>
            <a:r>
              <a:rPr kumimoji="1" lang="zh-CN" altLang="en-US" sz="2400" dirty="0"/>
              <a:t>、关闭公众平台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页面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、判断当前网页是否在微信内置浏览器中打开</a:t>
            </a:r>
          </a:p>
          <a:p>
            <a:r>
              <a:rPr kumimoji="1" lang="zh-CN" altLang="en-US" sz="2400" dirty="0"/>
              <a:t> * 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、增加打开扫描二维码</a:t>
            </a:r>
          </a:p>
        </p:txBody>
      </p:sp>
    </p:spTree>
    <p:extLst>
      <p:ext uri="{BB962C8B-B14F-4D97-AF65-F5344CB8AC3E}">
        <p14:creationId xmlns:p14="http://schemas.microsoft.com/office/powerpoint/2010/main" val="65136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1539269" y="2183125"/>
            <a:ext cx="346761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学习方法很重要。</a:t>
            </a:r>
            <a:endParaRPr lang="zh-CN" altLang="en-US" sz="3200" b="1" dirty="0">
              <a:solidFill>
                <a:srgbClr val="00B0F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>
          <a:xfrm>
            <a:off x="380779" y="438347"/>
            <a:ext cx="5859911" cy="4833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r>
              <a:rPr lang="en-US" altLang="zh-CN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3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-507"/>
            <a:ext cx="9144000" cy="51400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5139545"/>
            <a:ext cx="9144000" cy="1718455"/>
          </a:xfrm>
          <a:prstGeom prst="rect">
            <a:avLst/>
          </a:prstGeom>
          <a:solidFill>
            <a:srgbClr val="239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14" name="TextBox 2"/>
          <p:cNvSpPr>
            <a:spLocks noChangeArrowheads="1"/>
          </p:cNvSpPr>
          <p:nvPr/>
        </p:nvSpPr>
        <p:spPr bwMode="auto">
          <a:xfrm>
            <a:off x="6928827" y="5592918"/>
            <a:ext cx="135165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微</a:t>
            </a: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信：优才创智</a:t>
            </a:r>
            <a:endParaRPr 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微博</a:t>
            </a: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：优才创智</a:t>
            </a:r>
            <a:endParaRPr 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5" name="TextBox 3"/>
          <p:cNvSpPr>
            <a:spLocks noChangeArrowheads="1"/>
          </p:cNvSpPr>
          <p:nvPr/>
        </p:nvSpPr>
        <p:spPr bwMode="auto">
          <a:xfrm>
            <a:off x="6928828" y="6267971"/>
            <a:ext cx="20174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扫一下，有更多惊喜！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47" y="5620732"/>
            <a:ext cx="993714" cy="993714"/>
          </a:xfrm>
          <a:prstGeom prst="rect">
            <a:avLst/>
          </a:prstGeom>
        </p:spPr>
      </p:pic>
      <p:sp>
        <p:nvSpPr>
          <p:cNvPr id="11" name="TextBox 3"/>
          <p:cNvSpPr>
            <a:spLocks noChangeArrowheads="1"/>
          </p:cNvSpPr>
          <p:nvPr/>
        </p:nvSpPr>
        <p:spPr bwMode="auto">
          <a:xfrm>
            <a:off x="385735" y="772789"/>
            <a:ext cx="361476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itchFamily="2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4600" dirty="0" smtClean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2" charset="0"/>
              </a:rPr>
              <a:t>Thank You</a:t>
            </a:r>
            <a:endParaRPr lang="zh-CN" altLang="en-US" sz="4600" dirty="0">
              <a:solidFill>
                <a:srgbClr val="239DD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2" charset="0"/>
            </a:endParaRPr>
          </a:p>
        </p:txBody>
      </p:sp>
      <p:sp>
        <p:nvSpPr>
          <p:cNvPr id="12" name="TextBox 1"/>
          <p:cNvSpPr>
            <a:spLocks noChangeArrowheads="1"/>
          </p:cNvSpPr>
          <p:nvPr/>
        </p:nvSpPr>
        <p:spPr bwMode="auto">
          <a:xfrm>
            <a:off x="1067524" y="2313152"/>
            <a:ext cx="2761738" cy="156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1</a:t>
            </a: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3436569382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xingzhan@ucai</a:t>
            </a:r>
            <a:r>
              <a:rPr lang="zh-CN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.</a:t>
            </a:r>
            <a:r>
              <a:rPr lang="en-US" altLang="zh-CN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cn</a:t>
            </a:r>
            <a:endParaRPr lang="en-US" altLang="zh-CN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646649009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6169" y="1682338"/>
            <a:ext cx="3916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优才网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r>
              <a:rPr lang="zh-CN" altLang="en-US" sz="2800" b="1" dirty="0">
                <a:solidFill>
                  <a:srgbClr val="239D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</a:p>
        </p:txBody>
      </p:sp>
      <p:sp>
        <p:nvSpPr>
          <p:cNvPr id="14" name="矩形 13"/>
          <p:cNvSpPr/>
          <p:nvPr/>
        </p:nvSpPr>
        <p:spPr>
          <a:xfrm>
            <a:off x="4808869" y="2244633"/>
            <a:ext cx="39042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优才网</a:t>
            </a:r>
            <a:r>
              <a:rPr lang="en-US" altLang="zh-CN" sz="200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sz="200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1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68" y="3619500"/>
            <a:ext cx="1999912" cy="177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36921" y="4330024"/>
            <a:ext cx="6756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239DD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</a:t>
            </a:r>
            <a:r>
              <a:rPr lang="zh-CN" altLang="en-US" sz="3200" dirty="0" smtClean="0">
                <a:solidFill>
                  <a:srgbClr val="239DD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全栈</a:t>
            </a:r>
            <a:r>
              <a:rPr lang="zh-CN" altLang="en-US" sz="2800" dirty="0" smtClean="0">
                <a:solidFill>
                  <a:srgbClr val="239DD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，上优才，优才助你梦想成真。</a:t>
            </a:r>
            <a:endParaRPr lang="zh-CN" altLang="en-US" sz="2800" dirty="0">
              <a:solidFill>
                <a:srgbClr val="239DD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直接连接符 21"/>
          <p:cNvSpPr>
            <a:spLocks noChangeShapeType="1"/>
          </p:cNvSpPr>
          <p:nvPr/>
        </p:nvSpPr>
        <p:spPr bwMode="auto">
          <a:xfrm>
            <a:off x="4415548" y="1697087"/>
            <a:ext cx="0" cy="2425365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68879" y="2424104"/>
            <a:ext cx="918935" cy="1515452"/>
            <a:chOff x="283393" y="2365462"/>
            <a:chExt cx="918935" cy="151545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22" y="2948296"/>
              <a:ext cx="430537" cy="31311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93" y="3212597"/>
              <a:ext cx="918935" cy="66831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65" y="2365462"/>
              <a:ext cx="669570" cy="441238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448543" y="1527400"/>
            <a:ext cx="3675222" cy="83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卢兴占（囚鸟先生）</a:t>
            </a:r>
            <a:endParaRPr lang="en-US" altLang="zh-CN" sz="3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7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17557</TotalTime>
  <Words>218</Words>
  <Application>Microsoft Macintosh PowerPoint</Application>
  <PresentationFormat>全屏显示(4:3)</PresentationFormat>
  <Paragraphs>51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兴占 卢</cp:lastModifiedBy>
  <cp:revision>668</cp:revision>
  <dcterms:created xsi:type="dcterms:W3CDTF">2014-06-30T01:17:26Z</dcterms:created>
  <dcterms:modified xsi:type="dcterms:W3CDTF">2014-09-25T11:40:43Z</dcterms:modified>
</cp:coreProperties>
</file>