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280" r:id="rId3"/>
    <p:sldId id="281" r:id="rId4"/>
    <p:sldId id="297" r:id="rId5"/>
    <p:sldId id="298" r:id="rId6"/>
    <p:sldId id="299" r:id="rId7"/>
    <p:sldId id="285" r:id="rId8"/>
    <p:sldId id="300" r:id="rId9"/>
    <p:sldId id="301" r:id="rId10"/>
    <p:sldId id="302" r:id="rId11"/>
    <p:sldId id="303" r:id="rId12"/>
    <p:sldId id="304" r:id="rId13"/>
    <p:sldId id="305" r:id="rId14"/>
    <p:sldId id="310" r:id="rId15"/>
    <p:sldId id="306" r:id="rId16"/>
    <p:sldId id="307" r:id="rId17"/>
    <p:sldId id="312" r:id="rId18"/>
    <p:sldId id="313" r:id="rId19"/>
    <p:sldId id="311" r:id="rId20"/>
    <p:sldId id="308" r:id="rId21"/>
    <p:sldId id="309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4" pos="551" userDrawn="1">
          <p15:clr>
            <a:srgbClr val="A4A3A4"/>
          </p15:clr>
        </p15:guide>
        <p15:guide id="15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2E6"/>
    <a:srgbClr val="F3F7F9"/>
    <a:srgbClr val="EAEDF2"/>
    <a:srgbClr val="EDA68D"/>
    <a:srgbClr val="F7F8FA"/>
    <a:srgbClr val="FDFDFE"/>
    <a:srgbClr val="FAFBFC"/>
    <a:srgbClr val="F8F9FB"/>
    <a:srgbClr val="0071FA"/>
    <a:srgbClr val="F2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0481" autoAdjust="0"/>
  </p:normalViewPr>
  <p:slideViewPr>
    <p:cSldViewPr snapToGrid="0" showGuides="1">
      <p:cViewPr varScale="1">
        <p:scale>
          <a:sx n="86" d="100"/>
          <a:sy n="86" d="100"/>
        </p:scale>
        <p:origin x="787" y="62"/>
      </p:cViewPr>
      <p:guideLst>
        <p:guide pos="551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FEECB-D083-4523-B10F-023CE357BB1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FAFE-CDAF-403B-A73D-03F099EB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2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architecture refinement, interfaces and subsystem design, critical design mechanisms and sample use case realization design prior to submitting the final version of this document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6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爱设计-1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19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8FA"/>
            </a:gs>
            <a:gs pos="25000">
              <a:srgbClr val="F7F8FA"/>
            </a:gs>
            <a:gs pos="75000">
              <a:srgbClr val="F7F8FA"/>
            </a:gs>
            <a:gs pos="50000">
              <a:schemeClr val="bg1">
                <a:alpha val="0"/>
              </a:schemeClr>
            </a:gs>
            <a:gs pos="100000">
              <a:srgbClr val="F7F8FA">
                <a:alpha val="73725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4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9" name="爱设计-9">
            <a:extLst>
              <a:ext uri="{FF2B5EF4-FFF2-40B4-BE49-F238E27FC236}">
                <a16:creationId xmlns:a16="http://schemas.microsoft.com/office/drawing/2014/main" id="{41A1967F-AFED-6452-9705-5873F14992EF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爱设计-11">
            <a:extLst>
              <a:ext uri="{FF2B5EF4-FFF2-40B4-BE49-F238E27FC236}">
                <a16:creationId xmlns:a16="http://schemas.microsoft.com/office/drawing/2014/main" id="{30100115-B58E-BE90-B1B5-BEBD3118DD7E}"/>
              </a:ext>
            </a:extLst>
          </p:cNvPr>
          <p:cNvSpPr txBox="1"/>
          <p:nvPr/>
        </p:nvSpPr>
        <p:spPr>
          <a:xfrm>
            <a:off x="1530065" y="1333710"/>
            <a:ext cx="91318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EC2E6"/>
                </a:solidFill>
                <a:latin typeface="字由文艺黑" panose="00020600040101010101" pitchFamily="18" charset="-122"/>
                <a:ea typeface="字由文艺黑" panose="00020600040101010101" pitchFamily="18" charset="-122"/>
              </a:rPr>
              <a:t>MindMeet</a:t>
            </a:r>
            <a:r>
              <a:rPr lang="zh-CN" altLang="en-US" sz="6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期末展示</a:t>
            </a:r>
          </a:p>
        </p:txBody>
      </p:sp>
      <p:sp>
        <p:nvSpPr>
          <p:cNvPr id="2025" name="爱设计-13">
            <a:extLst>
              <a:ext uri="{FF2B5EF4-FFF2-40B4-BE49-F238E27FC236}">
                <a16:creationId xmlns:a16="http://schemas.microsoft.com/office/drawing/2014/main" id="{7416E5CF-AFE5-A8DB-5770-0BE1BDCE78ED}"/>
              </a:ext>
            </a:extLst>
          </p:cNvPr>
          <p:cNvSpPr/>
          <p:nvPr/>
        </p:nvSpPr>
        <p:spPr>
          <a:xfrm rot="20178157" flipH="1">
            <a:off x="1270337" y="1192639"/>
            <a:ext cx="1606609" cy="1488555"/>
          </a:xfrm>
          <a:prstGeom prst="arc">
            <a:avLst>
              <a:gd name="adj1" fmla="val 12639922"/>
              <a:gd name="adj2" fmla="val 20156666"/>
            </a:avLst>
          </a:prstGeom>
          <a:noFill/>
          <a:ln w="11430" cap="flat" cmpd="sng" algn="ctr">
            <a:solidFill>
              <a:srgbClr val="000000"/>
            </a:solidFill>
            <a:prstDash val="solid"/>
            <a:miter lim="800000"/>
            <a:headEnd type="triangle" w="lg" len="lg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</a:endParaRPr>
          </a:p>
        </p:txBody>
      </p:sp>
      <p:sp>
        <p:nvSpPr>
          <p:cNvPr id="2030" name="爱设计-14">
            <a:extLst>
              <a:ext uri="{FF2B5EF4-FFF2-40B4-BE49-F238E27FC236}">
                <a16:creationId xmlns:a16="http://schemas.microsoft.com/office/drawing/2014/main" id="{DF0E5DCA-6EB5-FBF8-0A4F-79C7DFE54B22}"/>
              </a:ext>
            </a:extLst>
          </p:cNvPr>
          <p:cNvSpPr/>
          <p:nvPr/>
        </p:nvSpPr>
        <p:spPr>
          <a:xfrm>
            <a:off x="9068641" y="3884498"/>
            <a:ext cx="1655259" cy="531797"/>
          </a:xfrm>
          <a:prstGeom prst="roundRect">
            <a:avLst>
              <a:gd name="adj" fmla="val 44336"/>
            </a:avLst>
          </a:pr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1"/>
                </a:solidFill>
                <a:latin typeface="字由文艺黑" panose="00020600040101010101" pitchFamily="18" charset="-122"/>
                <a:ea typeface="字由文艺黑" panose="00020600040101010101" pitchFamily="18" charset="-122"/>
              </a:rPr>
              <a:t>Team15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</a:endParaRP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7CC08A41-B7C3-B9AD-EF90-86633F841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081BD835-1364-1DAA-28A7-D00BAE05B92D}"/>
              </a:ext>
            </a:extLst>
          </p:cNvPr>
          <p:cNvSpPr txBox="1"/>
          <p:nvPr/>
        </p:nvSpPr>
        <p:spPr>
          <a:xfrm>
            <a:off x="9006677" y="4416295"/>
            <a:ext cx="1850018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2152057</a:t>
            </a:r>
            <a:r>
              <a:rPr lang="zh-CN" altLang="en-US" sz="2000" dirty="0"/>
              <a:t>杨瑞华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2152831</a:t>
            </a:r>
            <a:r>
              <a:rPr lang="zh-CN" altLang="en-US" sz="2000" dirty="0"/>
              <a:t>陈峥海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2153691</a:t>
            </a:r>
            <a:r>
              <a:rPr lang="zh-CN" altLang="en-US" sz="2000" dirty="0"/>
              <a:t>邓岳衡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52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存在的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问题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Existing Problems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09C8013F-AAB1-1DED-A8FA-93A820D6F4C7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66B77B3B-5A27-A1FD-ED9C-7899C40BD416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116E665A-E383-2360-68C5-1D2038C4178F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grpSp>
        <p:nvGrpSpPr>
          <p:cNvPr id="12" name="爱设计-7">
            <a:extLst>
              <a:ext uri="{FF2B5EF4-FFF2-40B4-BE49-F238E27FC236}">
                <a16:creationId xmlns:a16="http://schemas.microsoft.com/office/drawing/2014/main" id="{29039530-2DE3-5F31-6FAA-C11DE958923C}"/>
              </a:ext>
            </a:extLst>
          </p:cNvPr>
          <p:cNvGrpSpPr/>
          <p:nvPr/>
        </p:nvGrpSpPr>
        <p:grpSpPr>
          <a:xfrm rot="6908885">
            <a:off x="4063867" y="1583979"/>
            <a:ext cx="4232455" cy="4232456"/>
            <a:chOff x="5385760" y="1076702"/>
            <a:chExt cx="4711958" cy="4711958"/>
          </a:xfrm>
        </p:grpSpPr>
        <p:sp>
          <p:nvSpPr>
            <p:cNvPr id="13" name="爱设计-7-1">
              <a:extLst>
                <a:ext uri="{FF2B5EF4-FFF2-40B4-BE49-F238E27FC236}">
                  <a16:creationId xmlns:a16="http://schemas.microsoft.com/office/drawing/2014/main" id="{49568D74-823D-3FE7-5521-81E635D4940E}"/>
                </a:ext>
              </a:extLst>
            </p:cNvPr>
            <p:cNvSpPr/>
            <p:nvPr/>
          </p:nvSpPr>
          <p:spPr>
            <a:xfrm>
              <a:off x="5385760" y="1180148"/>
              <a:ext cx="4608512" cy="4608512"/>
            </a:xfrm>
            <a:prstGeom prst="arc">
              <a:avLst>
                <a:gd name="adj1" fmla="val 18315469"/>
                <a:gd name="adj2" fmla="val 622228"/>
              </a:avLst>
            </a:prstGeom>
            <a:ln w="22225" cap="rnd">
              <a:gradFill>
                <a:gsLst>
                  <a:gs pos="53000">
                    <a:schemeClr val="accent2">
                      <a:alpha val="0"/>
                    </a:schemeClr>
                  </a:gs>
                  <a:gs pos="100000">
                    <a:schemeClr val="accent2"/>
                  </a:gs>
                </a:gsLst>
                <a:lin ang="0" scaled="0"/>
              </a:gradFill>
              <a:bevel/>
              <a:tailEnd type="arrow"/>
            </a:ln>
            <a:effectLst>
              <a:outerShdw blurRad="76200" dist="38100" dir="5400000" algn="t" rotWithShape="0">
                <a:schemeClr val="accent2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14" name="爱设计-7-2">
              <a:extLst>
                <a:ext uri="{FF2B5EF4-FFF2-40B4-BE49-F238E27FC236}">
                  <a16:creationId xmlns:a16="http://schemas.microsoft.com/office/drawing/2014/main" id="{82E0CAA5-DC99-D04A-69EE-9FB885A2C44F}"/>
                </a:ext>
              </a:extLst>
            </p:cNvPr>
            <p:cNvSpPr/>
            <p:nvPr/>
          </p:nvSpPr>
          <p:spPr>
            <a:xfrm>
              <a:off x="5590437" y="1401009"/>
              <a:ext cx="4166790" cy="4166790"/>
            </a:xfrm>
            <a:prstGeom prst="arc">
              <a:avLst>
                <a:gd name="adj1" fmla="val 18023424"/>
                <a:gd name="adj2" fmla="val 20271841"/>
              </a:avLst>
            </a:prstGeom>
            <a:ln w="19050" cap="rnd">
              <a:gradFill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8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15" name="爱设计-7-3">
              <a:extLst>
                <a:ext uri="{FF2B5EF4-FFF2-40B4-BE49-F238E27FC236}">
                  <a16:creationId xmlns:a16="http://schemas.microsoft.com/office/drawing/2014/main" id="{15AE8C71-3326-0D3C-4CFC-44BB12D43FF7}"/>
                </a:ext>
              </a:extLst>
            </p:cNvPr>
            <p:cNvSpPr/>
            <p:nvPr/>
          </p:nvSpPr>
          <p:spPr>
            <a:xfrm>
              <a:off x="5827482" y="1076702"/>
              <a:ext cx="4270236" cy="4270236"/>
            </a:xfrm>
            <a:prstGeom prst="arc">
              <a:avLst>
                <a:gd name="adj1" fmla="val 18023424"/>
                <a:gd name="adj2" fmla="val 21208370"/>
              </a:avLst>
            </a:prstGeom>
            <a:ln w="19050" cap="rnd">
              <a:gradFill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sp>
        <p:nvSpPr>
          <p:cNvPr id="16" name="爱设计-8">
            <a:extLst>
              <a:ext uri="{FF2B5EF4-FFF2-40B4-BE49-F238E27FC236}">
                <a16:creationId xmlns:a16="http://schemas.microsoft.com/office/drawing/2014/main" id="{58A35391-4319-E229-E534-025960E6B93C}"/>
              </a:ext>
            </a:extLst>
          </p:cNvPr>
          <p:cNvSpPr/>
          <p:nvPr/>
        </p:nvSpPr>
        <p:spPr>
          <a:xfrm rot="14103440">
            <a:off x="4175021" y="1641912"/>
            <a:ext cx="4139536" cy="4139537"/>
          </a:xfrm>
          <a:prstGeom prst="arc">
            <a:avLst>
              <a:gd name="adj1" fmla="val 18315469"/>
              <a:gd name="adj2" fmla="val 622228"/>
            </a:avLst>
          </a:prstGeom>
          <a:ln w="22225" cap="rnd">
            <a:gradFill>
              <a:gsLst>
                <a:gs pos="5300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0"/>
            </a:gradFill>
            <a:bevel/>
            <a:tailEnd type="arrow"/>
          </a:ln>
          <a:effectLst>
            <a:outerShdw blurRad="76200" dist="38100" dir="5400000" algn="t" rotWithShape="0">
              <a:schemeClr val="accent2">
                <a:alpha val="3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7" name="爱设计-9">
            <a:extLst>
              <a:ext uri="{FF2B5EF4-FFF2-40B4-BE49-F238E27FC236}">
                <a16:creationId xmlns:a16="http://schemas.microsoft.com/office/drawing/2014/main" id="{073BCA4C-ADD9-7BE5-577D-D1B9C7B39CC6}"/>
              </a:ext>
            </a:extLst>
          </p:cNvPr>
          <p:cNvSpPr/>
          <p:nvPr/>
        </p:nvSpPr>
        <p:spPr>
          <a:xfrm rot="14103440">
            <a:off x="3986005" y="1733369"/>
            <a:ext cx="3835685" cy="3835686"/>
          </a:xfrm>
          <a:prstGeom prst="arc">
            <a:avLst>
              <a:gd name="adj1" fmla="val 18023424"/>
              <a:gd name="adj2" fmla="val 21208370"/>
            </a:avLst>
          </a:prstGeom>
          <a:ln w="19050" cap="rnd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8" name="爱设计-10">
            <a:extLst>
              <a:ext uri="{FF2B5EF4-FFF2-40B4-BE49-F238E27FC236}">
                <a16:creationId xmlns:a16="http://schemas.microsoft.com/office/drawing/2014/main" id="{AC64191F-49AB-7A3F-85BC-B26E05754794}"/>
              </a:ext>
            </a:extLst>
          </p:cNvPr>
          <p:cNvSpPr/>
          <p:nvPr/>
        </p:nvSpPr>
        <p:spPr>
          <a:xfrm rot="14103440">
            <a:off x="4416148" y="1891167"/>
            <a:ext cx="3617380" cy="3617380"/>
          </a:xfrm>
          <a:prstGeom prst="arc">
            <a:avLst>
              <a:gd name="adj1" fmla="val 18023424"/>
              <a:gd name="adj2" fmla="val 20267252"/>
            </a:avLst>
          </a:prstGeom>
          <a:ln w="19050" cap="rnd">
            <a:gradFill>
              <a:gsLst>
                <a:gs pos="0">
                  <a:schemeClr val="bg1">
                    <a:lumMod val="65000"/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9" name="爱设计-11">
            <a:extLst>
              <a:ext uri="{FF2B5EF4-FFF2-40B4-BE49-F238E27FC236}">
                <a16:creationId xmlns:a16="http://schemas.microsoft.com/office/drawing/2014/main" id="{672644EE-847B-1618-A492-3BEB4DD5C303}"/>
              </a:ext>
            </a:extLst>
          </p:cNvPr>
          <p:cNvSpPr/>
          <p:nvPr/>
        </p:nvSpPr>
        <p:spPr>
          <a:xfrm rot="16200000">
            <a:off x="5546755" y="1251901"/>
            <a:ext cx="1137327" cy="980455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7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20" name="爱设计-12">
            <a:extLst>
              <a:ext uri="{FF2B5EF4-FFF2-40B4-BE49-F238E27FC236}">
                <a16:creationId xmlns:a16="http://schemas.microsoft.com/office/drawing/2014/main" id="{5DA85817-8822-C874-5EDC-E0DAC39331DE}"/>
              </a:ext>
            </a:extLst>
          </p:cNvPr>
          <p:cNvSpPr/>
          <p:nvPr/>
        </p:nvSpPr>
        <p:spPr>
          <a:xfrm rot="16200000">
            <a:off x="5249936" y="2904981"/>
            <a:ext cx="1728657" cy="1490222"/>
          </a:xfrm>
          <a:prstGeom prst="hexagon">
            <a:avLst>
              <a:gd name="adj" fmla="val 27834"/>
              <a:gd name="vf" fmla="val 115470"/>
            </a:avLst>
          </a:prstGeom>
          <a:gradFill flip="none" rotWithShape="1">
            <a:gsLst>
              <a:gs pos="0">
                <a:schemeClr val="accent2">
                  <a:lumMod val="85000"/>
                  <a:lumOff val="15000"/>
                </a:schemeClr>
              </a:gs>
              <a:gs pos="7600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21" name="爱设计-13">
            <a:extLst>
              <a:ext uri="{FF2B5EF4-FFF2-40B4-BE49-F238E27FC236}">
                <a16:creationId xmlns:a16="http://schemas.microsoft.com/office/drawing/2014/main" id="{31BFFCC1-B86C-BCA0-6E38-15EB54778257}"/>
              </a:ext>
            </a:extLst>
          </p:cNvPr>
          <p:cNvSpPr/>
          <p:nvPr/>
        </p:nvSpPr>
        <p:spPr>
          <a:xfrm>
            <a:off x="5005507" y="2498338"/>
            <a:ext cx="2303506" cy="2303506"/>
          </a:xfrm>
          <a:prstGeom prst="ellipse">
            <a:avLst/>
          </a:prstGeom>
          <a:noFill/>
          <a:ln w="22225">
            <a:gradFill>
              <a:gsLst>
                <a:gs pos="49000">
                  <a:schemeClr val="accent1">
                    <a:lumMod val="60000"/>
                    <a:lumOff val="40000"/>
                    <a:alpha val="50000"/>
                  </a:schemeClr>
                </a:gs>
                <a:gs pos="0">
                  <a:schemeClr val="accent1">
                    <a:alpha val="46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>
            <a:outerShdw blurRad="254000" dist="38100" dir="5400000" algn="t" rotWithShape="0">
              <a:srgbClr val="FF941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22" name="爱设计-14">
            <a:extLst>
              <a:ext uri="{FF2B5EF4-FFF2-40B4-BE49-F238E27FC236}">
                <a16:creationId xmlns:a16="http://schemas.microsoft.com/office/drawing/2014/main" id="{E1A86376-CB80-6217-4B0A-8ADC36EDC5D2}"/>
              </a:ext>
            </a:extLst>
          </p:cNvPr>
          <p:cNvGrpSpPr/>
          <p:nvPr/>
        </p:nvGrpSpPr>
        <p:grpSpPr>
          <a:xfrm>
            <a:off x="4198768" y="1719717"/>
            <a:ext cx="3916987" cy="3916987"/>
            <a:chOff x="5385760" y="1076702"/>
            <a:chExt cx="4711958" cy="4711958"/>
          </a:xfrm>
          <a:effectLst/>
        </p:grpSpPr>
        <p:sp>
          <p:nvSpPr>
            <p:cNvPr id="23" name="爱设计-14-1">
              <a:extLst>
                <a:ext uri="{FF2B5EF4-FFF2-40B4-BE49-F238E27FC236}">
                  <a16:creationId xmlns:a16="http://schemas.microsoft.com/office/drawing/2014/main" id="{5B17CA3B-3E85-B1F7-5DE2-AD32637C4C0F}"/>
                </a:ext>
              </a:extLst>
            </p:cNvPr>
            <p:cNvSpPr/>
            <p:nvPr/>
          </p:nvSpPr>
          <p:spPr>
            <a:xfrm>
              <a:off x="5385760" y="1180148"/>
              <a:ext cx="4608512" cy="4608512"/>
            </a:xfrm>
            <a:prstGeom prst="arc">
              <a:avLst>
                <a:gd name="adj1" fmla="val 18315469"/>
                <a:gd name="adj2" fmla="val 622228"/>
              </a:avLst>
            </a:prstGeom>
            <a:ln w="22225" cap="rnd">
              <a:gradFill>
                <a:gsLst>
                  <a:gs pos="53000">
                    <a:schemeClr val="accent2">
                      <a:alpha val="0"/>
                    </a:schemeClr>
                  </a:gs>
                  <a:gs pos="100000">
                    <a:schemeClr val="accent2"/>
                  </a:gs>
                </a:gsLst>
                <a:lin ang="0" scaled="0"/>
              </a:gradFill>
              <a:bevel/>
              <a:tailEnd type="arrow"/>
            </a:ln>
            <a:effectLst>
              <a:outerShdw blurRad="76200" dist="38100" dir="5400000" algn="t" rotWithShape="0">
                <a:schemeClr val="accent2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24" name="爱设计-14-2">
              <a:extLst>
                <a:ext uri="{FF2B5EF4-FFF2-40B4-BE49-F238E27FC236}">
                  <a16:creationId xmlns:a16="http://schemas.microsoft.com/office/drawing/2014/main" id="{4FEBE5D3-AF93-B907-A77B-BB657EC5917B}"/>
                </a:ext>
              </a:extLst>
            </p:cNvPr>
            <p:cNvSpPr/>
            <p:nvPr/>
          </p:nvSpPr>
          <p:spPr>
            <a:xfrm>
              <a:off x="5590437" y="1401009"/>
              <a:ext cx="4166790" cy="4166790"/>
            </a:xfrm>
            <a:prstGeom prst="arc">
              <a:avLst>
                <a:gd name="adj1" fmla="val 18023424"/>
                <a:gd name="adj2" fmla="val 20267252"/>
              </a:avLst>
            </a:prstGeom>
            <a:ln w="19050" cap="rnd">
              <a:gradFill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25" name="爱设计-14-3">
              <a:extLst>
                <a:ext uri="{FF2B5EF4-FFF2-40B4-BE49-F238E27FC236}">
                  <a16:creationId xmlns:a16="http://schemas.microsoft.com/office/drawing/2014/main" id="{41483410-B258-FF12-97B8-AF70B6E95FA2}"/>
                </a:ext>
              </a:extLst>
            </p:cNvPr>
            <p:cNvSpPr/>
            <p:nvPr/>
          </p:nvSpPr>
          <p:spPr>
            <a:xfrm>
              <a:off x="5827482" y="1076702"/>
              <a:ext cx="4270236" cy="4270236"/>
            </a:xfrm>
            <a:prstGeom prst="arc">
              <a:avLst>
                <a:gd name="adj1" fmla="val 18023424"/>
                <a:gd name="adj2" fmla="val 21208370"/>
              </a:avLst>
            </a:prstGeom>
            <a:ln w="19050" cap="rnd">
              <a:gradFill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grpSp>
        <p:nvGrpSpPr>
          <p:cNvPr id="26" name="爱设计-15">
            <a:extLst>
              <a:ext uri="{FF2B5EF4-FFF2-40B4-BE49-F238E27FC236}">
                <a16:creationId xmlns:a16="http://schemas.microsoft.com/office/drawing/2014/main" id="{071DD37D-1E6A-83CD-DE11-76D669DB82A5}"/>
              </a:ext>
            </a:extLst>
          </p:cNvPr>
          <p:cNvGrpSpPr/>
          <p:nvPr/>
        </p:nvGrpSpPr>
        <p:grpSpPr>
          <a:xfrm>
            <a:off x="5369154" y="1173465"/>
            <a:ext cx="1490223" cy="2926170"/>
            <a:chOff x="5215848" y="732839"/>
            <a:chExt cx="1792671" cy="3520047"/>
          </a:xfrm>
        </p:grpSpPr>
        <p:cxnSp>
          <p:nvCxnSpPr>
            <p:cNvPr id="27" name="爱设计-15-1">
              <a:extLst>
                <a:ext uri="{FF2B5EF4-FFF2-40B4-BE49-F238E27FC236}">
                  <a16:creationId xmlns:a16="http://schemas.microsoft.com/office/drawing/2014/main" id="{6E133479-C90C-71BE-ED71-5B7D1B7702C4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>
              <a:off x="6113576" y="732839"/>
              <a:ext cx="0" cy="684076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爱设计-15-2">
              <a:extLst>
                <a:ext uri="{FF2B5EF4-FFF2-40B4-BE49-F238E27FC236}">
                  <a16:creationId xmlns:a16="http://schemas.microsoft.com/office/drawing/2014/main" id="{020C126B-34C8-8DDC-2049-87E6D04EAC11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V="1">
              <a:off x="5523855" y="1417835"/>
              <a:ext cx="588330" cy="38829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爱设计-15-3">
              <a:extLst>
                <a:ext uri="{FF2B5EF4-FFF2-40B4-BE49-F238E27FC236}">
                  <a16:creationId xmlns:a16="http://schemas.microsoft.com/office/drawing/2014/main" id="{8A22F58F-6292-8D20-99F2-39803ECE9FDA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 flipV="1">
              <a:off x="6135455" y="1431358"/>
              <a:ext cx="567840" cy="374773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爱设计-15-4">
              <a:extLst>
                <a:ext uri="{FF2B5EF4-FFF2-40B4-BE49-F238E27FC236}">
                  <a16:creationId xmlns:a16="http://schemas.microsoft.com/office/drawing/2014/main" id="{3AEC99CA-04A2-3B10-08EB-5A158E3711A0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>
              <a:off x="6112183" y="2672360"/>
              <a:ext cx="2" cy="104145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爱设计-15-5">
              <a:extLst>
                <a:ext uri="{FF2B5EF4-FFF2-40B4-BE49-F238E27FC236}">
                  <a16:creationId xmlns:a16="http://schemas.microsoft.com/office/drawing/2014/main" id="{3C08AEBB-C614-4A07-7F6B-62804A49CF71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V="1">
              <a:off x="5215848" y="3713824"/>
              <a:ext cx="893495" cy="539062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5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爱设计-15-6">
              <a:extLst>
                <a:ext uri="{FF2B5EF4-FFF2-40B4-BE49-F238E27FC236}">
                  <a16:creationId xmlns:a16="http://schemas.microsoft.com/office/drawing/2014/main" id="{650ED86D-8A2E-ACB4-0DBA-41E652029C5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 flipV="1">
              <a:off x="6121763" y="3717886"/>
              <a:ext cx="886756" cy="534994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爱设计-16">
            <a:extLst>
              <a:ext uri="{FF2B5EF4-FFF2-40B4-BE49-F238E27FC236}">
                <a16:creationId xmlns:a16="http://schemas.microsoft.com/office/drawing/2014/main" id="{E7CCDEAD-8BB6-B844-D730-D25367AC5D55}"/>
              </a:ext>
            </a:extLst>
          </p:cNvPr>
          <p:cNvSpPr/>
          <p:nvPr/>
        </p:nvSpPr>
        <p:spPr>
          <a:xfrm rot="16200000">
            <a:off x="7146592" y="4162862"/>
            <a:ext cx="1137327" cy="980455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34" name="爱设计-17">
            <a:extLst>
              <a:ext uri="{FF2B5EF4-FFF2-40B4-BE49-F238E27FC236}">
                <a16:creationId xmlns:a16="http://schemas.microsoft.com/office/drawing/2014/main" id="{D84C9DE3-3328-EDC5-FFB7-442552B76219}"/>
              </a:ext>
            </a:extLst>
          </p:cNvPr>
          <p:cNvGrpSpPr/>
          <p:nvPr/>
        </p:nvGrpSpPr>
        <p:grpSpPr>
          <a:xfrm>
            <a:off x="7225030" y="4088399"/>
            <a:ext cx="980455" cy="892215"/>
            <a:chOff x="5523853" y="1063607"/>
            <a:chExt cx="1179443" cy="1073293"/>
          </a:xfrm>
        </p:grpSpPr>
        <p:cxnSp>
          <p:nvCxnSpPr>
            <p:cNvPr id="35" name="爱设计-17-1">
              <a:extLst>
                <a:ext uri="{FF2B5EF4-FFF2-40B4-BE49-F238E27FC236}">
                  <a16:creationId xmlns:a16="http://schemas.microsoft.com/office/drawing/2014/main" id="{038B3199-7CAA-C40E-78C2-183CBD81EE94}"/>
                </a:ext>
              </a:extLst>
            </p:cNvPr>
            <p:cNvCxnSpPr>
              <a:cxnSpLocks/>
            </p:cNvCxnSpPr>
            <p:nvPr/>
          </p:nvCxnSpPr>
          <p:spPr>
            <a:xfrm>
              <a:off x="6113575" y="1063607"/>
              <a:ext cx="0" cy="684076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爱设计-17-2">
              <a:extLst>
                <a:ext uri="{FF2B5EF4-FFF2-40B4-BE49-F238E27FC236}">
                  <a16:creationId xmlns:a16="http://schemas.microsoft.com/office/drawing/2014/main" id="{698DF282-AC5E-8588-AC02-2033386A8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3853" y="1748601"/>
              <a:ext cx="588331" cy="388299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爱设计-17-3">
              <a:extLst>
                <a:ext uri="{FF2B5EF4-FFF2-40B4-BE49-F238E27FC236}">
                  <a16:creationId xmlns:a16="http://schemas.microsoft.com/office/drawing/2014/main" id="{507CDC44-D5C2-214C-3EED-01161D784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5455" y="1762125"/>
              <a:ext cx="567841" cy="374775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爱设计-18">
            <a:extLst>
              <a:ext uri="{FF2B5EF4-FFF2-40B4-BE49-F238E27FC236}">
                <a16:creationId xmlns:a16="http://schemas.microsoft.com/office/drawing/2014/main" id="{4C2F7242-0C76-D422-8060-3A73C64BE75B}"/>
              </a:ext>
            </a:extLst>
          </p:cNvPr>
          <p:cNvSpPr/>
          <p:nvPr/>
        </p:nvSpPr>
        <p:spPr>
          <a:xfrm rot="16200000">
            <a:off x="3928417" y="4173741"/>
            <a:ext cx="1137327" cy="980455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39" name="爱设计-19">
            <a:extLst>
              <a:ext uri="{FF2B5EF4-FFF2-40B4-BE49-F238E27FC236}">
                <a16:creationId xmlns:a16="http://schemas.microsoft.com/office/drawing/2014/main" id="{ECC10DC1-9875-074F-038A-E30E19BCC2E6}"/>
              </a:ext>
            </a:extLst>
          </p:cNvPr>
          <p:cNvGrpSpPr/>
          <p:nvPr/>
        </p:nvGrpSpPr>
        <p:grpSpPr>
          <a:xfrm>
            <a:off x="4007715" y="4102087"/>
            <a:ext cx="980455" cy="892215"/>
            <a:chOff x="5523853" y="1063607"/>
            <a:chExt cx="1179443" cy="1073293"/>
          </a:xfrm>
        </p:grpSpPr>
        <p:cxnSp>
          <p:nvCxnSpPr>
            <p:cNvPr id="40" name="爱设计-19-1">
              <a:extLst>
                <a:ext uri="{FF2B5EF4-FFF2-40B4-BE49-F238E27FC236}">
                  <a16:creationId xmlns:a16="http://schemas.microsoft.com/office/drawing/2014/main" id="{5ED7AB11-6008-DB69-7752-6924E484B1BA}"/>
                </a:ext>
              </a:extLst>
            </p:cNvPr>
            <p:cNvCxnSpPr>
              <a:cxnSpLocks/>
            </p:cNvCxnSpPr>
            <p:nvPr/>
          </p:nvCxnSpPr>
          <p:spPr>
            <a:xfrm>
              <a:off x="6113575" y="1063607"/>
              <a:ext cx="0" cy="684076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爱设计-19-2">
              <a:extLst>
                <a:ext uri="{FF2B5EF4-FFF2-40B4-BE49-F238E27FC236}">
                  <a16:creationId xmlns:a16="http://schemas.microsoft.com/office/drawing/2014/main" id="{40B2F064-9FB0-F38E-7CFC-E1D8149CB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3853" y="1748601"/>
              <a:ext cx="588331" cy="388299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爱设计-19-3">
              <a:extLst>
                <a:ext uri="{FF2B5EF4-FFF2-40B4-BE49-F238E27FC236}">
                  <a16:creationId xmlns:a16="http://schemas.microsoft.com/office/drawing/2014/main" id="{1DFC37A1-0149-C750-9685-827845EA1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5455" y="1762125"/>
              <a:ext cx="567841" cy="374775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爱设计-20">
            <a:extLst>
              <a:ext uri="{FF2B5EF4-FFF2-40B4-BE49-F238E27FC236}">
                <a16:creationId xmlns:a16="http://schemas.microsoft.com/office/drawing/2014/main" id="{7353E7F9-FDDE-FFF7-39F9-7AABDA30A1E7}"/>
              </a:ext>
            </a:extLst>
          </p:cNvPr>
          <p:cNvSpPr txBox="1"/>
          <p:nvPr/>
        </p:nvSpPr>
        <p:spPr>
          <a:xfrm>
            <a:off x="2186513" y="42854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对“工作项目”</a:t>
            </a:r>
          </a:p>
        </p:txBody>
      </p:sp>
      <p:sp>
        <p:nvSpPr>
          <p:cNvPr id="44" name="爱设计-21">
            <a:extLst>
              <a:ext uri="{FF2B5EF4-FFF2-40B4-BE49-F238E27FC236}">
                <a16:creationId xmlns:a16="http://schemas.microsoft.com/office/drawing/2014/main" id="{294ADC3A-7247-92D6-6523-287E9FB94649}"/>
              </a:ext>
            </a:extLst>
          </p:cNvPr>
          <p:cNvSpPr txBox="1">
            <a:spLocks/>
          </p:cNvSpPr>
          <p:nvPr/>
        </p:nvSpPr>
        <p:spPr>
          <a:xfrm>
            <a:off x="844583" y="4642208"/>
            <a:ext cx="3084313" cy="8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POSans R" panose="00020600040101010101" pitchFamily="18" charset="-122"/>
              </a:rPr>
              <a:t>通过海报、文章、视频、音频、直播等形式创造优质内容，经由内容智能中台分发到各个渠道</a:t>
            </a:r>
          </a:p>
        </p:txBody>
      </p:sp>
      <p:sp>
        <p:nvSpPr>
          <p:cNvPr id="45" name="爱设计-22">
            <a:extLst>
              <a:ext uri="{FF2B5EF4-FFF2-40B4-BE49-F238E27FC236}">
                <a16:creationId xmlns:a16="http://schemas.microsoft.com/office/drawing/2014/main" id="{EA81C866-1BED-4C12-43DD-45570CB897E0}"/>
              </a:ext>
            </a:extLst>
          </p:cNvPr>
          <p:cNvSpPr txBox="1"/>
          <p:nvPr/>
        </p:nvSpPr>
        <p:spPr>
          <a:xfrm>
            <a:off x="6764537" y="135251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对“其余项目”</a:t>
            </a:r>
          </a:p>
        </p:txBody>
      </p:sp>
      <p:sp>
        <p:nvSpPr>
          <p:cNvPr id="46" name="爱设计-23">
            <a:extLst>
              <a:ext uri="{FF2B5EF4-FFF2-40B4-BE49-F238E27FC236}">
                <a16:creationId xmlns:a16="http://schemas.microsoft.com/office/drawing/2014/main" id="{A3AB607D-45F2-3A9A-D566-4E7D1765219D}"/>
              </a:ext>
            </a:extLst>
          </p:cNvPr>
          <p:cNvSpPr txBox="1">
            <a:spLocks/>
          </p:cNvSpPr>
          <p:nvPr/>
        </p:nvSpPr>
        <p:spPr>
          <a:xfrm>
            <a:off x="6764537" y="1711238"/>
            <a:ext cx="3549789" cy="59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POSans R" panose="00020600040101010101" pitchFamily="18" charset="-122"/>
              </a:rPr>
              <a:t>以优质内容作为营销输出核心，承载品牌内核，引发用户的情感共鸣和价值观认同</a:t>
            </a:r>
          </a:p>
        </p:txBody>
      </p:sp>
      <p:sp>
        <p:nvSpPr>
          <p:cNvPr id="47" name="爱设计-24">
            <a:extLst>
              <a:ext uri="{FF2B5EF4-FFF2-40B4-BE49-F238E27FC236}">
                <a16:creationId xmlns:a16="http://schemas.microsoft.com/office/drawing/2014/main" id="{5FCD7106-1DAB-B619-F253-4C614959A539}"/>
              </a:ext>
            </a:extLst>
          </p:cNvPr>
          <p:cNvSpPr txBox="1"/>
          <p:nvPr/>
        </p:nvSpPr>
        <p:spPr>
          <a:xfrm>
            <a:off x="8278916" y="42679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对“业务项目”</a:t>
            </a:r>
          </a:p>
        </p:txBody>
      </p:sp>
      <p:sp>
        <p:nvSpPr>
          <p:cNvPr id="48" name="爱设计-25">
            <a:extLst>
              <a:ext uri="{FF2B5EF4-FFF2-40B4-BE49-F238E27FC236}">
                <a16:creationId xmlns:a16="http://schemas.microsoft.com/office/drawing/2014/main" id="{F22BF7E8-A21B-BE4E-919E-E979B6FF67DA}"/>
              </a:ext>
            </a:extLst>
          </p:cNvPr>
          <p:cNvSpPr txBox="1">
            <a:spLocks/>
          </p:cNvSpPr>
          <p:nvPr/>
        </p:nvSpPr>
        <p:spPr>
          <a:xfrm>
            <a:off x="8278916" y="4599427"/>
            <a:ext cx="2977063" cy="8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POSans R" panose="00020600040101010101" pitchFamily="18" charset="-122"/>
              </a:rPr>
              <a:t>基于全社交媒体平台进行全域流量整合营销，借助数据中台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POSans R" panose="00020600040101010101" pitchFamily="18" charset="-122"/>
              </a:rPr>
              <a:t>KolRank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POSans R" panose="00020600040101010101" pitchFamily="18" charset="-122"/>
              </a:rPr>
              <a:t>提供标准化产品及服务</a:t>
            </a:r>
          </a:p>
        </p:txBody>
      </p:sp>
      <p:sp>
        <p:nvSpPr>
          <p:cNvPr id="49" name="爱设计-26">
            <a:extLst>
              <a:ext uri="{FF2B5EF4-FFF2-40B4-BE49-F238E27FC236}">
                <a16:creationId xmlns:a16="http://schemas.microsoft.com/office/drawing/2014/main" id="{7A1540CA-EDF4-3627-9442-D53591874E25}"/>
              </a:ext>
            </a:extLst>
          </p:cNvPr>
          <p:cNvSpPr/>
          <p:nvPr/>
        </p:nvSpPr>
        <p:spPr>
          <a:xfrm>
            <a:off x="5937240" y="1563092"/>
            <a:ext cx="369979" cy="369979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50" name="爱设计-27">
            <a:extLst>
              <a:ext uri="{FF2B5EF4-FFF2-40B4-BE49-F238E27FC236}">
                <a16:creationId xmlns:a16="http://schemas.microsoft.com/office/drawing/2014/main" id="{8F7CC4D6-5128-0D7C-D6B1-3E3D020FF43E}"/>
              </a:ext>
            </a:extLst>
          </p:cNvPr>
          <p:cNvSpPr/>
          <p:nvPr/>
        </p:nvSpPr>
        <p:spPr>
          <a:xfrm>
            <a:off x="4315152" y="4487131"/>
            <a:ext cx="383864" cy="336067"/>
          </a:xfrm>
          <a:custGeom>
            <a:avLst/>
            <a:gdLst>
              <a:gd name="connsiteX0" fmla="*/ 411293 w 822401"/>
              <a:gd name="connsiteY0" fmla="*/ 234366 h 720000"/>
              <a:gd name="connsiteX1" fmla="*/ 536928 w 822401"/>
              <a:gd name="connsiteY1" fmla="*/ 360000 h 720000"/>
              <a:gd name="connsiteX2" fmla="*/ 411293 w 822401"/>
              <a:gd name="connsiteY2" fmla="*/ 485635 h 720000"/>
              <a:gd name="connsiteX3" fmla="*/ 285659 w 822401"/>
              <a:gd name="connsiteY3" fmla="*/ 360000 h 720000"/>
              <a:gd name="connsiteX4" fmla="*/ 411293 w 822401"/>
              <a:gd name="connsiteY4" fmla="*/ 234366 h 720000"/>
              <a:gd name="connsiteX5" fmla="*/ 411293 w 822401"/>
              <a:gd name="connsiteY5" fmla="*/ 178938 h 720000"/>
              <a:gd name="connsiteX6" fmla="*/ 230231 w 822401"/>
              <a:gd name="connsiteY6" fmla="*/ 360000 h 720000"/>
              <a:gd name="connsiteX7" fmla="*/ 411293 w 822401"/>
              <a:gd name="connsiteY7" fmla="*/ 541063 h 720000"/>
              <a:gd name="connsiteX8" fmla="*/ 592355 w 822401"/>
              <a:gd name="connsiteY8" fmla="*/ 360000 h 720000"/>
              <a:gd name="connsiteX9" fmla="*/ 411293 w 822401"/>
              <a:gd name="connsiteY9" fmla="*/ 178938 h 720000"/>
              <a:gd name="connsiteX10" fmla="*/ 219884 w 822401"/>
              <a:gd name="connsiteY10" fmla="*/ 0 h 720000"/>
              <a:gd name="connsiteX11" fmla="*/ 602517 w 822401"/>
              <a:gd name="connsiteY11" fmla="*/ 0 h 720000"/>
              <a:gd name="connsiteX12" fmla="*/ 627275 w 822401"/>
              <a:gd name="connsiteY12" fmla="*/ 14319 h 720000"/>
              <a:gd name="connsiteX13" fmla="*/ 818591 w 822401"/>
              <a:gd name="connsiteY13" fmla="*/ 345682 h 720000"/>
              <a:gd name="connsiteX14" fmla="*/ 818591 w 822401"/>
              <a:gd name="connsiteY14" fmla="*/ 374319 h 720000"/>
              <a:gd name="connsiteX15" fmla="*/ 627367 w 822401"/>
              <a:gd name="connsiteY15" fmla="*/ 705682 h 720000"/>
              <a:gd name="connsiteX16" fmla="*/ 602609 w 822401"/>
              <a:gd name="connsiteY16" fmla="*/ 720000 h 720000"/>
              <a:gd name="connsiteX17" fmla="*/ 219977 w 822401"/>
              <a:gd name="connsiteY17" fmla="*/ 720000 h 720000"/>
              <a:gd name="connsiteX18" fmla="*/ 195219 w 822401"/>
              <a:gd name="connsiteY18" fmla="*/ 705682 h 720000"/>
              <a:gd name="connsiteX19" fmla="*/ 3811 w 822401"/>
              <a:gd name="connsiteY19" fmla="*/ 374319 h 720000"/>
              <a:gd name="connsiteX20" fmla="*/ 3811 w 822401"/>
              <a:gd name="connsiteY20" fmla="*/ 345682 h 720000"/>
              <a:gd name="connsiteX21" fmla="*/ 195127 w 822401"/>
              <a:gd name="connsiteY21" fmla="*/ 14319 h 720000"/>
              <a:gd name="connsiteX22" fmla="*/ 219884 w 822401"/>
              <a:gd name="connsiteY22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51" name="爱设计-28">
            <a:extLst>
              <a:ext uri="{FF2B5EF4-FFF2-40B4-BE49-F238E27FC236}">
                <a16:creationId xmlns:a16="http://schemas.microsoft.com/office/drawing/2014/main" id="{C88D8811-5CDE-225D-65AC-CBFE9827D2BE}"/>
              </a:ext>
            </a:extLst>
          </p:cNvPr>
          <p:cNvSpPr/>
          <p:nvPr/>
        </p:nvSpPr>
        <p:spPr>
          <a:xfrm>
            <a:off x="7565275" y="4483565"/>
            <a:ext cx="297651" cy="309509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52" name="爱设计-29">
            <a:extLst>
              <a:ext uri="{FF2B5EF4-FFF2-40B4-BE49-F238E27FC236}">
                <a16:creationId xmlns:a16="http://schemas.microsoft.com/office/drawing/2014/main" id="{07E742F4-3F07-E8CA-B8F5-42BA7D08D5DD}"/>
              </a:ext>
            </a:extLst>
          </p:cNvPr>
          <p:cNvSpPr/>
          <p:nvPr/>
        </p:nvSpPr>
        <p:spPr>
          <a:xfrm>
            <a:off x="5861221" y="3370940"/>
            <a:ext cx="506088" cy="506088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80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405022 w 720001"/>
              <a:gd name="connsiteY7" fmla="*/ 0 h 720001"/>
              <a:gd name="connsiteX8" fmla="*/ 720001 w 720001"/>
              <a:gd name="connsiteY8" fmla="*/ 314979 h 720001"/>
              <a:gd name="connsiteX9" fmla="*/ 405022 w 720001"/>
              <a:gd name="connsiteY9" fmla="*/ 314979 h 720001"/>
              <a:gd name="connsiteX10" fmla="*/ 360000 w 720001"/>
              <a:gd name="connsiteY10" fmla="*/ 0 h 720001"/>
              <a:gd name="connsiteX11" fmla="*/ 360000 w 720001"/>
              <a:gd name="connsiteY11" fmla="*/ 360000 h 720001"/>
              <a:gd name="connsiteX12" fmla="*/ 720000 w 720001"/>
              <a:gd name="connsiteY12" fmla="*/ 360000 h 720001"/>
              <a:gd name="connsiteX13" fmla="*/ 360000 w 720001"/>
              <a:gd name="connsiteY13" fmla="*/ 720001 h 720001"/>
              <a:gd name="connsiteX14" fmla="*/ 0 w 720001"/>
              <a:gd name="connsiteY14" fmla="*/ 360000 h 720001"/>
              <a:gd name="connsiteX15" fmla="*/ 360000 w 720001"/>
              <a:gd name="connsiteY15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80"/>
                </a:cubicBezTo>
                <a:cubicBezTo>
                  <a:pt x="566806" y="104878"/>
                  <a:pt x="538699" y="85967"/>
                  <a:pt x="507383" y="72694"/>
                </a:cubicBezTo>
                <a:cubicBezTo>
                  <a:pt x="491075" y="65755"/>
                  <a:pt x="474246" y="60637"/>
                  <a:pt x="457070" y="57166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0" y="360000"/>
                </a:lnTo>
                <a:cubicBezTo>
                  <a:pt x="720000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44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项目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问题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Project Problems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ABBE300F-E09C-591D-989E-4E6EB94B9859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489846D1-73B9-605C-FB8C-4C94EB114CE7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8061F9AC-3CD1-49B1-D0D3-D67785946B62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sp>
        <p:nvSpPr>
          <p:cNvPr id="12" name="爱设计-7">
            <a:extLst>
              <a:ext uri="{FF2B5EF4-FFF2-40B4-BE49-F238E27FC236}">
                <a16:creationId xmlns:a16="http://schemas.microsoft.com/office/drawing/2014/main" id="{BB638E7E-8B11-9520-57D5-0B7C1EC8E493}"/>
              </a:ext>
            </a:extLst>
          </p:cNvPr>
          <p:cNvSpPr/>
          <p:nvPr/>
        </p:nvSpPr>
        <p:spPr>
          <a:xfrm rot="5400000">
            <a:off x="8906625" y="1790501"/>
            <a:ext cx="2596408" cy="2238282"/>
          </a:xfrm>
          <a:prstGeom prst="hexagon">
            <a:avLst/>
          </a:prstGeom>
          <a:gradFill>
            <a:gsLst>
              <a:gs pos="0">
                <a:schemeClr val="accent1"/>
              </a:gs>
              <a:gs pos="76000">
                <a:schemeClr val="accent1">
                  <a:alpha val="0"/>
                </a:schemeClr>
              </a:gs>
            </a:gsLst>
            <a:lin ang="0" scaled="0"/>
          </a:gradFill>
          <a:ln w="12700">
            <a:gradFill>
              <a:gsLst>
                <a:gs pos="0">
                  <a:schemeClr val="accent1"/>
                </a:gs>
                <a:gs pos="76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3" name="爱设计-8">
            <a:extLst>
              <a:ext uri="{FF2B5EF4-FFF2-40B4-BE49-F238E27FC236}">
                <a16:creationId xmlns:a16="http://schemas.microsoft.com/office/drawing/2014/main" id="{7A8339C1-E983-CE4C-533D-A5DED1151269}"/>
              </a:ext>
            </a:extLst>
          </p:cNvPr>
          <p:cNvSpPr/>
          <p:nvPr/>
        </p:nvSpPr>
        <p:spPr>
          <a:xfrm rot="5400000">
            <a:off x="6154217" y="1790501"/>
            <a:ext cx="2596408" cy="2238282"/>
          </a:xfrm>
          <a:prstGeom prst="hexagon">
            <a:avLst/>
          </a:prstGeom>
          <a:gradFill>
            <a:gsLst>
              <a:gs pos="0">
                <a:schemeClr val="accent1"/>
              </a:gs>
              <a:gs pos="76000">
                <a:schemeClr val="accent1">
                  <a:alpha val="0"/>
                </a:schemeClr>
              </a:gs>
            </a:gsLst>
            <a:lin ang="0" scaled="0"/>
          </a:gradFill>
          <a:ln w="12700">
            <a:gradFill>
              <a:gsLst>
                <a:gs pos="0">
                  <a:schemeClr val="accent1"/>
                </a:gs>
                <a:gs pos="76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4" name="爱设计-9">
            <a:extLst>
              <a:ext uri="{FF2B5EF4-FFF2-40B4-BE49-F238E27FC236}">
                <a16:creationId xmlns:a16="http://schemas.microsoft.com/office/drawing/2014/main" id="{5F8BAD09-0E19-127D-5FF2-B12284E94E4A}"/>
              </a:ext>
            </a:extLst>
          </p:cNvPr>
          <p:cNvSpPr/>
          <p:nvPr/>
        </p:nvSpPr>
        <p:spPr>
          <a:xfrm rot="5400000">
            <a:off x="3401808" y="1790501"/>
            <a:ext cx="2596408" cy="2238282"/>
          </a:xfrm>
          <a:prstGeom prst="hexagon">
            <a:avLst/>
          </a:prstGeom>
          <a:gradFill>
            <a:gsLst>
              <a:gs pos="0">
                <a:schemeClr val="accent1"/>
              </a:gs>
              <a:gs pos="76000">
                <a:schemeClr val="accent1">
                  <a:alpha val="0"/>
                </a:schemeClr>
              </a:gs>
            </a:gsLst>
            <a:lin ang="0" scaled="0"/>
          </a:gradFill>
          <a:ln w="12700">
            <a:gradFill>
              <a:gsLst>
                <a:gs pos="0">
                  <a:schemeClr val="accent1"/>
                </a:gs>
                <a:gs pos="76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5" name="爱设计-10">
            <a:extLst>
              <a:ext uri="{FF2B5EF4-FFF2-40B4-BE49-F238E27FC236}">
                <a16:creationId xmlns:a16="http://schemas.microsoft.com/office/drawing/2014/main" id="{60231EB6-3EDB-C899-EBB3-3224E1C5B73B}"/>
              </a:ext>
            </a:extLst>
          </p:cNvPr>
          <p:cNvSpPr/>
          <p:nvPr/>
        </p:nvSpPr>
        <p:spPr>
          <a:xfrm rot="5400000">
            <a:off x="649399" y="1790501"/>
            <a:ext cx="2596408" cy="2238282"/>
          </a:xfrm>
          <a:prstGeom prst="hexagon">
            <a:avLst/>
          </a:prstGeom>
          <a:gradFill>
            <a:gsLst>
              <a:gs pos="0">
                <a:schemeClr val="accent1"/>
              </a:gs>
              <a:gs pos="76000">
                <a:schemeClr val="accent1">
                  <a:alpha val="0"/>
                </a:schemeClr>
              </a:gs>
            </a:gsLst>
            <a:lin ang="0" scaled="0"/>
          </a:gradFill>
          <a:ln w="12700">
            <a:gradFill>
              <a:gsLst>
                <a:gs pos="0">
                  <a:schemeClr val="accent1"/>
                </a:gs>
                <a:gs pos="76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6" name="爱设计-11">
            <a:extLst>
              <a:ext uri="{FF2B5EF4-FFF2-40B4-BE49-F238E27FC236}">
                <a16:creationId xmlns:a16="http://schemas.microsoft.com/office/drawing/2014/main" id="{8A7B0302-34F1-9544-E86F-77D02E51F00A}"/>
              </a:ext>
            </a:extLst>
          </p:cNvPr>
          <p:cNvSpPr txBox="1"/>
          <p:nvPr/>
        </p:nvSpPr>
        <p:spPr>
          <a:xfrm>
            <a:off x="828462" y="4371695"/>
            <a:ext cx="2238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宣传渠道</a:t>
            </a:r>
          </a:p>
        </p:txBody>
      </p:sp>
      <p:sp>
        <p:nvSpPr>
          <p:cNvPr id="17" name="爱设计-12">
            <a:extLst>
              <a:ext uri="{FF2B5EF4-FFF2-40B4-BE49-F238E27FC236}">
                <a16:creationId xmlns:a16="http://schemas.microsoft.com/office/drawing/2014/main" id="{D34C3B01-C99F-15B1-F3AD-5E0002710D43}"/>
              </a:ext>
            </a:extLst>
          </p:cNvPr>
          <p:cNvSpPr/>
          <p:nvPr/>
        </p:nvSpPr>
        <p:spPr>
          <a:xfrm rot="5400000">
            <a:off x="903709" y="2009734"/>
            <a:ext cx="2087788" cy="1799816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127000" dist="698500" dir="5400000" sx="79000" sy="79000" algn="t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8" name="爱设计-13">
            <a:extLst>
              <a:ext uri="{FF2B5EF4-FFF2-40B4-BE49-F238E27FC236}">
                <a16:creationId xmlns:a16="http://schemas.microsoft.com/office/drawing/2014/main" id="{00CA3DDD-052F-C1B9-5742-B3817784F947}"/>
              </a:ext>
            </a:extLst>
          </p:cNvPr>
          <p:cNvSpPr/>
          <p:nvPr/>
        </p:nvSpPr>
        <p:spPr>
          <a:xfrm rot="5400000" flipV="1">
            <a:off x="1617160" y="3549247"/>
            <a:ext cx="660887" cy="569730"/>
          </a:xfrm>
          <a:prstGeom prst="hexagon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9" name="爱设计-14">
            <a:extLst>
              <a:ext uri="{FF2B5EF4-FFF2-40B4-BE49-F238E27FC236}">
                <a16:creationId xmlns:a16="http://schemas.microsoft.com/office/drawing/2014/main" id="{99B0BB6E-C227-9921-A419-B3EC9C954716}"/>
              </a:ext>
            </a:extLst>
          </p:cNvPr>
          <p:cNvSpPr txBox="1"/>
          <p:nvPr/>
        </p:nvSpPr>
        <p:spPr>
          <a:xfrm>
            <a:off x="1718214" y="367516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01</a:t>
            </a:r>
            <a:endParaRPr lang="zh-CN" altLang="en-US" dirty="0">
              <a:solidFill>
                <a:schemeClr val="bg1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cxnSp>
        <p:nvCxnSpPr>
          <p:cNvPr id="20" name="爱设计-15">
            <a:extLst>
              <a:ext uri="{FF2B5EF4-FFF2-40B4-BE49-F238E27FC236}">
                <a16:creationId xmlns:a16="http://schemas.microsoft.com/office/drawing/2014/main" id="{4B9F6EB7-AD21-6C40-5A95-AD9F16E691F9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1947603" y="1865748"/>
            <a:ext cx="0" cy="889944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爱设计-16">
            <a:extLst>
              <a:ext uri="{FF2B5EF4-FFF2-40B4-BE49-F238E27FC236}">
                <a16:creationId xmlns:a16="http://schemas.microsoft.com/office/drawing/2014/main" id="{0C0BBF13-9CE8-5540-46E2-88191084C1E3}"/>
              </a:ext>
            </a:extLst>
          </p:cNvPr>
          <p:cNvCxnSpPr>
            <a:cxnSpLocks/>
            <a:endCxn id="17" idx="1"/>
          </p:cNvCxnSpPr>
          <p:nvPr/>
        </p:nvCxnSpPr>
        <p:spPr>
          <a:xfrm flipH="1">
            <a:off x="1047695" y="2930771"/>
            <a:ext cx="867896" cy="572811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爱设计-17">
            <a:extLst>
              <a:ext uri="{FF2B5EF4-FFF2-40B4-BE49-F238E27FC236}">
                <a16:creationId xmlns:a16="http://schemas.microsoft.com/office/drawing/2014/main" id="{44421FB8-30C3-0848-EEFD-26D87C2B1765}"/>
              </a:ext>
            </a:extLst>
          </p:cNvPr>
          <p:cNvCxnSpPr>
            <a:cxnSpLocks/>
            <a:endCxn id="17" idx="5"/>
          </p:cNvCxnSpPr>
          <p:nvPr/>
        </p:nvCxnSpPr>
        <p:spPr>
          <a:xfrm>
            <a:off x="1947603" y="2909642"/>
            <a:ext cx="899908" cy="593940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爱设计-18">
            <a:extLst>
              <a:ext uri="{FF2B5EF4-FFF2-40B4-BE49-F238E27FC236}">
                <a16:creationId xmlns:a16="http://schemas.microsoft.com/office/drawing/2014/main" id="{D2711654-F333-E70E-B297-9E1D1E88C6C0}"/>
              </a:ext>
            </a:extLst>
          </p:cNvPr>
          <p:cNvCxnSpPr>
            <a:cxnSpLocks/>
          </p:cNvCxnSpPr>
          <p:nvPr/>
        </p:nvCxnSpPr>
        <p:spPr>
          <a:xfrm>
            <a:off x="1468967" y="4836768"/>
            <a:ext cx="894383" cy="0"/>
          </a:xfrm>
          <a:prstGeom prst="line">
            <a:avLst/>
          </a:prstGeom>
          <a:ln w="12700" cap="rnd">
            <a:gradFill>
              <a:gsLst>
                <a:gs pos="500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爱设计-19">
            <a:extLst>
              <a:ext uri="{FF2B5EF4-FFF2-40B4-BE49-F238E27FC236}">
                <a16:creationId xmlns:a16="http://schemas.microsoft.com/office/drawing/2014/main" id="{06676E65-2293-B11D-D277-9E0D6BBA5CA4}"/>
              </a:ext>
            </a:extLst>
          </p:cNvPr>
          <p:cNvSpPr txBox="1"/>
          <p:nvPr/>
        </p:nvSpPr>
        <p:spPr>
          <a:xfrm>
            <a:off x="3580871" y="4371695"/>
            <a:ext cx="2238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推广形式</a:t>
            </a:r>
          </a:p>
        </p:txBody>
      </p:sp>
      <p:sp>
        <p:nvSpPr>
          <p:cNvPr id="25" name="爱设计-20">
            <a:extLst>
              <a:ext uri="{FF2B5EF4-FFF2-40B4-BE49-F238E27FC236}">
                <a16:creationId xmlns:a16="http://schemas.microsoft.com/office/drawing/2014/main" id="{DA822391-7241-5FCD-52D8-B775CD1500E6}"/>
              </a:ext>
            </a:extLst>
          </p:cNvPr>
          <p:cNvSpPr/>
          <p:nvPr/>
        </p:nvSpPr>
        <p:spPr>
          <a:xfrm rot="5400000">
            <a:off x="3656118" y="2009734"/>
            <a:ext cx="2087788" cy="1799816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127000" dist="698500" dir="5400000" sx="79000" sy="79000" algn="t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26" name="爱设计-21">
            <a:extLst>
              <a:ext uri="{FF2B5EF4-FFF2-40B4-BE49-F238E27FC236}">
                <a16:creationId xmlns:a16="http://schemas.microsoft.com/office/drawing/2014/main" id="{93336975-1C75-E47A-A9C4-3BCAC66FC3A4}"/>
              </a:ext>
            </a:extLst>
          </p:cNvPr>
          <p:cNvSpPr/>
          <p:nvPr/>
        </p:nvSpPr>
        <p:spPr>
          <a:xfrm rot="5400000" flipV="1">
            <a:off x="4369569" y="3549247"/>
            <a:ext cx="660887" cy="569730"/>
          </a:xfrm>
          <a:prstGeom prst="hexagon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27" name="爱设计-22">
            <a:extLst>
              <a:ext uri="{FF2B5EF4-FFF2-40B4-BE49-F238E27FC236}">
                <a16:creationId xmlns:a16="http://schemas.microsoft.com/office/drawing/2014/main" id="{ED2DCCBE-8689-1C1C-89DB-62804E4F0756}"/>
              </a:ext>
            </a:extLst>
          </p:cNvPr>
          <p:cNvSpPr txBox="1"/>
          <p:nvPr/>
        </p:nvSpPr>
        <p:spPr>
          <a:xfrm>
            <a:off x="4455674" y="36751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cxnSp>
        <p:nvCxnSpPr>
          <p:cNvPr id="28" name="爱设计-23">
            <a:extLst>
              <a:ext uri="{FF2B5EF4-FFF2-40B4-BE49-F238E27FC236}">
                <a16:creationId xmlns:a16="http://schemas.microsoft.com/office/drawing/2014/main" id="{B27AD734-7FA1-D0A2-5542-4FD840FB7EC0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4700012" y="1865748"/>
            <a:ext cx="0" cy="889944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爱设计-24">
            <a:extLst>
              <a:ext uri="{FF2B5EF4-FFF2-40B4-BE49-F238E27FC236}">
                <a16:creationId xmlns:a16="http://schemas.microsoft.com/office/drawing/2014/main" id="{A7367516-251F-14A0-0135-3AC2E22CCEE5}"/>
              </a:ext>
            </a:extLst>
          </p:cNvPr>
          <p:cNvCxnSpPr>
            <a:cxnSpLocks/>
            <a:endCxn id="25" idx="1"/>
          </p:cNvCxnSpPr>
          <p:nvPr/>
        </p:nvCxnSpPr>
        <p:spPr>
          <a:xfrm flipH="1">
            <a:off x="3800104" y="2930771"/>
            <a:ext cx="867896" cy="572811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爱设计-25">
            <a:extLst>
              <a:ext uri="{FF2B5EF4-FFF2-40B4-BE49-F238E27FC236}">
                <a16:creationId xmlns:a16="http://schemas.microsoft.com/office/drawing/2014/main" id="{E93421F4-BB46-A9E3-4C66-A24DF16422E7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4700012" y="2909642"/>
            <a:ext cx="899908" cy="593940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爱设计-26">
            <a:extLst>
              <a:ext uri="{FF2B5EF4-FFF2-40B4-BE49-F238E27FC236}">
                <a16:creationId xmlns:a16="http://schemas.microsoft.com/office/drawing/2014/main" id="{0A7764EB-6EEB-EA49-398D-0481A3B11035}"/>
              </a:ext>
            </a:extLst>
          </p:cNvPr>
          <p:cNvCxnSpPr>
            <a:cxnSpLocks/>
          </p:cNvCxnSpPr>
          <p:nvPr/>
        </p:nvCxnSpPr>
        <p:spPr>
          <a:xfrm>
            <a:off x="4279146" y="4836768"/>
            <a:ext cx="836613" cy="0"/>
          </a:xfrm>
          <a:prstGeom prst="line">
            <a:avLst/>
          </a:prstGeom>
          <a:ln w="12700" cap="rnd">
            <a:gradFill>
              <a:gsLst>
                <a:gs pos="500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爱设计-27">
            <a:extLst>
              <a:ext uri="{FF2B5EF4-FFF2-40B4-BE49-F238E27FC236}">
                <a16:creationId xmlns:a16="http://schemas.microsoft.com/office/drawing/2014/main" id="{ADF83D08-A457-02B0-2FD7-CE1EEEF7686A}"/>
              </a:ext>
            </a:extLst>
          </p:cNvPr>
          <p:cNvSpPr txBox="1"/>
          <p:nvPr/>
        </p:nvSpPr>
        <p:spPr>
          <a:xfrm>
            <a:off x="6037983" y="4371695"/>
            <a:ext cx="2828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活动形式</a:t>
            </a:r>
          </a:p>
        </p:txBody>
      </p:sp>
      <p:sp>
        <p:nvSpPr>
          <p:cNvPr id="33" name="爱设计-28">
            <a:extLst>
              <a:ext uri="{FF2B5EF4-FFF2-40B4-BE49-F238E27FC236}">
                <a16:creationId xmlns:a16="http://schemas.microsoft.com/office/drawing/2014/main" id="{22DB0167-C6AA-DDFF-3353-264B62FEA5E4}"/>
              </a:ext>
            </a:extLst>
          </p:cNvPr>
          <p:cNvSpPr/>
          <p:nvPr/>
        </p:nvSpPr>
        <p:spPr>
          <a:xfrm rot="5400000">
            <a:off x="6408527" y="2009734"/>
            <a:ext cx="2087788" cy="1799816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127000" dist="698500" dir="5400000" sx="79000" sy="79000" algn="t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爱设计-29">
            <a:extLst>
              <a:ext uri="{FF2B5EF4-FFF2-40B4-BE49-F238E27FC236}">
                <a16:creationId xmlns:a16="http://schemas.microsoft.com/office/drawing/2014/main" id="{0230C3FF-B962-702C-132D-7BF5A2824D6C}"/>
              </a:ext>
            </a:extLst>
          </p:cNvPr>
          <p:cNvSpPr/>
          <p:nvPr/>
        </p:nvSpPr>
        <p:spPr>
          <a:xfrm rot="5400000" flipV="1">
            <a:off x="7121978" y="3549247"/>
            <a:ext cx="660887" cy="569730"/>
          </a:xfrm>
          <a:prstGeom prst="hexagon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5" name="爱设计-30">
            <a:extLst>
              <a:ext uri="{FF2B5EF4-FFF2-40B4-BE49-F238E27FC236}">
                <a16:creationId xmlns:a16="http://schemas.microsoft.com/office/drawing/2014/main" id="{52C434BE-C69B-B8DF-8F17-B6812D47A86A}"/>
              </a:ext>
            </a:extLst>
          </p:cNvPr>
          <p:cNvSpPr txBox="1"/>
          <p:nvPr/>
        </p:nvSpPr>
        <p:spPr>
          <a:xfrm>
            <a:off x="7208083" y="36751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03</a:t>
            </a:r>
            <a:endParaRPr lang="zh-CN" altLang="en-US" dirty="0">
              <a:solidFill>
                <a:schemeClr val="bg1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cxnSp>
        <p:nvCxnSpPr>
          <p:cNvPr id="36" name="爱设计-31">
            <a:extLst>
              <a:ext uri="{FF2B5EF4-FFF2-40B4-BE49-F238E27FC236}">
                <a16:creationId xmlns:a16="http://schemas.microsoft.com/office/drawing/2014/main" id="{37239B6A-ED14-845D-329D-785E33AE07F4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7452421" y="1865748"/>
            <a:ext cx="0" cy="889944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爱设计-32">
            <a:extLst>
              <a:ext uri="{FF2B5EF4-FFF2-40B4-BE49-F238E27FC236}">
                <a16:creationId xmlns:a16="http://schemas.microsoft.com/office/drawing/2014/main" id="{938C6CDA-8E8E-D83A-45C4-EA53465E2B18}"/>
              </a:ext>
            </a:extLst>
          </p:cNvPr>
          <p:cNvCxnSpPr>
            <a:cxnSpLocks/>
            <a:endCxn id="33" idx="1"/>
          </p:cNvCxnSpPr>
          <p:nvPr/>
        </p:nvCxnSpPr>
        <p:spPr>
          <a:xfrm flipH="1">
            <a:off x="6552513" y="2930771"/>
            <a:ext cx="867896" cy="572811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爱设计-33">
            <a:extLst>
              <a:ext uri="{FF2B5EF4-FFF2-40B4-BE49-F238E27FC236}">
                <a16:creationId xmlns:a16="http://schemas.microsoft.com/office/drawing/2014/main" id="{B2048275-1A0E-682D-58B2-0A0D5FD835C5}"/>
              </a:ext>
            </a:extLst>
          </p:cNvPr>
          <p:cNvCxnSpPr>
            <a:cxnSpLocks/>
            <a:endCxn id="33" idx="5"/>
          </p:cNvCxnSpPr>
          <p:nvPr/>
        </p:nvCxnSpPr>
        <p:spPr>
          <a:xfrm>
            <a:off x="7452421" y="2909642"/>
            <a:ext cx="899908" cy="593940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爱设计-34">
            <a:extLst>
              <a:ext uri="{FF2B5EF4-FFF2-40B4-BE49-F238E27FC236}">
                <a16:creationId xmlns:a16="http://schemas.microsoft.com/office/drawing/2014/main" id="{550D91FA-C3BA-F529-1332-EAC5BDE49DB8}"/>
              </a:ext>
            </a:extLst>
          </p:cNvPr>
          <p:cNvCxnSpPr>
            <a:cxnSpLocks/>
          </p:cNvCxnSpPr>
          <p:nvPr/>
        </p:nvCxnSpPr>
        <p:spPr>
          <a:xfrm>
            <a:off x="7031555" y="4836768"/>
            <a:ext cx="836613" cy="0"/>
          </a:xfrm>
          <a:prstGeom prst="line">
            <a:avLst/>
          </a:prstGeom>
          <a:ln w="12700" cap="rnd">
            <a:gradFill>
              <a:gsLst>
                <a:gs pos="500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爱设计-35">
            <a:extLst>
              <a:ext uri="{FF2B5EF4-FFF2-40B4-BE49-F238E27FC236}">
                <a16:creationId xmlns:a16="http://schemas.microsoft.com/office/drawing/2014/main" id="{FCAEDE55-4C49-8CC9-32CE-BF4668CA56F5}"/>
              </a:ext>
            </a:extLst>
          </p:cNvPr>
          <p:cNvSpPr txBox="1"/>
          <p:nvPr/>
        </p:nvSpPr>
        <p:spPr>
          <a:xfrm>
            <a:off x="9085688" y="4371695"/>
            <a:ext cx="2238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活动形式</a:t>
            </a:r>
          </a:p>
        </p:txBody>
      </p:sp>
      <p:sp>
        <p:nvSpPr>
          <p:cNvPr id="41" name="爱设计-36">
            <a:extLst>
              <a:ext uri="{FF2B5EF4-FFF2-40B4-BE49-F238E27FC236}">
                <a16:creationId xmlns:a16="http://schemas.microsoft.com/office/drawing/2014/main" id="{504FB841-D84B-24E0-2FD8-2461D38A84C3}"/>
              </a:ext>
            </a:extLst>
          </p:cNvPr>
          <p:cNvSpPr/>
          <p:nvPr/>
        </p:nvSpPr>
        <p:spPr>
          <a:xfrm rot="5400000">
            <a:off x="9160935" y="2009734"/>
            <a:ext cx="2087788" cy="1799816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127000" dist="698500" dir="5400000" sx="79000" sy="79000" algn="t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2" name="爱设计-37">
            <a:extLst>
              <a:ext uri="{FF2B5EF4-FFF2-40B4-BE49-F238E27FC236}">
                <a16:creationId xmlns:a16="http://schemas.microsoft.com/office/drawing/2014/main" id="{2E79B5FC-4FC1-3EBC-4285-EEDEB2B4F0F5}"/>
              </a:ext>
            </a:extLst>
          </p:cNvPr>
          <p:cNvSpPr/>
          <p:nvPr/>
        </p:nvSpPr>
        <p:spPr>
          <a:xfrm rot="5400000" flipV="1">
            <a:off x="9874386" y="3549247"/>
            <a:ext cx="660887" cy="569730"/>
          </a:xfrm>
          <a:prstGeom prst="hexagon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3" name="爱设计-38">
            <a:extLst>
              <a:ext uri="{FF2B5EF4-FFF2-40B4-BE49-F238E27FC236}">
                <a16:creationId xmlns:a16="http://schemas.microsoft.com/office/drawing/2014/main" id="{DDBBC8DF-1045-C30E-994F-C42A2FE2777F}"/>
              </a:ext>
            </a:extLst>
          </p:cNvPr>
          <p:cNvSpPr txBox="1"/>
          <p:nvPr/>
        </p:nvSpPr>
        <p:spPr>
          <a:xfrm>
            <a:off x="9955401" y="3675169"/>
            <a:ext cx="49885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04</a:t>
            </a:r>
            <a:endParaRPr lang="zh-CN" altLang="en-US" dirty="0">
              <a:solidFill>
                <a:schemeClr val="bg1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cxnSp>
        <p:nvCxnSpPr>
          <p:cNvPr id="44" name="爱设计-39">
            <a:extLst>
              <a:ext uri="{FF2B5EF4-FFF2-40B4-BE49-F238E27FC236}">
                <a16:creationId xmlns:a16="http://schemas.microsoft.com/office/drawing/2014/main" id="{02A697A1-91D0-9C1E-2861-EB92258D5560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10204829" y="1865748"/>
            <a:ext cx="0" cy="889944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爱设计-40">
            <a:extLst>
              <a:ext uri="{FF2B5EF4-FFF2-40B4-BE49-F238E27FC236}">
                <a16:creationId xmlns:a16="http://schemas.microsoft.com/office/drawing/2014/main" id="{26D82D26-F5E7-A433-2BCE-DDB1B712C84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9304921" y="2930771"/>
            <a:ext cx="867896" cy="572811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爱设计-41">
            <a:extLst>
              <a:ext uri="{FF2B5EF4-FFF2-40B4-BE49-F238E27FC236}">
                <a16:creationId xmlns:a16="http://schemas.microsoft.com/office/drawing/2014/main" id="{12C6170E-11F8-0AA0-7694-C4260B43FB8F}"/>
              </a:ext>
            </a:extLst>
          </p:cNvPr>
          <p:cNvCxnSpPr>
            <a:cxnSpLocks/>
            <a:endCxn id="41" idx="5"/>
          </p:cNvCxnSpPr>
          <p:nvPr/>
        </p:nvCxnSpPr>
        <p:spPr>
          <a:xfrm>
            <a:off x="10204829" y="2909642"/>
            <a:ext cx="899908" cy="593940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爱设计-42">
            <a:extLst>
              <a:ext uri="{FF2B5EF4-FFF2-40B4-BE49-F238E27FC236}">
                <a16:creationId xmlns:a16="http://schemas.microsoft.com/office/drawing/2014/main" id="{B193E027-88FA-F9B4-10CB-E6690DE3FCAF}"/>
              </a:ext>
            </a:extLst>
          </p:cNvPr>
          <p:cNvCxnSpPr>
            <a:cxnSpLocks/>
          </p:cNvCxnSpPr>
          <p:nvPr/>
        </p:nvCxnSpPr>
        <p:spPr>
          <a:xfrm>
            <a:off x="9867900" y="4836768"/>
            <a:ext cx="692150" cy="0"/>
          </a:xfrm>
          <a:prstGeom prst="line">
            <a:avLst/>
          </a:prstGeom>
          <a:ln w="12700" cap="rnd">
            <a:gradFill>
              <a:gsLst>
                <a:gs pos="500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爱设计-43">
            <a:extLst>
              <a:ext uri="{FF2B5EF4-FFF2-40B4-BE49-F238E27FC236}">
                <a16:creationId xmlns:a16="http://schemas.microsoft.com/office/drawing/2014/main" id="{8FC232A1-064B-F769-69F2-4E588DA75059}"/>
              </a:ext>
            </a:extLst>
          </p:cNvPr>
          <p:cNvSpPr/>
          <p:nvPr/>
        </p:nvSpPr>
        <p:spPr>
          <a:xfrm>
            <a:off x="1661182" y="2523724"/>
            <a:ext cx="533406" cy="609167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9" name="爱设计-44">
            <a:extLst>
              <a:ext uri="{FF2B5EF4-FFF2-40B4-BE49-F238E27FC236}">
                <a16:creationId xmlns:a16="http://schemas.microsoft.com/office/drawing/2014/main" id="{75E5CF02-C726-234A-C432-917CFF713B97}"/>
              </a:ext>
            </a:extLst>
          </p:cNvPr>
          <p:cNvSpPr/>
          <p:nvPr/>
        </p:nvSpPr>
        <p:spPr>
          <a:xfrm>
            <a:off x="4423923" y="2523724"/>
            <a:ext cx="562355" cy="609167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50" name="爱设计-45">
            <a:extLst>
              <a:ext uri="{FF2B5EF4-FFF2-40B4-BE49-F238E27FC236}">
                <a16:creationId xmlns:a16="http://schemas.microsoft.com/office/drawing/2014/main" id="{0DDB885A-E931-77C9-D1AD-923600264D87}"/>
              </a:ext>
            </a:extLst>
          </p:cNvPr>
          <p:cNvSpPr/>
          <p:nvPr/>
        </p:nvSpPr>
        <p:spPr>
          <a:xfrm>
            <a:off x="7152926" y="2533551"/>
            <a:ext cx="609167" cy="589514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51" name="爱设计-46">
            <a:extLst>
              <a:ext uri="{FF2B5EF4-FFF2-40B4-BE49-F238E27FC236}">
                <a16:creationId xmlns:a16="http://schemas.microsoft.com/office/drawing/2014/main" id="{A0B431D0-5E79-6B88-F057-DEB1653EF0A4}"/>
              </a:ext>
            </a:extLst>
          </p:cNvPr>
          <p:cNvSpPr/>
          <p:nvPr/>
        </p:nvSpPr>
        <p:spPr>
          <a:xfrm>
            <a:off x="9896981" y="2541231"/>
            <a:ext cx="609167" cy="574153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52" name="爱设计-47">
            <a:extLst>
              <a:ext uri="{FF2B5EF4-FFF2-40B4-BE49-F238E27FC236}">
                <a16:creationId xmlns:a16="http://schemas.microsoft.com/office/drawing/2014/main" id="{9C566B48-B5BF-8545-0875-AF46E71150D0}"/>
              </a:ext>
            </a:extLst>
          </p:cNvPr>
          <p:cNvSpPr txBox="1"/>
          <p:nvPr/>
        </p:nvSpPr>
        <p:spPr>
          <a:xfrm flipH="1">
            <a:off x="797284" y="4964434"/>
            <a:ext cx="2300638" cy="93980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R" panose="00020600040101010101" pitchFamily="18" charset="-122"/>
              </a:rPr>
              <a:t>宣传渠道选择及组合：渠道效果评估和重点渠道选择合理性与效果</a:t>
            </a:r>
          </a:p>
        </p:txBody>
      </p:sp>
      <p:sp>
        <p:nvSpPr>
          <p:cNvPr id="53" name="爱设计-48">
            <a:extLst>
              <a:ext uri="{FF2B5EF4-FFF2-40B4-BE49-F238E27FC236}">
                <a16:creationId xmlns:a16="http://schemas.microsoft.com/office/drawing/2014/main" id="{C547A78D-8E55-A77D-DD2D-8B298ED6B8F8}"/>
              </a:ext>
            </a:extLst>
          </p:cNvPr>
          <p:cNvSpPr txBox="1"/>
          <p:nvPr/>
        </p:nvSpPr>
        <p:spPr>
          <a:xfrm flipH="1">
            <a:off x="3547133" y="4984440"/>
            <a:ext cx="2300638" cy="619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R" panose="00020600040101010101" pitchFamily="18" charset="-122"/>
              </a:rPr>
              <a:t>推广文案，图片是否得到良性数据反馈</a:t>
            </a:r>
          </a:p>
        </p:txBody>
      </p:sp>
      <p:sp>
        <p:nvSpPr>
          <p:cNvPr id="54" name="爱设计-49">
            <a:extLst>
              <a:ext uri="{FF2B5EF4-FFF2-40B4-BE49-F238E27FC236}">
                <a16:creationId xmlns:a16="http://schemas.microsoft.com/office/drawing/2014/main" id="{C2223630-FC8F-E9D6-8403-7068DFE7480F}"/>
              </a:ext>
            </a:extLst>
          </p:cNvPr>
          <p:cNvSpPr txBox="1"/>
          <p:nvPr/>
        </p:nvSpPr>
        <p:spPr>
          <a:xfrm flipH="1">
            <a:off x="6344231" y="4984440"/>
            <a:ext cx="2300638" cy="619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R" panose="00020600040101010101" pitchFamily="18" charset="-122"/>
              </a:rPr>
              <a:t>活动创新性，是否引起用户的兴趣</a:t>
            </a:r>
          </a:p>
        </p:txBody>
      </p:sp>
      <p:sp>
        <p:nvSpPr>
          <p:cNvPr id="55" name="爱设计-50">
            <a:extLst>
              <a:ext uri="{FF2B5EF4-FFF2-40B4-BE49-F238E27FC236}">
                <a16:creationId xmlns:a16="http://schemas.microsoft.com/office/drawing/2014/main" id="{F9DF0E25-5A87-19FB-D9B1-64DDF3E61D3E}"/>
              </a:ext>
            </a:extLst>
          </p:cNvPr>
          <p:cNvSpPr txBox="1"/>
          <p:nvPr/>
        </p:nvSpPr>
        <p:spPr>
          <a:xfrm flipH="1">
            <a:off x="9137799" y="4984440"/>
            <a:ext cx="2300638" cy="619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R" panose="00020600040101010101" pitchFamily="18" charset="-122"/>
              </a:rPr>
              <a:t>活动的触发率：低触发引起更高的活动参与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37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对于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“工作人员”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存在问题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Existing Problems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FE2D37E0-82DA-BE93-2C1F-AF6295F3FB60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D58F1031-52D5-2767-8336-6CCD50DF00E8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AE07F1E0-F40F-F31F-F0D6-8122492997CA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sp>
        <p:nvSpPr>
          <p:cNvPr id="12" name="爱设计-7">
            <a:extLst>
              <a:ext uri="{FF2B5EF4-FFF2-40B4-BE49-F238E27FC236}">
                <a16:creationId xmlns:a16="http://schemas.microsoft.com/office/drawing/2014/main" id="{AFD3EBE2-51CE-6579-B339-720CF8915E7E}"/>
              </a:ext>
            </a:extLst>
          </p:cNvPr>
          <p:cNvSpPr/>
          <p:nvPr/>
        </p:nvSpPr>
        <p:spPr>
          <a:xfrm rot="13500000">
            <a:off x="1437424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3" name="爱设计-8">
            <a:extLst>
              <a:ext uri="{FF2B5EF4-FFF2-40B4-BE49-F238E27FC236}">
                <a16:creationId xmlns:a16="http://schemas.microsoft.com/office/drawing/2014/main" id="{9CBC8EFF-62EE-EF9F-103D-E94DCCF94818}"/>
              </a:ext>
            </a:extLst>
          </p:cNvPr>
          <p:cNvSpPr/>
          <p:nvPr/>
        </p:nvSpPr>
        <p:spPr>
          <a:xfrm rot="13500000">
            <a:off x="1146633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4" name="爱设计-9">
            <a:extLst>
              <a:ext uri="{FF2B5EF4-FFF2-40B4-BE49-F238E27FC236}">
                <a16:creationId xmlns:a16="http://schemas.microsoft.com/office/drawing/2014/main" id="{E838E020-C57B-479F-917C-C92E5AB986D9}"/>
              </a:ext>
            </a:extLst>
          </p:cNvPr>
          <p:cNvSpPr/>
          <p:nvPr/>
        </p:nvSpPr>
        <p:spPr>
          <a:xfrm rot="13500000">
            <a:off x="855842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5" name="爱设计-10">
            <a:extLst>
              <a:ext uri="{FF2B5EF4-FFF2-40B4-BE49-F238E27FC236}">
                <a16:creationId xmlns:a16="http://schemas.microsoft.com/office/drawing/2014/main" id="{6410CF9B-2F33-EE0B-8814-E44AFC0EE0BD}"/>
              </a:ext>
            </a:extLst>
          </p:cNvPr>
          <p:cNvSpPr/>
          <p:nvPr/>
        </p:nvSpPr>
        <p:spPr>
          <a:xfrm rot="13500000">
            <a:off x="2309797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6" name="爱设计-11">
            <a:extLst>
              <a:ext uri="{FF2B5EF4-FFF2-40B4-BE49-F238E27FC236}">
                <a16:creationId xmlns:a16="http://schemas.microsoft.com/office/drawing/2014/main" id="{076A4AAB-209D-51E8-CD69-5F8ADB52C4B0}"/>
              </a:ext>
            </a:extLst>
          </p:cNvPr>
          <p:cNvSpPr/>
          <p:nvPr/>
        </p:nvSpPr>
        <p:spPr>
          <a:xfrm rot="13500000">
            <a:off x="2019006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7" name="爱设计-12">
            <a:extLst>
              <a:ext uri="{FF2B5EF4-FFF2-40B4-BE49-F238E27FC236}">
                <a16:creationId xmlns:a16="http://schemas.microsoft.com/office/drawing/2014/main" id="{13ED2006-8A2A-12A2-9956-97A3E1F0AB9C}"/>
              </a:ext>
            </a:extLst>
          </p:cNvPr>
          <p:cNvSpPr/>
          <p:nvPr/>
        </p:nvSpPr>
        <p:spPr>
          <a:xfrm rot="13500000">
            <a:off x="1728215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8" name="爱设计-13">
            <a:extLst>
              <a:ext uri="{FF2B5EF4-FFF2-40B4-BE49-F238E27FC236}">
                <a16:creationId xmlns:a16="http://schemas.microsoft.com/office/drawing/2014/main" id="{3E63AA68-F5D5-0062-4DA9-49F445194162}"/>
              </a:ext>
            </a:extLst>
          </p:cNvPr>
          <p:cNvSpPr/>
          <p:nvPr/>
        </p:nvSpPr>
        <p:spPr>
          <a:xfrm rot="13500000">
            <a:off x="3182170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9" name="爱设计-14">
            <a:extLst>
              <a:ext uri="{FF2B5EF4-FFF2-40B4-BE49-F238E27FC236}">
                <a16:creationId xmlns:a16="http://schemas.microsoft.com/office/drawing/2014/main" id="{E747C09D-C214-7A34-DEDA-F9BB8C7F4340}"/>
              </a:ext>
            </a:extLst>
          </p:cNvPr>
          <p:cNvSpPr/>
          <p:nvPr/>
        </p:nvSpPr>
        <p:spPr>
          <a:xfrm rot="13500000">
            <a:off x="2891379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0" name="爱设计-15">
            <a:extLst>
              <a:ext uri="{FF2B5EF4-FFF2-40B4-BE49-F238E27FC236}">
                <a16:creationId xmlns:a16="http://schemas.microsoft.com/office/drawing/2014/main" id="{55F192E6-99FE-AC69-C151-CF84527C8364}"/>
              </a:ext>
            </a:extLst>
          </p:cNvPr>
          <p:cNvSpPr/>
          <p:nvPr/>
        </p:nvSpPr>
        <p:spPr>
          <a:xfrm rot="13500000">
            <a:off x="2600588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1" name="爱设计-16">
            <a:extLst>
              <a:ext uri="{FF2B5EF4-FFF2-40B4-BE49-F238E27FC236}">
                <a16:creationId xmlns:a16="http://schemas.microsoft.com/office/drawing/2014/main" id="{2A6C6151-F67E-8084-007F-BB513ACA276E}"/>
              </a:ext>
            </a:extLst>
          </p:cNvPr>
          <p:cNvSpPr/>
          <p:nvPr/>
        </p:nvSpPr>
        <p:spPr>
          <a:xfrm rot="13500000">
            <a:off x="4054543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2" name="爱设计-17">
            <a:extLst>
              <a:ext uri="{FF2B5EF4-FFF2-40B4-BE49-F238E27FC236}">
                <a16:creationId xmlns:a16="http://schemas.microsoft.com/office/drawing/2014/main" id="{FE7BF7B9-3CBC-06F0-AC57-F656D17023B8}"/>
              </a:ext>
            </a:extLst>
          </p:cNvPr>
          <p:cNvSpPr/>
          <p:nvPr/>
        </p:nvSpPr>
        <p:spPr>
          <a:xfrm rot="13500000">
            <a:off x="3763752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3" name="爱设计-18">
            <a:extLst>
              <a:ext uri="{FF2B5EF4-FFF2-40B4-BE49-F238E27FC236}">
                <a16:creationId xmlns:a16="http://schemas.microsoft.com/office/drawing/2014/main" id="{A3E12938-4DBC-13BB-C921-F21733B73758}"/>
              </a:ext>
            </a:extLst>
          </p:cNvPr>
          <p:cNvSpPr/>
          <p:nvPr/>
        </p:nvSpPr>
        <p:spPr>
          <a:xfrm rot="13500000">
            <a:off x="3472961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4" name="爱设计-19">
            <a:extLst>
              <a:ext uri="{FF2B5EF4-FFF2-40B4-BE49-F238E27FC236}">
                <a16:creationId xmlns:a16="http://schemas.microsoft.com/office/drawing/2014/main" id="{DCAF3C68-65AF-F9F8-19FB-E3E6816ECAD5}"/>
              </a:ext>
            </a:extLst>
          </p:cNvPr>
          <p:cNvSpPr/>
          <p:nvPr/>
        </p:nvSpPr>
        <p:spPr>
          <a:xfrm rot="13500000">
            <a:off x="4926916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5" name="爱设计-20">
            <a:extLst>
              <a:ext uri="{FF2B5EF4-FFF2-40B4-BE49-F238E27FC236}">
                <a16:creationId xmlns:a16="http://schemas.microsoft.com/office/drawing/2014/main" id="{D24129E6-2F73-82E7-FB9D-51DDEB98480C}"/>
              </a:ext>
            </a:extLst>
          </p:cNvPr>
          <p:cNvSpPr/>
          <p:nvPr/>
        </p:nvSpPr>
        <p:spPr>
          <a:xfrm rot="13500000">
            <a:off x="4636125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6" name="爱设计-21">
            <a:extLst>
              <a:ext uri="{FF2B5EF4-FFF2-40B4-BE49-F238E27FC236}">
                <a16:creationId xmlns:a16="http://schemas.microsoft.com/office/drawing/2014/main" id="{00AC36F4-0595-5468-F386-0C88B61AF117}"/>
              </a:ext>
            </a:extLst>
          </p:cNvPr>
          <p:cNvSpPr/>
          <p:nvPr/>
        </p:nvSpPr>
        <p:spPr>
          <a:xfrm rot="13500000">
            <a:off x="4345334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7" name="爱设计-22">
            <a:extLst>
              <a:ext uri="{FF2B5EF4-FFF2-40B4-BE49-F238E27FC236}">
                <a16:creationId xmlns:a16="http://schemas.microsoft.com/office/drawing/2014/main" id="{811E102C-D485-6408-2D3D-1EBFA98F7C92}"/>
              </a:ext>
            </a:extLst>
          </p:cNvPr>
          <p:cNvSpPr/>
          <p:nvPr/>
        </p:nvSpPr>
        <p:spPr>
          <a:xfrm rot="13500000">
            <a:off x="5799289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8" name="爱设计-23">
            <a:extLst>
              <a:ext uri="{FF2B5EF4-FFF2-40B4-BE49-F238E27FC236}">
                <a16:creationId xmlns:a16="http://schemas.microsoft.com/office/drawing/2014/main" id="{90F07CCF-6173-3D19-EC1F-1996FC3F047E}"/>
              </a:ext>
            </a:extLst>
          </p:cNvPr>
          <p:cNvSpPr/>
          <p:nvPr/>
        </p:nvSpPr>
        <p:spPr>
          <a:xfrm rot="13500000">
            <a:off x="5508498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9" name="爱设计-24">
            <a:extLst>
              <a:ext uri="{FF2B5EF4-FFF2-40B4-BE49-F238E27FC236}">
                <a16:creationId xmlns:a16="http://schemas.microsoft.com/office/drawing/2014/main" id="{BE072FB2-7F3F-7AFB-B5DA-60AA36B8DCD7}"/>
              </a:ext>
            </a:extLst>
          </p:cNvPr>
          <p:cNvSpPr/>
          <p:nvPr/>
        </p:nvSpPr>
        <p:spPr>
          <a:xfrm rot="13500000">
            <a:off x="5217707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0" name="爱设计-25">
            <a:extLst>
              <a:ext uri="{FF2B5EF4-FFF2-40B4-BE49-F238E27FC236}">
                <a16:creationId xmlns:a16="http://schemas.microsoft.com/office/drawing/2014/main" id="{9E23624F-8582-E337-90E8-4B8573F96782}"/>
              </a:ext>
            </a:extLst>
          </p:cNvPr>
          <p:cNvSpPr/>
          <p:nvPr/>
        </p:nvSpPr>
        <p:spPr>
          <a:xfrm rot="13500000">
            <a:off x="6671662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1" name="爱设计-26">
            <a:extLst>
              <a:ext uri="{FF2B5EF4-FFF2-40B4-BE49-F238E27FC236}">
                <a16:creationId xmlns:a16="http://schemas.microsoft.com/office/drawing/2014/main" id="{8FF8231E-B84D-289A-89BC-40A7B42D34AB}"/>
              </a:ext>
            </a:extLst>
          </p:cNvPr>
          <p:cNvSpPr/>
          <p:nvPr/>
        </p:nvSpPr>
        <p:spPr>
          <a:xfrm rot="13500000">
            <a:off x="6380871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2" name="爱设计-27">
            <a:extLst>
              <a:ext uri="{FF2B5EF4-FFF2-40B4-BE49-F238E27FC236}">
                <a16:creationId xmlns:a16="http://schemas.microsoft.com/office/drawing/2014/main" id="{562838D1-4BEE-21ED-91BE-916CB4662F24}"/>
              </a:ext>
            </a:extLst>
          </p:cNvPr>
          <p:cNvSpPr/>
          <p:nvPr/>
        </p:nvSpPr>
        <p:spPr>
          <a:xfrm rot="13500000">
            <a:off x="6090080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3" name="爱设计-28">
            <a:extLst>
              <a:ext uri="{FF2B5EF4-FFF2-40B4-BE49-F238E27FC236}">
                <a16:creationId xmlns:a16="http://schemas.microsoft.com/office/drawing/2014/main" id="{9B909FB8-1EF0-63ED-AB42-12EFAF59A6E7}"/>
              </a:ext>
            </a:extLst>
          </p:cNvPr>
          <p:cNvSpPr/>
          <p:nvPr/>
        </p:nvSpPr>
        <p:spPr>
          <a:xfrm rot="13500000">
            <a:off x="7544035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4" name="爱设计-29">
            <a:extLst>
              <a:ext uri="{FF2B5EF4-FFF2-40B4-BE49-F238E27FC236}">
                <a16:creationId xmlns:a16="http://schemas.microsoft.com/office/drawing/2014/main" id="{972E4378-AE36-ADA6-9DE0-A72B11F96204}"/>
              </a:ext>
            </a:extLst>
          </p:cNvPr>
          <p:cNvSpPr/>
          <p:nvPr/>
        </p:nvSpPr>
        <p:spPr>
          <a:xfrm rot="13500000">
            <a:off x="7253244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5" name="爱设计-30">
            <a:extLst>
              <a:ext uri="{FF2B5EF4-FFF2-40B4-BE49-F238E27FC236}">
                <a16:creationId xmlns:a16="http://schemas.microsoft.com/office/drawing/2014/main" id="{E751BD7A-CCD0-7D5A-3D0C-4D9BEC372189}"/>
              </a:ext>
            </a:extLst>
          </p:cNvPr>
          <p:cNvSpPr/>
          <p:nvPr/>
        </p:nvSpPr>
        <p:spPr>
          <a:xfrm rot="13500000">
            <a:off x="6962453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6" name="爱设计-31">
            <a:extLst>
              <a:ext uri="{FF2B5EF4-FFF2-40B4-BE49-F238E27FC236}">
                <a16:creationId xmlns:a16="http://schemas.microsoft.com/office/drawing/2014/main" id="{6641BB8D-65EE-BCC7-34C2-BEB8AA0089D5}"/>
              </a:ext>
            </a:extLst>
          </p:cNvPr>
          <p:cNvSpPr/>
          <p:nvPr/>
        </p:nvSpPr>
        <p:spPr>
          <a:xfrm rot="13500000">
            <a:off x="8416408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7" name="爱设计-32">
            <a:extLst>
              <a:ext uri="{FF2B5EF4-FFF2-40B4-BE49-F238E27FC236}">
                <a16:creationId xmlns:a16="http://schemas.microsoft.com/office/drawing/2014/main" id="{D6EAAC2E-00E3-EB89-1619-36F00B52BF3F}"/>
              </a:ext>
            </a:extLst>
          </p:cNvPr>
          <p:cNvSpPr/>
          <p:nvPr/>
        </p:nvSpPr>
        <p:spPr>
          <a:xfrm rot="13500000">
            <a:off x="8125617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8" name="爱设计-33">
            <a:extLst>
              <a:ext uri="{FF2B5EF4-FFF2-40B4-BE49-F238E27FC236}">
                <a16:creationId xmlns:a16="http://schemas.microsoft.com/office/drawing/2014/main" id="{4C5B5FFD-BD08-C356-9507-1D62C036E861}"/>
              </a:ext>
            </a:extLst>
          </p:cNvPr>
          <p:cNvSpPr/>
          <p:nvPr/>
        </p:nvSpPr>
        <p:spPr>
          <a:xfrm rot="13500000">
            <a:off x="7834826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9" name="爱设计-34">
            <a:extLst>
              <a:ext uri="{FF2B5EF4-FFF2-40B4-BE49-F238E27FC236}">
                <a16:creationId xmlns:a16="http://schemas.microsoft.com/office/drawing/2014/main" id="{8752D04E-CC1A-C4E2-7684-215FA41F8F63}"/>
              </a:ext>
            </a:extLst>
          </p:cNvPr>
          <p:cNvSpPr/>
          <p:nvPr/>
        </p:nvSpPr>
        <p:spPr>
          <a:xfrm rot="13500000">
            <a:off x="9288781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0" name="爱设计-35">
            <a:extLst>
              <a:ext uri="{FF2B5EF4-FFF2-40B4-BE49-F238E27FC236}">
                <a16:creationId xmlns:a16="http://schemas.microsoft.com/office/drawing/2014/main" id="{5398341E-00D7-7F74-B419-7D4E6320E913}"/>
              </a:ext>
            </a:extLst>
          </p:cNvPr>
          <p:cNvSpPr/>
          <p:nvPr/>
        </p:nvSpPr>
        <p:spPr>
          <a:xfrm rot="13500000">
            <a:off x="8997990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1" name="爱设计-36">
            <a:extLst>
              <a:ext uri="{FF2B5EF4-FFF2-40B4-BE49-F238E27FC236}">
                <a16:creationId xmlns:a16="http://schemas.microsoft.com/office/drawing/2014/main" id="{2BB4F666-8597-C77E-54FF-360CBE6519AA}"/>
              </a:ext>
            </a:extLst>
          </p:cNvPr>
          <p:cNvSpPr/>
          <p:nvPr/>
        </p:nvSpPr>
        <p:spPr>
          <a:xfrm rot="13500000">
            <a:off x="8707199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2" name="爱设计-37">
            <a:extLst>
              <a:ext uri="{FF2B5EF4-FFF2-40B4-BE49-F238E27FC236}">
                <a16:creationId xmlns:a16="http://schemas.microsoft.com/office/drawing/2014/main" id="{937F82D8-5362-9B51-417C-666D1630FE7B}"/>
              </a:ext>
            </a:extLst>
          </p:cNvPr>
          <p:cNvSpPr/>
          <p:nvPr/>
        </p:nvSpPr>
        <p:spPr>
          <a:xfrm rot="13500000">
            <a:off x="10161154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3" name="爱设计-38">
            <a:extLst>
              <a:ext uri="{FF2B5EF4-FFF2-40B4-BE49-F238E27FC236}">
                <a16:creationId xmlns:a16="http://schemas.microsoft.com/office/drawing/2014/main" id="{2B126EE0-A871-B30B-2518-C82CC7BD68AD}"/>
              </a:ext>
            </a:extLst>
          </p:cNvPr>
          <p:cNvSpPr/>
          <p:nvPr/>
        </p:nvSpPr>
        <p:spPr>
          <a:xfrm rot="13500000">
            <a:off x="9870363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4" name="爱设计-39">
            <a:extLst>
              <a:ext uri="{FF2B5EF4-FFF2-40B4-BE49-F238E27FC236}">
                <a16:creationId xmlns:a16="http://schemas.microsoft.com/office/drawing/2014/main" id="{3F631E14-32C3-F23E-759A-CE2A661372E5}"/>
              </a:ext>
            </a:extLst>
          </p:cNvPr>
          <p:cNvSpPr/>
          <p:nvPr/>
        </p:nvSpPr>
        <p:spPr>
          <a:xfrm rot="13500000">
            <a:off x="9579572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5" name="爱设计-40">
            <a:extLst>
              <a:ext uri="{FF2B5EF4-FFF2-40B4-BE49-F238E27FC236}">
                <a16:creationId xmlns:a16="http://schemas.microsoft.com/office/drawing/2014/main" id="{EE868DA4-45B2-324B-AECA-6B794CF3D39E}"/>
              </a:ext>
            </a:extLst>
          </p:cNvPr>
          <p:cNvSpPr/>
          <p:nvPr/>
        </p:nvSpPr>
        <p:spPr>
          <a:xfrm rot="13500000">
            <a:off x="11033530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6" name="爱设计-41">
            <a:extLst>
              <a:ext uri="{FF2B5EF4-FFF2-40B4-BE49-F238E27FC236}">
                <a16:creationId xmlns:a16="http://schemas.microsoft.com/office/drawing/2014/main" id="{CDE35CFF-734B-024A-4FCD-1BB4613311DC}"/>
              </a:ext>
            </a:extLst>
          </p:cNvPr>
          <p:cNvSpPr/>
          <p:nvPr/>
        </p:nvSpPr>
        <p:spPr>
          <a:xfrm rot="13500000">
            <a:off x="10742736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7" name="爱设计-42">
            <a:extLst>
              <a:ext uri="{FF2B5EF4-FFF2-40B4-BE49-F238E27FC236}">
                <a16:creationId xmlns:a16="http://schemas.microsoft.com/office/drawing/2014/main" id="{FD80957E-1C56-5292-C742-A4AA051F62A4}"/>
              </a:ext>
            </a:extLst>
          </p:cNvPr>
          <p:cNvSpPr/>
          <p:nvPr/>
        </p:nvSpPr>
        <p:spPr>
          <a:xfrm rot="13500000">
            <a:off x="10451945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8" name="爱设计-43">
            <a:extLst>
              <a:ext uri="{FF2B5EF4-FFF2-40B4-BE49-F238E27FC236}">
                <a16:creationId xmlns:a16="http://schemas.microsoft.com/office/drawing/2014/main" id="{B541422B-4D58-17B9-B53B-8ECB8BFD88A0}"/>
              </a:ext>
            </a:extLst>
          </p:cNvPr>
          <p:cNvSpPr/>
          <p:nvPr/>
        </p:nvSpPr>
        <p:spPr>
          <a:xfrm>
            <a:off x="802234" y="2059115"/>
            <a:ext cx="4138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1</a:t>
            </a:r>
            <a:endParaRPr lang="zh-CN" altLang="en-US" sz="4400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49" name="爱设计-44">
            <a:extLst>
              <a:ext uri="{FF2B5EF4-FFF2-40B4-BE49-F238E27FC236}">
                <a16:creationId xmlns:a16="http://schemas.microsoft.com/office/drawing/2014/main" id="{2569C8D3-D6E3-BF44-FC8D-443D96F147CF}"/>
              </a:ext>
            </a:extLst>
          </p:cNvPr>
          <p:cNvSpPr/>
          <p:nvPr/>
        </p:nvSpPr>
        <p:spPr>
          <a:xfrm>
            <a:off x="1867867" y="2070771"/>
            <a:ext cx="1787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领导力</a:t>
            </a:r>
          </a:p>
        </p:txBody>
      </p:sp>
      <p:cxnSp>
        <p:nvCxnSpPr>
          <p:cNvPr id="50" name="爱设计-45">
            <a:extLst>
              <a:ext uri="{FF2B5EF4-FFF2-40B4-BE49-F238E27FC236}">
                <a16:creationId xmlns:a16="http://schemas.microsoft.com/office/drawing/2014/main" id="{3E97FF37-EF6A-BE2F-CB44-6C6C99D16B62}"/>
              </a:ext>
            </a:extLst>
          </p:cNvPr>
          <p:cNvCxnSpPr>
            <a:cxnSpLocks/>
          </p:cNvCxnSpPr>
          <p:nvPr/>
        </p:nvCxnSpPr>
        <p:spPr>
          <a:xfrm>
            <a:off x="1302756" y="2423880"/>
            <a:ext cx="226722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爱设计-46">
            <a:extLst>
              <a:ext uri="{FF2B5EF4-FFF2-40B4-BE49-F238E27FC236}">
                <a16:creationId xmlns:a16="http://schemas.microsoft.com/office/drawing/2014/main" id="{0FA76776-0FA9-2A8B-A91C-E2801039D2F0}"/>
              </a:ext>
            </a:extLst>
          </p:cNvPr>
          <p:cNvSpPr/>
          <p:nvPr/>
        </p:nvSpPr>
        <p:spPr>
          <a:xfrm>
            <a:off x="1302756" y="2419780"/>
            <a:ext cx="2352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Intelligent flow of content</a:t>
            </a:r>
          </a:p>
        </p:txBody>
      </p:sp>
      <p:sp>
        <p:nvSpPr>
          <p:cNvPr id="52" name="爱设计-47">
            <a:extLst>
              <a:ext uri="{FF2B5EF4-FFF2-40B4-BE49-F238E27FC236}">
                <a16:creationId xmlns:a16="http://schemas.microsoft.com/office/drawing/2014/main" id="{8011DD96-5836-2721-62B3-F4556CE32B4D}"/>
              </a:ext>
            </a:extLst>
          </p:cNvPr>
          <p:cNvSpPr/>
          <p:nvPr/>
        </p:nvSpPr>
        <p:spPr>
          <a:xfrm>
            <a:off x="5958474" y="2059115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3</a:t>
            </a:r>
            <a:endParaRPr lang="zh-CN" altLang="en-US" sz="4400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53" name="爱设计-48">
            <a:extLst>
              <a:ext uri="{FF2B5EF4-FFF2-40B4-BE49-F238E27FC236}">
                <a16:creationId xmlns:a16="http://schemas.microsoft.com/office/drawing/2014/main" id="{5E6E5D77-1F52-1AE4-6830-B8EFB0D807C1}"/>
              </a:ext>
            </a:extLst>
          </p:cNvPr>
          <p:cNvSpPr/>
          <p:nvPr/>
        </p:nvSpPr>
        <p:spPr>
          <a:xfrm>
            <a:off x="6764578" y="2070771"/>
            <a:ext cx="2047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合作力</a:t>
            </a:r>
          </a:p>
        </p:txBody>
      </p:sp>
      <p:cxnSp>
        <p:nvCxnSpPr>
          <p:cNvPr id="54" name="爱设计-49">
            <a:extLst>
              <a:ext uri="{FF2B5EF4-FFF2-40B4-BE49-F238E27FC236}">
                <a16:creationId xmlns:a16="http://schemas.microsoft.com/office/drawing/2014/main" id="{E4ACAC8E-B739-A131-7CEC-6153EC42EC3A}"/>
              </a:ext>
            </a:extLst>
          </p:cNvPr>
          <p:cNvCxnSpPr>
            <a:cxnSpLocks/>
          </p:cNvCxnSpPr>
          <p:nvPr/>
        </p:nvCxnSpPr>
        <p:spPr>
          <a:xfrm>
            <a:off x="6458996" y="2423880"/>
            <a:ext cx="226722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爱设计-50">
            <a:extLst>
              <a:ext uri="{FF2B5EF4-FFF2-40B4-BE49-F238E27FC236}">
                <a16:creationId xmlns:a16="http://schemas.microsoft.com/office/drawing/2014/main" id="{8BBE4035-5ED6-B3DE-6C3C-85F1A9FAECF8}"/>
              </a:ext>
            </a:extLst>
          </p:cNvPr>
          <p:cNvSpPr/>
          <p:nvPr/>
        </p:nvSpPr>
        <p:spPr>
          <a:xfrm>
            <a:off x="6458996" y="2419780"/>
            <a:ext cx="2352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Digital asset Management</a:t>
            </a:r>
          </a:p>
        </p:txBody>
      </p:sp>
      <p:sp>
        <p:nvSpPr>
          <p:cNvPr id="56" name="爱设计-51">
            <a:extLst>
              <a:ext uri="{FF2B5EF4-FFF2-40B4-BE49-F238E27FC236}">
                <a16:creationId xmlns:a16="http://schemas.microsoft.com/office/drawing/2014/main" id="{DB10AEAC-7E0D-76C2-7FB9-2C63763E185D}"/>
              </a:ext>
            </a:extLst>
          </p:cNvPr>
          <p:cNvSpPr/>
          <p:nvPr/>
        </p:nvSpPr>
        <p:spPr>
          <a:xfrm>
            <a:off x="3380354" y="4398928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2</a:t>
            </a:r>
            <a:endParaRPr lang="zh-CN" altLang="en-US" sz="4400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57" name="爱设计-52">
            <a:extLst>
              <a:ext uri="{FF2B5EF4-FFF2-40B4-BE49-F238E27FC236}">
                <a16:creationId xmlns:a16="http://schemas.microsoft.com/office/drawing/2014/main" id="{2E21B5EB-CF12-BED7-C032-9AA094F47C34}"/>
              </a:ext>
            </a:extLst>
          </p:cNvPr>
          <p:cNvSpPr/>
          <p:nvPr/>
        </p:nvSpPr>
        <p:spPr>
          <a:xfrm>
            <a:off x="4095413" y="4410585"/>
            <a:ext cx="2138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能力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cxnSp>
        <p:nvCxnSpPr>
          <p:cNvPr id="58" name="爱设计-53">
            <a:extLst>
              <a:ext uri="{FF2B5EF4-FFF2-40B4-BE49-F238E27FC236}">
                <a16:creationId xmlns:a16="http://schemas.microsoft.com/office/drawing/2014/main" id="{49E43D19-1A4A-E1C5-2DEA-47152C49EBA9}"/>
              </a:ext>
            </a:extLst>
          </p:cNvPr>
          <p:cNvCxnSpPr>
            <a:cxnSpLocks/>
          </p:cNvCxnSpPr>
          <p:nvPr/>
        </p:nvCxnSpPr>
        <p:spPr>
          <a:xfrm>
            <a:off x="3880876" y="4763693"/>
            <a:ext cx="226722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爱设计-54">
            <a:extLst>
              <a:ext uri="{FF2B5EF4-FFF2-40B4-BE49-F238E27FC236}">
                <a16:creationId xmlns:a16="http://schemas.microsoft.com/office/drawing/2014/main" id="{21398B58-9E8E-EFC9-9C54-93A4E28704EF}"/>
              </a:ext>
            </a:extLst>
          </p:cNvPr>
          <p:cNvSpPr/>
          <p:nvPr/>
        </p:nvSpPr>
        <p:spPr>
          <a:xfrm>
            <a:off x="3380354" y="4759593"/>
            <a:ext cx="2853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Brand building communication</a:t>
            </a:r>
          </a:p>
        </p:txBody>
      </p:sp>
      <p:sp>
        <p:nvSpPr>
          <p:cNvPr id="60" name="爱设计-55">
            <a:extLst>
              <a:ext uri="{FF2B5EF4-FFF2-40B4-BE49-F238E27FC236}">
                <a16:creationId xmlns:a16="http://schemas.microsoft.com/office/drawing/2014/main" id="{F26F83A6-1D17-6921-C786-71A5E74641AB}"/>
              </a:ext>
            </a:extLst>
          </p:cNvPr>
          <p:cNvSpPr/>
          <p:nvPr/>
        </p:nvSpPr>
        <p:spPr>
          <a:xfrm>
            <a:off x="8536593" y="4398928"/>
            <a:ext cx="5790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4</a:t>
            </a:r>
            <a:endParaRPr lang="zh-CN" altLang="en-US" sz="4400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61" name="爱设计-56">
            <a:extLst>
              <a:ext uri="{FF2B5EF4-FFF2-40B4-BE49-F238E27FC236}">
                <a16:creationId xmlns:a16="http://schemas.microsoft.com/office/drawing/2014/main" id="{81D2FB72-12E2-C7F3-9743-3C409FC25164}"/>
              </a:ext>
            </a:extLst>
          </p:cNvPr>
          <p:cNvSpPr/>
          <p:nvPr/>
        </p:nvSpPr>
        <p:spPr>
          <a:xfrm>
            <a:off x="9381441" y="4410585"/>
            <a:ext cx="2008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执行力</a:t>
            </a:r>
          </a:p>
        </p:txBody>
      </p:sp>
      <p:cxnSp>
        <p:nvCxnSpPr>
          <p:cNvPr id="62" name="爱设计-57">
            <a:extLst>
              <a:ext uri="{FF2B5EF4-FFF2-40B4-BE49-F238E27FC236}">
                <a16:creationId xmlns:a16="http://schemas.microsoft.com/office/drawing/2014/main" id="{2351198F-C644-5900-327F-1E10F0380E09}"/>
              </a:ext>
            </a:extLst>
          </p:cNvPr>
          <p:cNvCxnSpPr>
            <a:cxnSpLocks/>
          </p:cNvCxnSpPr>
          <p:nvPr/>
        </p:nvCxnSpPr>
        <p:spPr>
          <a:xfrm>
            <a:off x="9037115" y="4763693"/>
            <a:ext cx="226722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爱设计-58">
            <a:extLst>
              <a:ext uri="{FF2B5EF4-FFF2-40B4-BE49-F238E27FC236}">
                <a16:creationId xmlns:a16="http://schemas.microsoft.com/office/drawing/2014/main" id="{63758B56-A73D-65F6-31F0-BE6766435CA1}"/>
              </a:ext>
            </a:extLst>
          </p:cNvPr>
          <p:cNvSpPr/>
          <p:nvPr/>
        </p:nvSpPr>
        <p:spPr>
          <a:xfrm>
            <a:off x="9037115" y="4759593"/>
            <a:ext cx="2352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Full marketing get customers</a:t>
            </a:r>
          </a:p>
        </p:txBody>
      </p:sp>
      <p:sp>
        <p:nvSpPr>
          <p:cNvPr id="64" name="爱设计-59">
            <a:extLst>
              <a:ext uri="{FF2B5EF4-FFF2-40B4-BE49-F238E27FC236}">
                <a16:creationId xmlns:a16="http://schemas.microsoft.com/office/drawing/2014/main" id="{D0964791-958D-7F25-46B0-58B9CB7CB7C6}"/>
              </a:ext>
            </a:extLst>
          </p:cNvPr>
          <p:cNvSpPr/>
          <p:nvPr/>
        </p:nvSpPr>
        <p:spPr>
          <a:xfrm flipH="1">
            <a:off x="1113341" y="2710120"/>
            <a:ext cx="2474326" cy="619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各部门是否做到有效、高效的配合，安排是否合理</a:t>
            </a:r>
          </a:p>
        </p:txBody>
      </p:sp>
      <p:sp>
        <p:nvSpPr>
          <p:cNvPr id="65" name="爱设计-60">
            <a:extLst>
              <a:ext uri="{FF2B5EF4-FFF2-40B4-BE49-F238E27FC236}">
                <a16:creationId xmlns:a16="http://schemas.microsoft.com/office/drawing/2014/main" id="{9A002A0C-2F44-1043-9059-BF8544FB0099}"/>
              </a:ext>
            </a:extLst>
          </p:cNvPr>
          <p:cNvSpPr/>
          <p:nvPr/>
        </p:nvSpPr>
        <p:spPr>
          <a:xfrm flipH="1">
            <a:off x="6233526" y="2710120"/>
            <a:ext cx="2474326" cy="619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工作人员分工合作，反馈是否明确</a:t>
            </a:r>
          </a:p>
        </p:txBody>
      </p:sp>
      <p:sp>
        <p:nvSpPr>
          <p:cNvPr id="66" name="爱设计-61">
            <a:extLst>
              <a:ext uri="{FF2B5EF4-FFF2-40B4-BE49-F238E27FC236}">
                <a16:creationId xmlns:a16="http://schemas.microsoft.com/office/drawing/2014/main" id="{70857C95-C8F8-8DFC-CC4F-C07786794745}"/>
              </a:ext>
            </a:extLst>
          </p:cNvPr>
          <p:cNvSpPr/>
          <p:nvPr/>
        </p:nvSpPr>
        <p:spPr>
          <a:xfrm flipH="1">
            <a:off x="3785410" y="5042621"/>
            <a:ext cx="2372645" cy="619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工作人员能力问题，业务处理能力是否过关</a:t>
            </a:r>
          </a:p>
        </p:txBody>
      </p:sp>
      <p:sp>
        <p:nvSpPr>
          <p:cNvPr id="68" name="爱设计-62">
            <a:extLst>
              <a:ext uri="{FF2B5EF4-FFF2-40B4-BE49-F238E27FC236}">
                <a16:creationId xmlns:a16="http://schemas.microsoft.com/office/drawing/2014/main" id="{2B65536A-D538-BF19-A19F-C7A753FB40C2}"/>
              </a:ext>
            </a:extLst>
          </p:cNvPr>
          <p:cNvSpPr/>
          <p:nvPr/>
        </p:nvSpPr>
        <p:spPr>
          <a:xfrm flipH="1">
            <a:off x="9037115" y="5042621"/>
            <a:ext cx="2248856" cy="619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工作人员执行力是否存在问题，执行工作效率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51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6598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对于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“物料、资金”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方面存在的问题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Existing Problems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2D52F0B2-4A03-86E2-1307-C1DD4855E863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6624E10D-6A67-69A7-B1B6-B39951B80857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67C910E1-9923-5EB6-675D-A0B41D132FDB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sp>
        <p:nvSpPr>
          <p:cNvPr id="12" name="爱设计-7">
            <a:extLst>
              <a:ext uri="{FF2B5EF4-FFF2-40B4-BE49-F238E27FC236}">
                <a16:creationId xmlns:a16="http://schemas.microsoft.com/office/drawing/2014/main" id="{AF8333B9-F7E1-27F5-EFD0-190506917B17}"/>
              </a:ext>
            </a:extLst>
          </p:cNvPr>
          <p:cNvSpPr/>
          <p:nvPr/>
        </p:nvSpPr>
        <p:spPr>
          <a:xfrm rot="440417">
            <a:off x="1078339" y="1975345"/>
            <a:ext cx="2494861" cy="3755891"/>
          </a:xfrm>
          <a:prstGeom prst="round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70000">
                <a:schemeClr val="accent1"/>
              </a:gs>
            </a:gsLst>
            <a:lin ang="8400000" scaled="0"/>
          </a:gradFill>
          <a:ln>
            <a:noFill/>
          </a:ln>
          <a:effectLst>
            <a:outerShdw blurRad="215900" dist="762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OPPOSans L" panose="00020600040101010101" pitchFamily="18" charset="-122"/>
            </a:endParaRPr>
          </a:p>
        </p:txBody>
      </p:sp>
      <p:sp>
        <p:nvSpPr>
          <p:cNvPr id="13" name="爱设计-8">
            <a:extLst>
              <a:ext uri="{FF2B5EF4-FFF2-40B4-BE49-F238E27FC236}">
                <a16:creationId xmlns:a16="http://schemas.microsoft.com/office/drawing/2014/main" id="{9C566AA9-55D8-56D1-A672-7E77FEE837E7}"/>
              </a:ext>
            </a:extLst>
          </p:cNvPr>
          <p:cNvSpPr/>
          <p:nvPr/>
        </p:nvSpPr>
        <p:spPr>
          <a:xfrm>
            <a:off x="1078339" y="1975345"/>
            <a:ext cx="2494861" cy="375589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139700" dist="50800" dir="2700000" algn="tl" rotWithShape="0">
              <a:schemeClr val="accent1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14" name="爱设计-9">
            <a:extLst>
              <a:ext uri="{FF2B5EF4-FFF2-40B4-BE49-F238E27FC236}">
                <a16:creationId xmlns:a16="http://schemas.microsoft.com/office/drawing/2014/main" id="{226D2537-9D7F-827E-2925-FD2849C6C7C4}"/>
              </a:ext>
            </a:extLst>
          </p:cNvPr>
          <p:cNvSpPr txBox="1"/>
          <p:nvPr/>
        </p:nvSpPr>
        <p:spPr>
          <a:xfrm>
            <a:off x="1966696" y="3731702"/>
            <a:ext cx="718145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>
              <a:defRPr sz="7200" b="0" i="0">
                <a:gradFill>
                  <a:gsLst>
                    <a:gs pos="0">
                      <a:schemeClr val="accent1">
                        <a:lumMod val="70000"/>
                        <a:lumOff val="30000"/>
                      </a:schemeClr>
                    </a:gs>
                    <a:gs pos="99000">
                      <a:schemeClr val="accent1"/>
                    </a:gs>
                  </a:gsLst>
                  <a:lin ang="5400000" scaled="0"/>
                </a:gradFill>
                <a:effectLst/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预算</a:t>
            </a:r>
          </a:p>
        </p:txBody>
      </p:sp>
      <p:sp>
        <p:nvSpPr>
          <p:cNvPr id="15" name="爱设计-10">
            <a:extLst>
              <a:ext uri="{FF2B5EF4-FFF2-40B4-BE49-F238E27FC236}">
                <a16:creationId xmlns:a16="http://schemas.microsoft.com/office/drawing/2014/main" id="{A587FD26-2F78-500C-74ED-34E9A8965602}"/>
              </a:ext>
            </a:extLst>
          </p:cNvPr>
          <p:cNvSpPr txBox="1"/>
          <p:nvPr/>
        </p:nvSpPr>
        <p:spPr>
          <a:xfrm>
            <a:off x="1291524" y="4372300"/>
            <a:ext cx="2068490" cy="6197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预算充足、合理，是否得到合理的运用</a:t>
            </a:r>
          </a:p>
        </p:txBody>
      </p:sp>
      <p:sp>
        <p:nvSpPr>
          <p:cNvPr id="16" name="爱设计-11">
            <a:extLst>
              <a:ext uri="{FF2B5EF4-FFF2-40B4-BE49-F238E27FC236}">
                <a16:creationId xmlns:a16="http://schemas.microsoft.com/office/drawing/2014/main" id="{08E87DE6-54AC-163A-7558-23D31F583B34}"/>
              </a:ext>
            </a:extLst>
          </p:cNvPr>
          <p:cNvSpPr/>
          <p:nvPr/>
        </p:nvSpPr>
        <p:spPr>
          <a:xfrm>
            <a:off x="1712110" y="2204627"/>
            <a:ext cx="1227319" cy="1227319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6350">
            <a:solidFill>
              <a:schemeClr val="accent1"/>
            </a:solidFill>
          </a:ln>
          <a:effectLst>
            <a:outerShdw blurRad="139700" dist="50800" dir="2700000" algn="tl" rotWithShape="0">
              <a:schemeClr val="accent3"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17" name="爱设计-12">
            <a:extLst>
              <a:ext uri="{FF2B5EF4-FFF2-40B4-BE49-F238E27FC236}">
                <a16:creationId xmlns:a16="http://schemas.microsoft.com/office/drawing/2014/main" id="{6CBADD51-06FA-928C-58DC-96169D30FE4A}"/>
              </a:ext>
            </a:extLst>
          </p:cNvPr>
          <p:cNvSpPr/>
          <p:nvPr/>
        </p:nvSpPr>
        <p:spPr>
          <a:xfrm>
            <a:off x="1753037" y="2245554"/>
            <a:ext cx="1145465" cy="11454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139700" dist="50800" dir="2700000" algn="tl" rotWithShape="0">
              <a:schemeClr val="accent1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18" name="爱设计-13">
            <a:extLst>
              <a:ext uri="{FF2B5EF4-FFF2-40B4-BE49-F238E27FC236}">
                <a16:creationId xmlns:a16="http://schemas.microsoft.com/office/drawing/2014/main" id="{706E48BC-2CCD-A76F-EDCE-D7C5E23BFEE7}"/>
              </a:ext>
            </a:extLst>
          </p:cNvPr>
          <p:cNvSpPr/>
          <p:nvPr/>
        </p:nvSpPr>
        <p:spPr>
          <a:xfrm rot="440417">
            <a:off x="4848569" y="1975345"/>
            <a:ext cx="2494861" cy="3755891"/>
          </a:xfrm>
          <a:prstGeom prst="roundRect">
            <a:avLst/>
          </a:pr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70000">
                <a:schemeClr val="accent2"/>
              </a:gs>
            </a:gsLst>
            <a:lin ang="8400000" scaled="0"/>
          </a:gradFill>
          <a:ln>
            <a:noFill/>
          </a:ln>
          <a:effectLst>
            <a:outerShdw blurRad="215900" dist="76200" dir="2700000" algn="tl" rotWithShape="0">
              <a:schemeClr val="accent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19" name="爱设计-14">
            <a:extLst>
              <a:ext uri="{FF2B5EF4-FFF2-40B4-BE49-F238E27FC236}">
                <a16:creationId xmlns:a16="http://schemas.microsoft.com/office/drawing/2014/main" id="{0D27D214-19A9-40D0-D3D0-B3B10F532826}"/>
              </a:ext>
            </a:extLst>
          </p:cNvPr>
          <p:cNvSpPr/>
          <p:nvPr/>
        </p:nvSpPr>
        <p:spPr>
          <a:xfrm>
            <a:off x="4848569" y="1975345"/>
            <a:ext cx="2494861" cy="375589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  <a:effectLst>
            <a:outerShdw blurRad="139700" dist="50800" dir="2700000" algn="tl" rotWithShape="0">
              <a:schemeClr val="accent2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20" name="爱设计-15">
            <a:extLst>
              <a:ext uri="{FF2B5EF4-FFF2-40B4-BE49-F238E27FC236}">
                <a16:creationId xmlns:a16="http://schemas.microsoft.com/office/drawing/2014/main" id="{0D33D11A-F27B-7A16-64B2-845F7856CE93}"/>
              </a:ext>
            </a:extLst>
          </p:cNvPr>
          <p:cNvSpPr txBox="1"/>
          <p:nvPr/>
        </p:nvSpPr>
        <p:spPr>
          <a:xfrm>
            <a:off x="5736926" y="3731702"/>
            <a:ext cx="718145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>
              <a:defRPr sz="7200" b="0" i="0">
                <a:gradFill>
                  <a:gsLst>
                    <a:gs pos="0">
                      <a:schemeClr val="accent1">
                        <a:lumMod val="70000"/>
                        <a:lumOff val="30000"/>
                      </a:schemeClr>
                    </a:gs>
                    <a:gs pos="99000">
                      <a:schemeClr val="accent1"/>
                    </a:gs>
                  </a:gsLst>
                  <a:lin ang="5400000" scaled="0"/>
                </a:gradFill>
                <a:effectLst/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成本</a:t>
            </a:r>
          </a:p>
        </p:txBody>
      </p:sp>
      <p:sp>
        <p:nvSpPr>
          <p:cNvPr id="21" name="爱设计-16">
            <a:extLst>
              <a:ext uri="{FF2B5EF4-FFF2-40B4-BE49-F238E27FC236}">
                <a16:creationId xmlns:a16="http://schemas.microsoft.com/office/drawing/2014/main" id="{08739A21-AC08-2C4A-1D6D-DD5BC5707D22}"/>
              </a:ext>
            </a:extLst>
          </p:cNvPr>
          <p:cNvSpPr txBox="1"/>
          <p:nvPr/>
        </p:nvSpPr>
        <p:spPr>
          <a:xfrm>
            <a:off x="5061754" y="4372300"/>
            <a:ext cx="2068490" cy="6197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ROI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控制范围，成本可节省的地方</a:t>
            </a:r>
          </a:p>
        </p:txBody>
      </p:sp>
      <p:sp>
        <p:nvSpPr>
          <p:cNvPr id="22" name="爱设计-17">
            <a:extLst>
              <a:ext uri="{FF2B5EF4-FFF2-40B4-BE49-F238E27FC236}">
                <a16:creationId xmlns:a16="http://schemas.microsoft.com/office/drawing/2014/main" id="{A5A28189-8220-025F-2FC1-B34C00F74769}"/>
              </a:ext>
            </a:extLst>
          </p:cNvPr>
          <p:cNvSpPr/>
          <p:nvPr/>
        </p:nvSpPr>
        <p:spPr>
          <a:xfrm>
            <a:off x="5482340" y="2204627"/>
            <a:ext cx="1227319" cy="1227319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6350">
            <a:solidFill>
              <a:schemeClr val="accent2"/>
            </a:solidFill>
          </a:ln>
          <a:effectLst>
            <a:outerShdw blurRad="139700" dist="50800" dir="2700000" algn="tl" rotWithShape="0">
              <a:schemeClr val="accent2"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23" name="爱设计-18">
            <a:extLst>
              <a:ext uri="{FF2B5EF4-FFF2-40B4-BE49-F238E27FC236}">
                <a16:creationId xmlns:a16="http://schemas.microsoft.com/office/drawing/2014/main" id="{9AC7CE8D-09C8-0FFB-AA44-6AA260288E05}"/>
              </a:ext>
            </a:extLst>
          </p:cNvPr>
          <p:cNvSpPr/>
          <p:nvPr/>
        </p:nvSpPr>
        <p:spPr>
          <a:xfrm>
            <a:off x="5523267" y="2245554"/>
            <a:ext cx="1145465" cy="11454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  <a:effectLst>
            <a:outerShdw blurRad="139700" dist="50800" dir="2700000" algn="tl" rotWithShape="0">
              <a:schemeClr val="accent2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24" name="爱设计-19">
            <a:extLst>
              <a:ext uri="{FF2B5EF4-FFF2-40B4-BE49-F238E27FC236}">
                <a16:creationId xmlns:a16="http://schemas.microsoft.com/office/drawing/2014/main" id="{5718825D-43AF-86E7-369C-C1D236A21DFF}"/>
              </a:ext>
            </a:extLst>
          </p:cNvPr>
          <p:cNvSpPr/>
          <p:nvPr/>
        </p:nvSpPr>
        <p:spPr>
          <a:xfrm rot="440417">
            <a:off x="8618800" y="1975345"/>
            <a:ext cx="2494861" cy="3755891"/>
          </a:xfrm>
          <a:prstGeom prst="roundRect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70000">
                <a:schemeClr val="accent3"/>
              </a:gs>
            </a:gsLst>
            <a:lin ang="8400000" scaled="0"/>
          </a:gradFill>
          <a:ln>
            <a:noFill/>
          </a:ln>
          <a:effectLst>
            <a:outerShdw blurRad="215900" dist="76200" dir="2700000" algn="tl" rotWithShape="0">
              <a:schemeClr val="accent3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OPPOSans L" panose="00020600040101010101" pitchFamily="18" charset="-122"/>
            </a:endParaRPr>
          </a:p>
        </p:txBody>
      </p:sp>
      <p:sp>
        <p:nvSpPr>
          <p:cNvPr id="25" name="爱设计-20">
            <a:extLst>
              <a:ext uri="{FF2B5EF4-FFF2-40B4-BE49-F238E27FC236}">
                <a16:creationId xmlns:a16="http://schemas.microsoft.com/office/drawing/2014/main" id="{0E7F6F51-D8D4-7B57-814D-64609FBA0655}"/>
              </a:ext>
            </a:extLst>
          </p:cNvPr>
          <p:cNvSpPr/>
          <p:nvPr/>
        </p:nvSpPr>
        <p:spPr>
          <a:xfrm>
            <a:off x="8618800" y="1975345"/>
            <a:ext cx="2494861" cy="375589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  <a:effectLst>
            <a:outerShdw blurRad="139700" dist="50800" dir="2700000" algn="tl" rotWithShape="0">
              <a:schemeClr val="accent1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26" name="爱设计-21">
            <a:extLst>
              <a:ext uri="{FF2B5EF4-FFF2-40B4-BE49-F238E27FC236}">
                <a16:creationId xmlns:a16="http://schemas.microsoft.com/office/drawing/2014/main" id="{784C0F42-773E-BAAE-5011-1767A6F74CA3}"/>
              </a:ext>
            </a:extLst>
          </p:cNvPr>
          <p:cNvSpPr txBox="1"/>
          <p:nvPr/>
        </p:nvSpPr>
        <p:spPr>
          <a:xfrm>
            <a:off x="9507157" y="3731702"/>
            <a:ext cx="718145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>
              <a:defRPr sz="7200" b="0" i="0">
                <a:gradFill>
                  <a:gsLst>
                    <a:gs pos="0">
                      <a:schemeClr val="accent1">
                        <a:lumMod val="70000"/>
                        <a:lumOff val="30000"/>
                      </a:schemeClr>
                    </a:gs>
                    <a:gs pos="99000">
                      <a:schemeClr val="accent1"/>
                    </a:gs>
                  </a:gsLst>
                  <a:lin ang="5400000" scaled="0"/>
                </a:gradFill>
                <a:effectLst/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物资</a:t>
            </a:r>
          </a:p>
        </p:txBody>
      </p:sp>
      <p:sp>
        <p:nvSpPr>
          <p:cNvPr id="27" name="爱设计-22">
            <a:extLst>
              <a:ext uri="{FF2B5EF4-FFF2-40B4-BE49-F238E27FC236}">
                <a16:creationId xmlns:a16="http://schemas.microsoft.com/office/drawing/2014/main" id="{16372097-8B35-90BE-0B92-A47A7A3EE9D2}"/>
              </a:ext>
            </a:extLst>
          </p:cNvPr>
          <p:cNvSpPr txBox="1"/>
          <p:nvPr/>
        </p:nvSpPr>
        <p:spPr>
          <a:xfrm>
            <a:off x="8831985" y="4372300"/>
            <a:ext cx="2068490" cy="6197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资源是否做到最大利用率，有效发挥</a:t>
            </a:r>
          </a:p>
        </p:txBody>
      </p:sp>
      <p:sp>
        <p:nvSpPr>
          <p:cNvPr id="28" name="爱设计-23">
            <a:extLst>
              <a:ext uri="{FF2B5EF4-FFF2-40B4-BE49-F238E27FC236}">
                <a16:creationId xmlns:a16="http://schemas.microsoft.com/office/drawing/2014/main" id="{9C02FFE8-A941-282B-D6E0-B390705DA173}"/>
              </a:ext>
            </a:extLst>
          </p:cNvPr>
          <p:cNvSpPr/>
          <p:nvPr/>
        </p:nvSpPr>
        <p:spPr>
          <a:xfrm>
            <a:off x="9252571" y="2204627"/>
            <a:ext cx="1227319" cy="1227319"/>
          </a:xfrm>
          <a:prstGeom prst="ellipse">
            <a:avLst/>
          </a:prstGeom>
          <a:solidFill>
            <a:schemeClr val="accent3">
              <a:alpha val="40000"/>
            </a:schemeClr>
          </a:solidFill>
          <a:ln w="6350">
            <a:solidFill>
              <a:schemeClr val="accent3"/>
            </a:solidFill>
          </a:ln>
          <a:effectLst>
            <a:outerShdw blurRad="139700" dist="50800" dir="2700000" algn="tl" rotWithShape="0">
              <a:schemeClr val="accent3"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29" name="爱设计-24">
            <a:extLst>
              <a:ext uri="{FF2B5EF4-FFF2-40B4-BE49-F238E27FC236}">
                <a16:creationId xmlns:a16="http://schemas.microsoft.com/office/drawing/2014/main" id="{D07964A9-3A92-CAAA-CCF3-649CC3E72E80}"/>
              </a:ext>
            </a:extLst>
          </p:cNvPr>
          <p:cNvSpPr/>
          <p:nvPr/>
        </p:nvSpPr>
        <p:spPr>
          <a:xfrm>
            <a:off x="9293498" y="2245554"/>
            <a:ext cx="1145465" cy="11454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  <a:effectLst>
            <a:outerShdw blurRad="139700" dist="50800" dir="2700000" algn="tl" rotWithShape="0">
              <a:schemeClr val="accent1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30" name="爱设计-25">
            <a:extLst>
              <a:ext uri="{FF2B5EF4-FFF2-40B4-BE49-F238E27FC236}">
                <a16:creationId xmlns:a16="http://schemas.microsoft.com/office/drawing/2014/main" id="{DB8DC5ED-6E96-A4D0-20CC-DAEBA7F940A7}"/>
              </a:ext>
            </a:extLst>
          </p:cNvPr>
          <p:cNvSpPr/>
          <p:nvPr/>
        </p:nvSpPr>
        <p:spPr>
          <a:xfrm rot="10800000" flipH="1" flipV="1">
            <a:off x="2014252" y="2516818"/>
            <a:ext cx="623035" cy="602934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accent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爱设计-26">
            <a:extLst>
              <a:ext uri="{FF2B5EF4-FFF2-40B4-BE49-F238E27FC236}">
                <a16:creationId xmlns:a16="http://schemas.microsoft.com/office/drawing/2014/main" id="{ADA87D74-DFBB-4B05-3F1C-C99EADA2A9BB}"/>
              </a:ext>
            </a:extLst>
          </p:cNvPr>
          <p:cNvSpPr/>
          <p:nvPr/>
        </p:nvSpPr>
        <p:spPr>
          <a:xfrm rot="10800000" flipH="1" flipV="1">
            <a:off x="5784482" y="2535860"/>
            <a:ext cx="623035" cy="564853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accent2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爱设计-27">
            <a:extLst>
              <a:ext uri="{FF2B5EF4-FFF2-40B4-BE49-F238E27FC236}">
                <a16:creationId xmlns:a16="http://schemas.microsoft.com/office/drawing/2014/main" id="{BE91CEB3-6505-7ED8-D357-9995D50546AF}"/>
              </a:ext>
            </a:extLst>
          </p:cNvPr>
          <p:cNvSpPr/>
          <p:nvPr/>
        </p:nvSpPr>
        <p:spPr>
          <a:xfrm rot="10800000" flipH="1" flipV="1">
            <a:off x="9554713" y="2524675"/>
            <a:ext cx="623035" cy="587224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accent3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35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>
            <a:extLst>
              <a:ext uri="{FF2B5EF4-FFF2-40B4-BE49-F238E27FC236}">
                <a16:creationId xmlns:a16="http://schemas.microsoft.com/office/drawing/2014/main" id="{4EE15B2A-5903-99BF-57B5-6D07468E8CF6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>
            <a:extLst>
              <a:ext uri="{FF2B5EF4-FFF2-40B4-BE49-F238E27FC236}">
                <a16:creationId xmlns:a16="http://schemas.microsoft.com/office/drawing/2014/main" id="{833C280E-66DD-305B-1282-0B83604A29F4}"/>
              </a:ext>
            </a:extLst>
          </p:cNvPr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03.</a:t>
            </a:r>
            <a:r>
              <a: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用例实现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5EFEFC01-A015-6475-3934-4060BA0204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>
            <a:extLst>
              <a:ext uri="{FF2B5EF4-FFF2-40B4-BE49-F238E27FC236}">
                <a16:creationId xmlns:a16="http://schemas.microsoft.com/office/drawing/2014/main" id="{B995D5F0-E2FB-F88E-CBA6-8B8C87B83CB4}"/>
              </a:ext>
            </a:extLst>
          </p:cNvPr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>
            <a:extLst>
              <a:ext uri="{FF2B5EF4-FFF2-40B4-BE49-F238E27FC236}">
                <a16:creationId xmlns:a16="http://schemas.microsoft.com/office/drawing/2014/main" id="{DE021781-DC3F-9C06-F519-7C004F8C8B7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OPPOSans L"/>
              </a:rPr>
              <a:t>use-case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realization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24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621542" y="467578"/>
            <a:ext cx="32491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日程管理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系统图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481F35EB-0AF1-7DD9-6847-4BCE453B6880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6BB6572C-CCE4-D2F8-8DA8-1121468A2584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67845E82-3FE6-4D75-6B76-9CE100CCA2CD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A739977-0629-CF43-CA05-57CCBEAE3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24" y="172574"/>
            <a:ext cx="4561872" cy="65487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498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爱设计-4">
            <a:extLst>
              <a:ext uri="{FF2B5EF4-FFF2-40B4-BE49-F238E27FC236}">
                <a16:creationId xmlns:a16="http://schemas.microsoft.com/office/drawing/2014/main" id="{1FF6CF78-1D35-EC4B-DD66-D84610BF9491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6C0536F8-6222-0E0C-8E68-BD6AA7D1514D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AD4F759C-DA2B-2387-B390-77127A423FBD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sp>
        <p:nvSpPr>
          <p:cNvPr id="12" name="爱设计-2">
            <a:extLst>
              <a:ext uri="{FF2B5EF4-FFF2-40B4-BE49-F238E27FC236}">
                <a16:creationId xmlns:a16="http://schemas.microsoft.com/office/drawing/2014/main" id="{EF5726D3-995B-BBDF-B801-A2D31B9AF327}"/>
              </a:ext>
            </a:extLst>
          </p:cNvPr>
          <p:cNvSpPr txBox="1"/>
          <p:nvPr/>
        </p:nvSpPr>
        <p:spPr>
          <a:xfrm>
            <a:off x="523887" y="189992"/>
            <a:ext cx="3245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日程管理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序列图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1535A834-35BC-B0A7-83D6-1A16BAD04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8" y="828702"/>
            <a:ext cx="10458777" cy="5573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001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621542" y="467578"/>
            <a:ext cx="320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专注模式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系统图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481F35EB-0AF1-7DD9-6847-4BCE453B6880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6BB6572C-CCE4-D2F8-8DA8-1121468A2584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67845E82-3FE6-4D75-6B76-9CE100CCA2CD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8D8CE8-715B-517C-97FE-7189C6113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51" y="1547526"/>
            <a:ext cx="7256912" cy="4293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128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爱设计-4">
            <a:extLst>
              <a:ext uri="{FF2B5EF4-FFF2-40B4-BE49-F238E27FC236}">
                <a16:creationId xmlns:a16="http://schemas.microsoft.com/office/drawing/2014/main" id="{1FF6CF78-1D35-EC4B-DD66-D84610BF9491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6C0536F8-6222-0E0C-8E68-BD6AA7D1514D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AD4F759C-DA2B-2387-B390-77127A423FBD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sp>
        <p:nvSpPr>
          <p:cNvPr id="12" name="爱设计-2">
            <a:extLst>
              <a:ext uri="{FF2B5EF4-FFF2-40B4-BE49-F238E27FC236}">
                <a16:creationId xmlns:a16="http://schemas.microsoft.com/office/drawing/2014/main" id="{EF5726D3-995B-BBDF-B801-A2D31B9AF327}"/>
              </a:ext>
            </a:extLst>
          </p:cNvPr>
          <p:cNvSpPr txBox="1"/>
          <p:nvPr/>
        </p:nvSpPr>
        <p:spPr>
          <a:xfrm>
            <a:off x="523887" y="189992"/>
            <a:ext cx="3245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专注模式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序列图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12C030-FCB8-8913-8F80-498BB02EB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22" y="116191"/>
            <a:ext cx="6643661" cy="64666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761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>
            <a:extLst>
              <a:ext uri="{FF2B5EF4-FFF2-40B4-BE49-F238E27FC236}">
                <a16:creationId xmlns:a16="http://schemas.microsoft.com/office/drawing/2014/main" id="{4EE15B2A-5903-99BF-57B5-6D07468E8CF6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>
            <a:extLst>
              <a:ext uri="{FF2B5EF4-FFF2-40B4-BE49-F238E27FC236}">
                <a16:creationId xmlns:a16="http://schemas.microsoft.com/office/drawing/2014/main" id="{833C280E-66DD-305B-1282-0B83604A29F4}"/>
              </a:ext>
            </a:extLst>
          </p:cNvPr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04.</a:t>
            </a:r>
            <a:r>
              <a:rPr lang="zh-CN" altLang="en-US" sz="1056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原型进展</a:t>
            </a:r>
            <a:endParaRPr kumimoji="0" lang="zh-CN" altLang="en-US" sz="10560" b="0" i="0" u="none" strike="noStrike" kern="1200" cap="none" spc="0" normalizeH="0" baseline="0" noProof="0" dirty="0">
              <a:ln w="10477">
                <a:solidFill>
                  <a:prstClr val="black">
                    <a:lumMod val="75000"/>
                    <a:lumOff val="25000"/>
                  </a:prstClr>
                </a:solidFill>
              </a:ln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5EFEFC01-A015-6475-3934-4060BA0204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>
            <a:extLst>
              <a:ext uri="{FF2B5EF4-FFF2-40B4-BE49-F238E27FC236}">
                <a16:creationId xmlns:a16="http://schemas.microsoft.com/office/drawing/2014/main" id="{B995D5F0-E2FB-F88E-CBA6-8B8C87B83CB4}"/>
              </a:ext>
            </a:extLst>
          </p:cNvPr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>
            <a:extLst>
              <a:ext uri="{FF2B5EF4-FFF2-40B4-BE49-F238E27FC236}">
                <a16:creationId xmlns:a16="http://schemas.microsoft.com/office/drawing/2014/main" id="{DE021781-DC3F-9C06-F519-7C004F8C8B7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095504" y="2790420"/>
            <a:ext cx="4000987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/>
              <a:t>progress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45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爱设计-8">
            <a:extLst>
              <a:ext uri="{FF2B5EF4-FFF2-40B4-BE49-F238E27FC236}">
                <a16:creationId xmlns:a16="http://schemas.microsoft.com/office/drawing/2014/main" id="{00702E08-ADB0-6E42-688B-5A0D1D03A690}"/>
              </a:ext>
            </a:extLst>
          </p:cNvPr>
          <p:cNvSpPr txBox="1"/>
          <p:nvPr/>
        </p:nvSpPr>
        <p:spPr>
          <a:xfrm>
            <a:off x="2163537" y="1637301"/>
            <a:ext cx="227615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dirty="0">
                <a:latin typeface="字由文艺黑" panose="00020600040101010101" pitchFamily="18" charset="-122"/>
                <a:ea typeface="字由文艺黑" panose="00020600040101010101" pitchFamily="18" charset="-122"/>
              </a:rPr>
              <a:t>目录</a:t>
            </a:r>
          </a:p>
        </p:txBody>
      </p:sp>
      <p:sp>
        <p:nvSpPr>
          <p:cNvPr id="47" name="爱设计-9">
            <a:extLst>
              <a:ext uri="{FF2B5EF4-FFF2-40B4-BE49-F238E27FC236}">
                <a16:creationId xmlns:a16="http://schemas.microsoft.com/office/drawing/2014/main" id="{1B65AA51-E2B1-F2C2-586D-806105DF70CF}"/>
              </a:ext>
            </a:extLst>
          </p:cNvPr>
          <p:cNvSpPr/>
          <p:nvPr/>
        </p:nvSpPr>
        <p:spPr>
          <a:xfrm>
            <a:off x="0" y="2835894"/>
            <a:ext cx="4653896" cy="450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爱设计-10">
            <a:extLst>
              <a:ext uri="{FF2B5EF4-FFF2-40B4-BE49-F238E27FC236}">
                <a16:creationId xmlns:a16="http://schemas.microsoft.com/office/drawing/2014/main" id="{BA1ED41A-C293-EDE7-43CD-5E51ED9294FA}"/>
              </a:ext>
            </a:extLst>
          </p:cNvPr>
          <p:cNvSpPr txBox="1"/>
          <p:nvPr/>
        </p:nvSpPr>
        <p:spPr>
          <a:xfrm>
            <a:off x="2124249" y="2861069"/>
            <a:ext cx="227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grpSp>
        <p:nvGrpSpPr>
          <p:cNvPr id="144" name="爱设计-12">
            <a:extLst>
              <a:ext uri="{FF2B5EF4-FFF2-40B4-BE49-F238E27FC236}">
                <a16:creationId xmlns:a16="http://schemas.microsoft.com/office/drawing/2014/main" id="{C6564397-4741-8F74-3D91-EBADEA1C3468}"/>
              </a:ext>
            </a:extLst>
          </p:cNvPr>
          <p:cNvGrpSpPr/>
          <p:nvPr/>
        </p:nvGrpSpPr>
        <p:grpSpPr>
          <a:xfrm>
            <a:off x="5746496" y="682304"/>
            <a:ext cx="5052499" cy="1772019"/>
            <a:chOff x="5688789" y="1620469"/>
            <a:chExt cx="5052499" cy="1772019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6AEAE23-FD68-B29E-B0F3-276F7E89BB93}"/>
                </a:ext>
              </a:extLst>
            </p:cNvPr>
            <p:cNvGrpSpPr/>
            <p:nvPr/>
          </p:nvGrpSpPr>
          <p:grpSpPr>
            <a:xfrm>
              <a:off x="5688789" y="1620469"/>
              <a:ext cx="2031325" cy="1355945"/>
              <a:chOff x="6352704" y="1309966"/>
              <a:chExt cx="2031325" cy="1355945"/>
            </a:xfrm>
          </p:grpSpPr>
          <p:sp>
            <p:nvSpPr>
              <p:cNvPr id="65" name="爱设计-12-1">
                <a:extLst>
                  <a:ext uri="{FF2B5EF4-FFF2-40B4-BE49-F238E27FC236}">
                    <a16:creationId xmlns:a16="http://schemas.microsoft.com/office/drawing/2014/main" id="{4610AD9D-3066-616F-E635-D34ADCF4F084}"/>
                  </a:ext>
                </a:extLst>
              </p:cNvPr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01</a:t>
                </a:r>
                <a:endParaRPr kumimoji="0" lang="zh-CN" altLang="en-US" sz="4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66" name="爱设计-12-2">
                <a:extLst>
                  <a:ext uri="{FF2B5EF4-FFF2-40B4-BE49-F238E27FC236}">
                    <a16:creationId xmlns:a16="http://schemas.microsoft.com/office/drawing/2014/main" id="{9A603A04-2F39-BA7D-A305-81AC80D2BE6B}"/>
                  </a:ext>
                </a:extLst>
              </p:cNvPr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架构完善</a:t>
                </a:r>
                <a:endParaRPr kumimoji="0" lang="zh-CN" altLang="en-US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9952162-C5B4-0878-23AD-F6D2748B54EE}"/>
                </a:ext>
              </a:extLst>
            </p:cNvPr>
            <p:cNvGrpSpPr/>
            <p:nvPr/>
          </p:nvGrpSpPr>
          <p:grpSpPr>
            <a:xfrm>
              <a:off x="8633019" y="1620469"/>
              <a:ext cx="2108269" cy="1355945"/>
              <a:chOff x="6352704" y="1309966"/>
              <a:chExt cx="2108269" cy="1355945"/>
            </a:xfrm>
          </p:grpSpPr>
          <p:sp>
            <p:nvSpPr>
              <p:cNvPr id="96" name="爱设计-12-4">
                <a:extLst>
                  <a:ext uri="{FF2B5EF4-FFF2-40B4-BE49-F238E27FC236}">
                    <a16:creationId xmlns:a16="http://schemas.microsoft.com/office/drawing/2014/main" id="{D66A9CEC-2F20-9843-AED8-9C021FA6B5DC}"/>
                  </a:ext>
                </a:extLst>
              </p:cNvPr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02</a:t>
                </a:r>
                <a:endParaRPr kumimoji="0" lang="zh-CN" altLang="en-US" sz="4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97" name="爱设计-12-5">
                <a:extLst>
                  <a:ext uri="{FF2B5EF4-FFF2-40B4-BE49-F238E27FC236}">
                    <a16:creationId xmlns:a16="http://schemas.microsoft.com/office/drawing/2014/main" id="{11A86AC5-F6CF-9B33-5CE7-5A1DD03D0C4C}"/>
                  </a:ext>
                </a:extLst>
              </p:cNvPr>
              <p:cNvSpPr txBox="1"/>
              <p:nvPr/>
            </p:nvSpPr>
            <p:spPr>
              <a:xfrm>
                <a:off x="6352704" y="2019580"/>
                <a:ext cx="2108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设计机制</a:t>
                </a:r>
                <a:endParaRPr lang="zh-CN" altLang="en-US" sz="3600" dirty="0">
                  <a:solidFill>
                    <a:schemeClr val="accent2"/>
                  </a:solidFill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36" name="爱设计-12-7">
              <a:extLst>
                <a:ext uri="{FF2B5EF4-FFF2-40B4-BE49-F238E27FC236}">
                  <a16:creationId xmlns:a16="http://schemas.microsoft.com/office/drawing/2014/main" id="{70C1AFFA-A451-124D-83D1-2D425A2C3E4E}"/>
                </a:ext>
              </a:extLst>
            </p:cNvPr>
            <p:cNvCxnSpPr>
              <a:cxnSpLocks/>
            </p:cNvCxnSpPr>
            <p:nvPr/>
          </p:nvCxnSpPr>
          <p:spPr>
            <a:xfrm>
              <a:off x="645559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爱设计-12-8">
              <a:extLst>
                <a:ext uri="{FF2B5EF4-FFF2-40B4-BE49-F238E27FC236}">
                  <a16:creationId xmlns:a16="http://schemas.microsoft.com/office/drawing/2014/main" id="{A16191DA-B15C-C67D-5871-DE3AAA5564A7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2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爱设计-13">
            <a:extLst>
              <a:ext uri="{FF2B5EF4-FFF2-40B4-BE49-F238E27FC236}">
                <a16:creationId xmlns:a16="http://schemas.microsoft.com/office/drawing/2014/main" id="{ABA976CB-44E9-7783-2DE7-23F5BDB7D347}"/>
              </a:ext>
            </a:extLst>
          </p:cNvPr>
          <p:cNvGrpSpPr/>
          <p:nvPr/>
        </p:nvGrpSpPr>
        <p:grpSpPr>
          <a:xfrm>
            <a:off x="5746496" y="2599465"/>
            <a:ext cx="4975555" cy="1812253"/>
            <a:chOff x="5688789" y="3987769"/>
            <a:chExt cx="4975555" cy="181225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347D0BD-9EC6-C767-D213-0D0AE363AFFC}"/>
                </a:ext>
              </a:extLst>
            </p:cNvPr>
            <p:cNvGrpSpPr/>
            <p:nvPr/>
          </p:nvGrpSpPr>
          <p:grpSpPr>
            <a:xfrm>
              <a:off x="5688789" y="3987769"/>
              <a:ext cx="2031325" cy="1355945"/>
              <a:chOff x="6352704" y="1309966"/>
              <a:chExt cx="2031325" cy="1355945"/>
            </a:xfrm>
          </p:grpSpPr>
          <p:sp>
            <p:nvSpPr>
              <p:cNvPr id="88" name="爱设计-13-1">
                <a:extLst>
                  <a:ext uri="{FF2B5EF4-FFF2-40B4-BE49-F238E27FC236}">
                    <a16:creationId xmlns:a16="http://schemas.microsoft.com/office/drawing/2014/main" id="{3EAD6714-1393-24EC-81E3-CBBC1CC8EAB9}"/>
                  </a:ext>
                </a:extLst>
              </p:cNvPr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03</a:t>
                </a:r>
                <a:endParaRPr kumimoji="0" lang="zh-CN" altLang="en-US" sz="4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89" name="爱设计-13-2">
                <a:extLst>
                  <a:ext uri="{FF2B5EF4-FFF2-40B4-BE49-F238E27FC236}">
                    <a16:creationId xmlns:a16="http://schemas.microsoft.com/office/drawing/2014/main" id="{DA4A2D97-9043-1810-B508-57A61595E6EB}"/>
                  </a:ext>
                </a:extLst>
              </p:cNvPr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用例实现</a:t>
                </a:r>
                <a:endParaRPr lang="zh-CN" altLang="en-US" sz="3600" dirty="0">
                  <a:solidFill>
                    <a:schemeClr val="accent2"/>
                  </a:solidFill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36B601E-1BEA-0A83-7DCC-90B91B05E4CB}"/>
                </a:ext>
              </a:extLst>
            </p:cNvPr>
            <p:cNvGrpSpPr/>
            <p:nvPr/>
          </p:nvGrpSpPr>
          <p:grpSpPr>
            <a:xfrm>
              <a:off x="8633019" y="3987769"/>
              <a:ext cx="2031325" cy="1355945"/>
              <a:chOff x="6352704" y="1309966"/>
              <a:chExt cx="2031325" cy="1355945"/>
            </a:xfrm>
          </p:grpSpPr>
          <p:sp>
            <p:nvSpPr>
              <p:cNvPr id="100" name="爱设计-13-4">
                <a:extLst>
                  <a:ext uri="{FF2B5EF4-FFF2-40B4-BE49-F238E27FC236}">
                    <a16:creationId xmlns:a16="http://schemas.microsoft.com/office/drawing/2014/main" id="{0E38F936-35D2-DE7D-2410-4A2BD6D8ABAF}"/>
                  </a:ext>
                </a:extLst>
              </p:cNvPr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04</a:t>
                </a:r>
                <a:endParaRPr kumimoji="0" lang="zh-CN" altLang="en-US" sz="4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101" name="爱设计-13-5">
                <a:extLst>
                  <a:ext uri="{FF2B5EF4-FFF2-40B4-BE49-F238E27FC236}">
                    <a16:creationId xmlns:a16="http://schemas.microsoft.com/office/drawing/2014/main" id="{ACA149AF-9B70-49B1-BF1C-756C66EC3C7B}"/>
                  </a:ext>
                </a:extLst>
              </p:cNvPr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原型进展</a:t>
                </a:r>
                <a:endParaRPr lang="zh-CN" altLang="en-US" sz="3600" dirty="0">
                  <a:solidFill>
                    <a:schemeClr val="accent2"/>
                  </a:solidFill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40" name="爱设计-13-7">
              <a:extLst>
                <a:ext uri="{FF2B5EF4-FFF2-40B4-BE49-F238E27FC236}">
                  <a16:creationId xmlns:a16="http://schemas.microsoft.com/office/drawing/2014/main" id="{D51FA202-6215-5A8C-1C1B-7010C45268BD}"/>
                </a:ext>
              </a:extLst>
            </p:cNvPr>
            <p:cNvCxnSpPr>
              <a:cxnSpLocks/>
            </p:cNvCxnSpPr>
            <p:nvPr/>
          </p:nvCxnSpPr>
          <p:spPr>
            <a:xfrm>
              <a:off x="645559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爱设计-13-8">
              <a:extLst>
                <a:ext uri="{FF2B5EF4-FFF2-40B4-BE49-F238E27FC236}">
                  <a16:creationId xmlns:a16="http://schemas.microsoft.com/office/drawing/2014/main" id="{D338E9D6-91B5-0A78-9B2D-CBBC51E4E701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2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图形 70">
            <a:extLst>
              <a:ext uri="{FF2B5EF4-FFF2-40B4-BE49-F238E27FC236}">
                <a16:creationId xmlns:a16="http://schemas.microsoft.com/office/drawing/2014/main" id="{B370D686-F9A4-A4BB-8431-41E61C7EF0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72" name="爱设计-9">
            <a:extLst>
              <a:ext uri="{FF2B5EF4-FFF2-40B4-BE49-F238E27FC236}">
                <a16:creationId xmlns:a16="http://schemas.microsoft.com/office/drawing/2014/main" id="{21B195F6-E1A9-E9EF-CC2E-D8B3E1E9DEE6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爱设计-13">
            <a:extLst>
              <a:ext uri="{FF2B5EF4-FFF2-40B4-BE49-F238E27FC236}">
                <a16:creationId xmlns:a16="http://schemas.microsoft.com/office/drawing/2014/main" id="{7222F3F0-49E2-F1A5-092A-CB09D6BFF5BA}"/>
              </a:ext>
            </a:extLst>
          </p:cNvPr>
          <p:cNvGrpSpPr/>
          <p:nvPr/>
        </p:nvGrpSpPr>
        <p:grpSpPr>
          <a:xfrm>
            <a:off x="5746496" y="4548556"/>
            <a:ext cx="3128961" cy="1812253"/>
            <a:chOff x="5688789" y="3987769"/>
            <a:chExt cx="3128961" cy="181225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819FA49-FA43-0DB3-5662-0F370FCC404C}"/>
                </a:ext>
              </a:extLst>
            </p:cNvPr>
            <p:cNvGrpSpPr/>
            <p:nvPr/>
          </p:nvGrpSpPr>
          <p:grpSpPr>
            <a:xfrm>
              <a:off x="5688789" y="3987769"/>
              <a:ext cx="2031325" cy="1355945"/>
              <a:chOff x="6352704" y="1309966"/>
              <a:chExt cx="2031325" cy="1355945"/>
            </a:xfrm>
          </p:grpSpPr>
          <p:sp>
            <p:nvSpPr>
              <p:cNvPr id="10" name="爱设计-13-1">
                <a:extLst>
                  <a:ext uri="{FF2B5EF4-FFF2-40B4-BE49-F238E27FC236}">
                    <a16:creationId xmlns:a16="http://schemas.microsoft.com/office/drawing/2014/main" id="{EF9149B8-D603-210A-7055-1087AB9AB42B}"/>
                  </a:ext>
                </a:extLst>
              </p:cNvPr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05</a:t>
                </a:r>
                <a:endParaRPr kumimoji="0" lang="zh-CN" altLang="en-US" sz="4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11" name="爱设计-13-2">
                <a:extLst>
                  <a:ext uri="{FF2B5EF4-FFF2-40B4-BE49-F238E27FC236}">
                    <a16:creationId xmlns:a16="http://schemas.microsoft.com/office/drawing/2014/main" id="{0AB19E95-6BE8-A299-0054-3A8EE748EF9F}"/>
                  </a:ext>
                </a:extLst>
              </p:cNvPr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字由文艺黑" panose="00020600040101010101" pitchFamily="18" charset="-122"/>
                  </a:rPr>
                  <a:t>问题反思</a:t>
                </a:r>
              </a:p>
            </p:txBody>
          </p:sp>
        </p:grpSp>
        <p:sp>
          <p:nvSpPr>
            <p:cNvPr id="8" name="爱设计-13-5">
              <a:extLst>
                <a:ext uri="{FF2B5EF4-FFF2-40B4-BE49-F238E27FC236}">
                  <a16:creationId xmlns:a16="http://schemas.microsoft.com/office/drawing/2014/main" id="{58FC3863-2516-AD50-00A6-D5C9F0D8114B}"/>
                </a:ext>
              </a:extLst>
            </p:cNvPr>
            <p:cNvSpPr txBox="1"/>
            <p:nvPr/>
          </p:nvSpPr>
          <p:spPr>
            <a:xfrm>
              <a:off x="8633019" y="4697383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sz="3600" dirty="0">
                <a:solidFill>
                  <a:schemeClr val="accent2"/>
                </a:solidFill>
                <a:latin typeface="字由文艺黑" panose="00020600040101010101" pitchFamily="18" charset="-122"/>
                <a:ea typeface="字由文艺黑" panose="00020600040101010101" pitchFamily="18" charset="-122"/>
                <a:cs typeface="OPPOSans M" panose="00020600040101010101" pitchFamily="18" charset="-122"/>
              </a:endParaRPr>
            </a:p>
          </p:txBody>
        </p:sp>
        <p:cxnSp>
          <p:nvCxnSpPr>
            <p:cNvPr id="5" name="爱设计-13-7">
              <a:extLst>
                <a:ext uri="{FF2B5EF4-FFF2-40B4-BE49-F238E27FC236}">
                  <a16:creationId xmlns:a16="http://schemas.microsoft.com/office/drawing/2014/main" id="{158D55D5-4AB3-15C5-190B-97E2328CCF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59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62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6598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工作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目标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Work Objective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5E0526F1-4F10-682F-4196-85843E3BED08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B8F810A4-B732-188B-D3A6-AC743908F9AA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78C6A977-6E56-159C-E359-C8F7802C9862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cxnSp>
        <p:nvCxnSpPr>
          <p:cNvPr id="12" name="爱设计-7">
            <a:extLst>
              <a:ext uri="{FF2B5EF4-FFF2-40B4-BE49-F238E27FC236}">
                <a16:creationId xmlns:a16="http://schemas.microsoft.com/office/drawing/2014/main" id="{1364AEAF-3228-369A-C47E-F5A8A85763E3}"/>
              </a:ext>
            </a:extLst>
          </p:cNvPr>
          <p:cNvCxnSpPr/>
          <p:nvPr/>
        </p:nvCxnSpPr>
        <p:spPr>
          <a:xfrm>
            <a:off x="4397213" y="3889370"/>
            <a:ext cx="0" cy="1624164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爱设计-8">
            <a:extLst>
              <a:ext uri="{FF2B5EF4-FFF2-40B4-BE49-F238E27FC236}">
                <a16:creationId xmlns:a16="http://schemas.microsoft.com/office/drawing/2014/main" id="{0D9AC885-C560-D6C8-97D4-DB9BA31F9271}"/>
              </a:ext>
            </a:extLst>
          </p:cNvPr>
          <p:cNvGrpSpPr/>
          <p:nvPr/>
        </p:nvGrpSpPr>
        <p:grpSpPr>
          <a:xfrm>
            <a:off x="1565999" y="1837769"/>
            <a:ext cx="2431409" cy="3845922"/>
            <a:chOff x="2013679" y="1976474"/>
            <a:chExt cx="2431409" cy="3845922"/>
          </a:xfrm>
        </p:grpSpPr>
        <p:grpSp>
          <p:nvGrpSpPr>
            <p:cNvPr id="15" name="爱设计-4">
              <a:extLst>
                <a:ext uri="{FF2B5EF4-FFF2-40B4-BE49-F238E27FC236}">
                  <a16:creationId xmlns:a16="http://schemas.microsoft.com/office/drawing/2014/main" id="{3BEDE6D0-5EE8-B2FA-1DF2-AED830CCE6A9}"/>
                </a:ext>
              </a:extLst>
            </p:cNvPr>
            <p:cNvGrpSpPr/>
            <p:nvPr/>
          </p:nvGrpSpPr>
          <p:grpSpPr>
            <a:xfrm>
              <a:off x="2314983" y="1976474"/>
              <a:ext cx="1828800" cy="1828800"/>
              <a:chOff x="1207951" y="1744980"/>
              <a:chExt cx="1828800" cy="1828800"/>
            </a:xfrm>
          </p:grpSpPr>
          <p:sp>
            <p:nvSpPr>
              <p:cNvPr id="16" name="爱设计-8-1">
                <a:extLst>
                  <a:ext uri="{FF2B5EF4-FFF2-40B4-BE49-F238E27FC236}">
                    <a16:creationId xmlns:a16="http://schemas.microsoft.com/office/drawing/2014/main" id="{4C90EAB5-1D9A-DE59-01E6-22749F0C57E1}"/>
                  </a:ext>
                </a:extLst>
              </p:cNvPr>
              <p:cNvSpPr/>
              <p:nvPr/>
            </p:nvSpPr>
            <p:spPr>
              <a:xfrm>
                <a:off x="1207951" y="1744980"/>
                <a:ext cx="1828800" cy="1828800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914400 w 1828800"/>
                  <a:gd name="connsiteY0" fmla="*/ 1828800 h 1920240"/>
                  <a:gd name="connsiteX1" fmla="*/ 0 w 1828800"/>
                  <a:gd name="connsiteY1" fmla="*/ 914400 h 1920240"/>
                  <a:gd name="connsiteX2" fmla="*/ 914400 w 1828800"/>
                  <a:gd name="connsiteY2" fmla="*/ 0 h 1920240"/>
                  <a:gd name="connsiteX3" fmla="*/ 1828800 w 1828800"/>
                  <a:gd name="connsiteY3" fmla="*/ 914400 h 1920240"/>
                  <a:gd name="connsiteX4" fmla="*/ 1005840 w 1828800"/>
                  <a:gd name="connsiteY4" fmla="*/ 1920240 h 1920240"/>
                  <a:gd name="connsiteX0" fmla="*/ 914400 w 1828800"/>
                  <a:gd name="connsiteY0" fmla="*/ 1828800 h 1828800"/>
                  <a:gd name="connsiteX1" fmla="*/ 0 w 1828800"/>
                  <a:gd name="connsiteY1" fmla="*/ 914400 h 1828800"/>
                  <a:gd name="connsiteX2" fmla="*/ 914400 w 1828800"/>
                  <a:gd name="connsiteY2" fmla="*/ 0 h 1828800"/>
                  <a:gd name="connsiteX3" fmla="*/ 1828800 w 1828800"/>
                  <a:gd name="connsiteY3" fmla="*/ 9144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1828800">
                    <a:moveTo>
                      <a:pt x="914400" y="1828800"/>
                    </a:moveTo>
                    <a:cubicBezTo>
                      <a:pt x="409391" y="1828800"/>
                      <a:pt x="0" y="1419409"/>
                      <a:pt x="0" y="914400"/>
                    </a:cubicBez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  <a:effectLst>
                <a:outerShdw blurRad="101600" dist="127000" dir="2700000" algn="tl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dirty="0"/>
                  <a:t>80</a:t>
                </a:r>
                <a:endParaRPr lang="zh-CN" altLang="en-US" dirty="0"/>
              </a:p>
            </p:txBody>
          </p:sp>
          <p:sp>
            <p:nvSpPr>
              <p:cNvPr id="17" name="爱设计-8-2">
                <a:extLst>
                  <a:ext uri="{FF2B5EF4-FFF2-40B4-BE49-F238E27FC236}">
                    <a16:creationId xmlns:a16="http://schemas.microsoft.com/office/drawing/2014/main" id="{36956E21-6DA3-49A2-5161-701314A0D835}"/>
                  </a:ext>
                </a:extLst>
              </p:cNvPr>
              <p:cNvSpPr/>
              <p:nvPr/>
            </p:nvSpPr>
            <p:spPr>
              <a:xfrm>
                <a:off x="1502591" y="2039620"/>
                <a:ext cx="1239520" cy="1239520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>
                <a:outerShdw blurRad="101600" dist="127000" dir="2700000" algn="tl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EB71EEEC-8DED-8161-A4E1-CD854CA7B2BF}"/>
                  </a:ext>
                </a:extLst>
              </p:cNvPr>
              <p:cNvGrpSpPr/>
              <p:nvPr/>
            </p:nvGrpSpPr>
            <p:grpSpPr>
              <a:xfrm>
                <a:off x="1310268" y="1847298"/>
                <a:ext cx="1624166" cy="1624164"/>
                <a:chOff x="10313117" y="4018280"/>
                <a:chExt cx="1329526" cy="1329524"/>
              </a:xfrm>
            </p:grpSpPr>
            <p:sp>
              <p:nvSpPr>
                <p:cNvPr id="20" name="爱设计-8-3">
                  <a:extLst>
                    <a:ext uri="{FF2B5EF4-FFF2-40B4-BE49-F238E27FC236}">
                      <a16:creationId xmlns:a16="http://schemas.microsoft.com/office/drawing/2014/main" id="{50C01C17-72D8-946D-1FA6-03D67DF72A39}"/>
                    </a:ext>
                  </a:extLst>
                </p:cNvPr>
                <p:cNvSpPr/>
                <p:nvPr/>
              </p:nvSpPr>
              <p:spPr>
                <a:xfrm flipH="1">
                  <a:off x="10450996" y="4156160"/>
                  <a:ext cx="1053767" cy="1053765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2"/>
                      </a:gs>
                    </a:gsLst>
                    <a:lin ang="1080000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爱设计-8-4">
                  <a:extLst>
                    <a:ext uri="{FF2B5EF4-FFF2-40B4-BE49-F238E27FC236}">
                      <a16:creationId xmlns:a16="http://schemas.microsoft.com/office/drawing/2014/main" id="{5251A5AE-9E76-1DA2-C92C-659009EC9FC5}"/>
                    </a:ext>
                  </a:extLst>
                </p:cNvPr>
                <p:cNvSpPr/>
                <p:nvPr/>
              </p:nvSpPr>
              <p:spPr>
                <a:xfrm flipH="1">
                  <a:off x="10381478" y="4086641"/>
                  <a:ext cx="1192804" cy="1192802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爱设计-8-5">
                  <a:extLst>
                    <a:ext uri="{FF2B5EF4-FFF2-40B4-BE49-F238E27FC236}">
                      <a16:creationId xmlns:a16="http://schemas.microsoft.com/office/drawing/2014/main" id="{22F1B02E-23E6-AFCA-4874-1BEE4584EB5D}"/>
                    </a:ext>
                  </a:extLst>
                </p:cNvPr>
                <p:cNvSpPr/>
                <p:nvPr/>
              </p:nvSpPr>
              <p:spPr>
                <a:xfrm flipH="1">
                  <a:off x="10313117" y="4018280"/>
                  <a:ext cx="1329526" cy="1329524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2"/>
                      </a:gs>
                    </a:gsLst>
                    <a:lin ang="1080000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9" name="爱设计-8-6">
                <a:extLst>
                  <a:ext uri="{FF2B5EF4-FFF2-40B4-BE49-F238E27FC236}">
                    <a16:creationId xmlns:a16="http://schemas.microsoft.com/office/drawing/2014/main" id="{9AD1E270-85D6-1FA5-6CAA-FC891460E51B}"/>
                  </a:ext>
                </a:extLst>
              </p:cNvPr>
              <p:cNvSpPr txBox="1"/>
              <p:nvPr/>
            </p:nvSpPr>
            <p:spPr>
              <a:xfrm>
                <a:off x="1761532" y="2338085"/>
                <a:ext cx="721639" cy="584775"/>
              </a:xfrm>
              <a:prstGeom prst="rect">
                <a:avLst/>
              </a:prstGeom>
              <a:noFill/>
            </p:spPr>
            <p:txBody>
              <a:bodyPr wrap="square" lIns="0" tIns="45720" rIns="0" bIns="45720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  <a:sym typeface="+mn-lt"/>
                </a:endParaRPr>
              </a:p>
            </p:txBody>
          </p:sp>
        </p:grpSp>
        <p:grpSp>
          <p:nvGrpSpPr>
            <p:cNvPr id="23" name="爱设计-5">
              <a:extLst>
                <a:ext uri="{FF2B5EF4-FFF2-40B4-BE49-F238E27FC236}">
                  <a16:creationId xmlns:a16="http://schemas.microsoft.com/office/drawing/2014/main" id="{03AC472B-34C6-AEF8-F300-7D3790711A6F}"/>
                </a:ext>
              </a:extLst>
            </p:cNvPr>
            <p:cNvGrpSpPr/>
            <p:nvPr/>
          </p:nvGrpSpPr>
          <p:grpSpPr>
            <a:xfrm>
              <a:off x="2013679" y="4103739"/>
              <a:ext cx="2431409" cy="1718657"/>
              <a:chOff x="793939" y="3872245"/>
              <a:chExt cx="2431409" cy="1718657"/>
            </a:xfrm>
          </p:grpSpPr>
          <p:sp>
            <p:nvSpPr>
              <p:cNvPr id="24" name="爱设计-8-7">
                <a:extLst>
                  <a:ext uri="{FF2B5EF4-FFF2-40B4-BE49-F238E27FC236}">
                    <a16:creationId xmlns:a16="http://schemas.microsoft.com/office/drawing/2014/main" id="{B07E4346-3782-2A16-BF0F-6B3FC0DE3E70}"/>
                  </a:ext>
                </a:extLst>
              </p:cNvPr>
              <p:cNvSpPr txBox="1"/>
              <p:nvPr/>
            </p:nvSpPr>
            <p:spPr>
              <a:xfrm>
                <a:off x="850985" y="3872245"/>
                <a:ext cx="2317317" cy="3683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-105" dirty="0">
                    <a:solidFill>
                      <a:schemeClr val="accent2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  <a:sym typeface="OPPOSans R" panose="00020600040101010101" pitchFamily="18" charset="-122"/>
                  </a:rPr>
                  <a:t>提升品牌知名度</a:t>
                </a:r>
              </a:p>
            </p:txBody>
          </p:sp>
          <p:sp>
            <p:nvSpPr>
              <p:cNvPr id="25" name="爱设计-8-8">
                <a:extLst>
                  <a:ext uri="{FF2B5EF4-FFF2-40B4-BE49-F238E27FC236}">
                    <a16:creationId xmlns:a16="http://schemas.microsoft.com/office/drawing/2014/main" id="{09318887-9ED0-1186-2063-F5E35514569F}"/>
                  </a:ext>
                </a:extLst>
              </p:cNvPr>
              <p:cNvSpPr txBox="1"/>
              <p:nvPr/>
            </p:nvSpPr>
            <p:spPr>
              <a:xfrm>
                <a:off x="793939" y="4249673"/>
                <a:ext cx="2431409" cy="1341229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spc="1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OPPOSans R" panose="00020600040101010101" pitchFamily="18" charset="-122"/>
                    <a:sym typeface="OPPOSans R" panose="00020600040101010101" pitchFamily="18" charset="-122"/>
                  </a:rPr>
                  <a:t>通过海报、文章、视频、音频、直播等形式创造优质内容，经由内容智能中台分发到各个渠道，触达用户</a:t>
                </a:r>
              </a:p>
            </p:txBody>
          </p:sp>
        </p:grpSp>
      </p:grpSp>
      <p:grpSp>
        <p:nvGrpSpPr>
          <p:cNvPr id="50" name="爱设计-9">
            <a:extLst>
              <a:ext uri="{FF2B5EF4-FFF2-40B4-BE49-F238E27FC236}">
                <a16:creationId xmlns:a16="http://schemas.microsoft.com/office/drawing/2014/main" id="{C533B31B-66CD-BB83-F3A6-180AC0A2703D}"/>
              </a:ext>
            </a:extLst>
          </p:cNvPr>
          <p:cNvGrpSpPr/>
          <p:nvPr/>
        </p:nvGrpSpPr>
        <p:grpSpPr>
          <a:xfrm>
            <a:off x="4797018" y="1837769"/>
            <a:ext cx="2431409" cy="3845922"/>
            <a:chOff x="4778196" y="1976474"/>
            <a:chExt cx="2431409" cy="3845922"/>
          </a:xfrm>
        </p:grpSpPr>
        <p:grpSp>
          <p:nvGrpSpPr>
            <p:cNvPr id="26" name="爱设计-6">
              <a:extLst>
                <a:ext uri="{FF2B5EF4-FFF2-40B4-BE49-F238E27FC236}">
                  <a16:creationId xmlns:a16="http://schemas.microsoft.com/office/drawing/2014/main" id="{49833E26-9AAE-43EF-D557-F8E81BFAD902}"/>
                </a:ext>
              </a:extLst>
            </p:cNvPr>
            <p:cNvGrpSpPr/>
            <p:nvPr/>
          </p:nvGrpSpPr>
          <p:grpSpPr>
            <a:xfrm>
              <a:off x="5079500" y="1976474"/>
              <a:ext cx="1828800" cy="1828800"/>
              <a:chOff x="3857051" y="1744980"/>
              <a:chExt cx="1828800" cy="1828800"/>
            </a:xfrm>
          </p:grpSpPr>
          <p:sp>
            <p:nvSpPr>
              <p:cNvPr id="27" name="爱设计-9-1">
                <a:extLst>
                  <a:ext uri="{FF2B5EF4-FFF2-40B4-BE49-F238E27FC236}">
                    <a16:creationId xmlns:a16="http://schemas.microsoft.com/office/drawing/2014/main" id="{653F3E71-71F9-EB79-92BB-089EDE106D0E}"/>
                  </a:ext>
                </a:extLst>
              </p:cNvPr>
              <p:cNvSpPr/>
              <p:nvPr/>
            </p:nvSpPr>
            <p:spPr>
              <a:xfrm>
                <a:off x="4151691" y="2039620"/>
                <a:ext cx="1239520" cy="123952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>
                <a:outerShdw blurRad="101600" dist="127000" dir="2700000" algn="tl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爱设计-9-2">
                <a:extLst>
                  <a:ext uri="{FF2B5EF4-FFF2-40B4-BE49-F238E27FC236}">
                    <a16:creationId xmlns:a16="http://schemas.microsoft.com/office/drawing/2014/main" id="{E53BD660-D748-28B3-9BFC-CA5DD70CA38A}"/>
                  </a:ext>
                </a:extLst>
              </p:cNvPr>
              <p:cNvSpPr/>
              <p:nvPr/>
            </p:nvSpPr>
            <p:spPr>
              <a:xfrm rot="5400000" flipH="1">
                <a:off x="3857051" y="1744980"/>
                <a:ext cx="1828800" cy="1828800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914400 w 1828800"/>
                  <a:gd name="connsiteY0" fmla="*/ 1828800 h 1920240"/>
                  <a:gd name="connsiteX1" fmla="*/ 0 w 1828800"/>
                  <a:gd name="connsiteY1" fmla="*/ 914400 h 1920240"/>
                  <a:gd name="connsiteX2" fmla="*/ 914400 w 1828800"/>
                  <a:gd name="connsiteY2" fmla="*/ 0 h 1920240"/>
                  <a:gd name="connsiteX3" fmla="*/ 1828800 w 1828800"/>
                  <a:gd name="connsiteY3" fmla="*/ 914400 h 1920240"/>
                  <a:gd name="connsiteX4" fmla="*/ 1005840 w 1828800"/>
                  <a:gd name="connsiteY4" fmla="*/ 1920240 h 1920240"/>
                  <a:gd name="connsiteX0" fmla="*/ 914400 w 1828800"/>
                  <a:gd name="connsiteY0" fmla="*/ 1828800 h 1828800"/>
                  <a:gd name="connsiteX1" fmla="*/ 0 w 1828800"/>
                  <a:gd name="connsiteY1" fmla="*/ 914400 h 1828800"/>
                  <a:gd name="connsiteX2" fmla="*/ 914400 w 1828800"/>
                  <a:gd name="connsiteY2" fmla="*/ 0 h 1828800"/>
                  <a:gd name="connsiteX3" fmla="*/ 1828800 w 1828800"/>
                  <a:gd name="connsiteY3" fmla="*/ 9144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1828800">
                    <a:moveTo>
                      <a:pt x="914400" y="1828800"/>
                    </a:moveTo>
                    <a:cubicBezTo>
                      <a:pt x="409391" y="1828800"/>
                      <a:pt x="0" y="1419409"/>
                      <a:pt x="0" y="914400"/>
                    </a:cubicBez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  <a:effectLst>
                <a:outerShdw blurRad="101600" dist="127000" dir="2700000" algn="tl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1CAC5426-A1EB-85C6-D357-83CBAC1E4FF4}"/>
                  </a:ext>
                </a:extLst>
              </p:cNvPr>
              <p:cNvGrpSpPr/>
              <p:nvPr/>
            </p:nvGrpSpPr>
            <p:grpSpPr>
              <a:xfrm>
                <a:off x="3959368" y="1847298"/>
                <a:ext cx="1624166" cy="1624164"/>
                <a:chOff x="3169920" y="4683042"/>
                <a:chExt cx="1329526" cy="1329524"/>
              </a:xfrm>
            </p:grpSpPr>
            <p:sp>
              <p:nvSpPr>
                <p:cNvPr id="31" name="爱设计-9-3">
                  <a:extLst>
                    <a:ext uri="{FF2B5EF4-FFF2-40B4-BE49-F238E27FC236}">
                      <a16:creationId xmlns:a16="http://schemas.microsoft.com/office/drawing/2014/main" id="{EE24EBAB-BEBA-0AF9-A29C-3508F5BC9827}"/>
                    </a:ext>
                  </a:extLst>
                </p:cNvPr>
                <p:cNvSpPr/>
                <p:nvPr/>
              </p:nvSpPr>
              <p:spPr>
                <a:xfrm>
                  <a:off x="3307800" y="4820922"/>
                  <a:ext cx="1053767" cy="1053765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1080000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爱设计-9-4">
                  <a:extLst>
                    <a:ext uri="{FF2B5EF4-FFF2-40B4-BE49-F238E27FC236}">
                      <a16:creationId xmlns:a16="http://schemas.microsoft.com/office/drawing/2014/main" id="{E510DF4A-4223-B0AA-717F-891D684246B6}"/>
                    </a:ext>
                  </a:extLst>
                </p:cNvPr>
                <p:cNvSpPr/>
                <p:nvPr/>
              </p:nvSpPr>
              <p:spPr>
                <a:xfrm>
                  <a:off x="3238281" y="4751403"/>
                  <a:ext cx="1192804" cy="1192802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爱设计-9-5">
                  <a:extLst>
                    <a:ext uri="{FF2B5EF4-FFF2-40B4-BE49-F238E27FC236}">
                      <a16:creationId xmlns:a16="http://schemas.microsoft.com/office/drawing/2014/main" id="{ACE93544-E92A-72F2-92EF-0D0355E9FE96}"/>
                    </a:ext>
                  </a:extLst>
                </p:cNvPr>
                <p:cNvSpPr/>
                <p:nvPr/>
              </p:nvSpPr>
              <p:spPr>
                <a:xfrm>
                  <a:off x="3169920" y="4683042"/>
                  <a:ext cx="1329526" cy="1329524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1080000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0" name="爱设计-9-6">
                <a:extLst>
                  <a:ext uri="{FF2B5EF4-FFF2-40B4-BE49-F238E27FC236}">
                    <a16:creationId xmlns:a16="http://schemas.microsoft.com/office/drawing/2014/main" id="{749949C8-7EEB-B465-C11D-04BFC5F68470}"/>
                  </a:ext>
                </a:extLst>
              </p:cNvPr>
              <p:cNvSpPr txBox="1"/>
              <p:nvPr/>
            </p:nvSpPr>
            <p:spPr>
              <a:xfrm>
                <a:off x="4410632" y="2338085"/>
                <a:ext cx="721639" cy="584775"/>
              </a:xfrm>
              <a:prstGeom prst="rect">
                <a:avLst/>
              </a:prstGeom>
              <a:noFill/>
            </p:spPr>
            <p:txBody>
              <a:bodyPr wrap="square" lIns="0" tIns="45720" rIns="0" bIns="45720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  <a:sym typeface="+mn-lt"/>
                </a:endParaRPr>
              </a:p>
            </p:txBody>
          </p:sp>
        </p:grpSp>
        <p:grpSp>
          <p:nvGrpSpPr>
            <p:cNvPr id="34" name="爱设计-7">
              <a:extLst>
                <a:ext uri="{FF2B5EF4-FFF2-40B4-BE49-F238E27FC236}">
                  <a16:creationId xmlns:a16="http://schemas.microsoft.com/office/drawing/2014/main" id="{5AEC8BCF-41B8-7C34-1435-41AED90D2F26}"/>
                </a:ext>
              </a:extLst>
            </p:cNvPr>
            <p:cNvGrpSpPr/>
            <p:nvPr/>
          </p:nvGrpSpPr>
          <p:grpSpPr>
            <a:xfrm>
              <a:off x="4778196" y="4103739"/>
              <a:ext cx="2431409" cy="1718657"/>
              <a:chOff x="793939" y="3872245"/>
              <a:chExt cx="2431409" cy="1718657"/>
            </a:xfrm>
          </p:grpSpPr>
          <p:sp>
            <p:nvSpPr>
              <p:cNvPr id="35" name="爱设计-9-7">
                <a:extLst>
                  <a:ext uri="{FF2B5EF4-FFF2-40B4-BE49-F238E27FC236}">
                    <a16:creationId xmlns:a16="http://schemas.microsoft.com/office/drawing/2014/main" id="{70561009-406F-0899-B5D8-CF61674EB1C4}"/>
                  </a:ext>
                </a:extLst>
              </p:cNvPr>
              <p:cNvSpPr txBox="1"/>
              <p:nvPr/>
            </p:nvSpPr>
            <p:spPr>
              <a:xfrm>
                <a:off x="850985" y="3872245"/>
                <a:ext cx="2317317" cy="3683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-105" dirty="0">
                    <a:solidFill>
                      <a:schemeClr val="accent1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  <a:sym typeface="OPPOSans R" panose="00020600040101010101" pitchFamily="18" charset="-122"/>
                  </a:rPr>
                  <a:t>提升品牌数据</a:t>
                </a:r>
              </a:p>
            </p:txBody>
          </p:sp>
          <p:sp>
            <p:nvSpPr>
              <p:cNvPr id="36" name="爱设计-9-8">
                <a:extLst>
                  <a:ext uri="{FF2B5EF4-FFF2-40B4-BE49-F238E27FC236}">
                    <a16:creationId xmlns:a16="http://schemas.microsoft.com/office/drawing/2014/main" id="{FEAE2762-F4CD-08D3-7A20-CD13EBE78C0A}"/>
                  </a:ext>
                </a:extLst>
              </p:cNvPr>
              <p:cNvSpPr txBox="1"/>
              <p:nvPr/>
            </p:nvSpPr>
            <p:spPr>
              <a:xfrm>
                <a:off x="793939" y="4249673"/>
                <a:ext cx="2431409" cy="1341229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spc="1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OPPOSans R" panose="00020600040101010101" pitchFamily="18" charset="-122"/>
                    <a:sym typeface="OPPOSans R" panose="00020600040101010101" pitchFamily="18" charset="-122"/>
                  </a:rPr>
                  <a:t>基于全社交媒体平台进行全域流量整合营销，借助数据中台</a:t>
                </a:r>
                <a:r>
                  <a:rPr lang="en-US" altLang="zh-CN" sz="1400" spc="15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OPPOSans R" panose="00020600040101010101" pitchFamily="18" charset="-122"/>
                    <a:sym typeface="OPPOSans R" panose="00020600040101010101" pitchFamily="18" charset="-122"/>
                  </a:rPr>
                  <a:t>KolRank</a:t>
                </a:r>
                <a:r>
                  <a:rPr lang="zh-CN" altLang="en-US" sz="1400" spc="1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OPPOSans R" panose="00020600040101010101" pitchFamily="18" charset="-122"/>
                    <a:sym typeface="OPPOSans R" panose="00020600040101010101" pitchFamily="18" charset="-122"/>
                  </a:rPr>
                  <a:t>提供标准化产品及服务</a:t>
                </a:r>
              </a:p>
            </p:txBody>
          </p:sp>
        </p:grpSp>
      </p:grpSp>
      <p:cxnSp>
        <p:nvCxnSpPr>
          <p:cNvPr id="13" name="爱设计-10">
            <a:extLst>
              <a:ext uri="{FF2B5EF4-FFF2-40B4-BE49-F238E27FC236}">
                <a16:creationId xmlns:a16="http://schemas.microsoft.com/office/drawing/2014/main" id="{1D17659C-BB47-A0A0-4DC2-70127104D1FB}"/>
              </a:ext>
            </a:extLst>
          </p:cNvPr>
          <p:cNvCxnSpPr>
            <a:cxnSpLocks/>
          </p:cNvCxnSpPr>
          <p:nvPr/>
        </p:nvCxnSpPr>
        <p:spPr>
          <a:xfrm>
            <a:off x="7628232" y="3889370"/>
            <a:ext cx="0" cy="1624164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爱设计-11">
            <a:extLst>
              <a:ext uri="{FF2B5EF4-FFF2-40B4-BE49-F238E27FC236}">
                <a16:creationId xmlns:a16="http://schemas.microsoft.com/office/drawing/2014/main" id="{C949270D-5C72-1A46-BE32-EF32A9F3F2F9}"/>
              </a:ext>
            </a:extLst>
          </p:cNvPr>
          <p:cNvGrpSpPr/>
          <p:nvPr/>
        </p:nvGrpSpPr>
        <p:grpSpPr>
          <a:xfrm>
            <a:off x="8028038" y="1837769"/>
            <a:ext cx="2597963" cy="3845922"/>
            <a:chOff x="7542713" y="1976474"/>
            <a:chExt cx="2597963" cy="3845922"/>
          </a:xfrm>
        </p:grpSpPr>
        <p:cxnSp>
          <p:nvCxnSpPr>
            <p:cNvPr id="14" name="爱设计-11-1">
              <a:extLst>
                <a:ext uri="{FF2B5EF4-FFF2-40B4-BE49-F238E27FC236}">
                  <a16:creationId xmlns:a16="http://schemas.microsoft.com/office/drawing/2014/main" id="{64937CBC-6946-A7A5-AEBB-C5F77B6346F2}"/>
                </a:ext>
              </a:extLst>
            </p:cNvPr>
            <p:cNvCxnSpPr/>
            <p:nvPr/>
          </p:nvCxnSpPr>
          <p:spPr>
            <a:xfrm>
              <a:off x="10140676" y="4028075"/>
              <a:ext cx="0" cy="1624164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爱设计-8">
              <a:extLst>
                <a:ext uri="{FF2B5EF4-FFF2-40B4-BE49-F238E27FC236}">
                  <a16:creationId xmlns:a16="http://schemas.microsoft.com/office/drawing/2014/main" id="{B8D6BE59-11AD-73B0-E5F9-B3496AC31B6E}"/>
                </a:ext>
              </a:extLst>
            </p:cNvPr>
            <p:cNvGrpSpPr/>
            <p:nvPr/>
          </p:nvGrpSpPr>
          <p:grpSpPr>
            <a:xfrm>
              <a:off x="7844017" y="1976474"/>
              <a:ext cx="1828800" cy="1828800"/>
              <a:chOff x="6506150" y="1744980"/>
              <a:chExt cx="1828800" cy="1828800"/>
            </a:xfrm>
          </p:grpSpPr>
          <p:sp>
            <p:nvSpPr>
              <p:cNvPr id="38" name="爱设计-11-2">
                <a:extLst>
                  <a:ext uri="{FF2B5EF4-FFF2-40B4-BE49-F238E27FC236}">
                    <a16:creationId xmlns:a16="http://schemas.microsoft.com/office/drawing/2014/main" id="{419202A0-170A-9F2E-B3E3-064C4BFA0754}"/>
                  </a:ext>
                </a:extLst>
              </p:cNvPr>
              <p:cNvSpPr/>
              <p:nvPr/>
            </p:nvSpPr>
            <p:spPr>
              <a:xfrm>
                <a:off x="6506150" y="1744980"/>
                <a:ext cx="1828800" cy="1828800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914400 w 1828800"/>
                  <a:gd name="connsiteY0" fmla="*/ 1828800 h 1920240"/>
                  <a:gd name="connsiteX1" fmla="*/ 0 w 1828800"/>
                  <a:gd name="connsiteY1" fmla="*/ 914400 h 1920240"/>
                  <a:gd name="connsiteX2" fmla="*/ 914400 w 1828800"/>
                  <a:gd name="connsiteY2" fmla="*/ 0 h 1920240"/>
                  <a:gd name="connsiteX3" fmla="*/ 1828800 w 1828800"/>
                  <a:gd name="connsiteY3" fmla="*/ 914400 h 1920240"/>
                  <a:gd name="connsiteX4" fmla="*/ 1005840 w 1828800"/>
                  <a:gd name="connsiteY4" fmla="*/ 1920240 h 1920240"/>
                  <a:gd name="connsiteX0" fmla="*/ 914400 w 1828800"/>
                  <a:gd name="connsiteY0" fmla="*/ 1828800 h 1828800"/>
                  <a:gd name="connsiteX1" fmla="*/ 0 w 1828800"/>
                  <a:gd name="connsiteY1" fmla="*/ 914400 h 1828800"/>
                  <a:gd name="connsiteX2" fmla="*/ 914400 w 1828800"/>
                  <a:gd name="connsiteY2" fmla="*/ 0 h 1828800"/>
                  <a:gd name="connsiteX3" fmla="*/ 1828800 w 1828800"/>
                  <a:gd name="connsiteY3" fmla="*/ 9144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1828800">
                    <a:moveTo>
                      <a:pt x="914400" y="1828800"/>
                    </a:moveTo>
                    <a:cubicBezTo>
                      <a:pt x="409391" y="1828800"/>
                      <a:pt x="0" y="1419409"/>
                      <a:pt x="0" y="914400"/>
                    </a:cubicBez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  <a:effectLst>
                <a:outerShdw blurRad="101600" dist="127000" dir="2700000" algn="tl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dirty="0"/>
                  <a:t>80</a:t>
                </a:r>
                <a:endParaRPr lang="zh-CN" altLang="en-US" dirty="0"/>
              </a:p>
            </p:txBody>
          </p:sp>
          <p:sp>
            <p:nvSpPr>
              <p:cNvPr id="39" name="爱设计-11-3">
                <a:extLst>
                  <a:ext uri="{FF2B5EF4-FFF2-40B4-BE49-F238E27FC236}">
                    <a16:creationId xmlns:a16="http://schemas.microsoft.com/office/drawing/2014/main" id="{8CF8070E-CCCB-5D3B-0F8F-FFE43650ABA6}"/>
                  </a:ext>
                </a:extLst>
              </p:cNvPr>
              <p:cNvSpPr/>
              <p:nvPr/>
            </p:nvSpPr>
            <p:spPr>
              <a:xfrm>
                <a:off x="6800790" y="2039620"/>
                <a:ext cx="1239520" cy="1239520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>
                <a:outerShdw blurRad="101600" dist="127000" dir="2700000" algn="tl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A57D4EF-C47E-530E-3CE4-0D6F6BCD8904}"/>
                  </a:ext>
                </a:extLst>
              </p:cNvPr>
              <p:cNvGrpSpPr/>
              <p:nvPr/>
            </p:nvGrpSpPr>
            <p:grpSpPr>
              <a:xfrm>
                <a:off x="6608467" y="1847298"/>
                <a:ext cx="1624166" cy="1624164"/>
                <a:chOff x="10313117" y="4018280"/>
                <a:chExt cx="1329526" cy="1329524"/>
              </a:xfrm>
            </p:grpSpPr>
            <p:sp>
              <p:nvSpPr>
                <p:cNvPr id="42" name="爱设计-11-4">
                  <a:extLst>
                    <a:ext uri="{FF2B5EF4-FFF2-40B4-BE49-F238E27FC236}">
                      <a16:creationId xmlns:a16="http://schemas.microsoft.com/office/drawing/2014/main" id="{5D9D4EE7-3C2A-B1E1-72B9-C3AB1886C2E0}"/>
                    </a:ext>
                  </a:extLst>
                </p:cNvPr>
                <p:cNvSpPr/>
                <p:nvPr/>
              </p:nvSpPr>
              <p:spPr>
                <a:xfrm flipH="1">
                  <a:off x="10450996" y="4156160"/>
                  <a:ext cx="1053767" cy="1053765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2"/>
                      </a:gs>
                    </a:gsLst>
                    <a:lin ang="1080000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3" name="爱设计-11-5">
                  <a:extLst>
                    <a:ext uri="{FF2B5EF4-FFF2-40B4-BE49-F238E27FC236}">
                      <a16:creationId xmlns:a16="http://schemas.microsoft.com/office/drawing/2014/main" id="{0FE5EC82-23B5-466E-4144-FC89EE41F670}"/>
                    </a:ext>
                  </a:extLst>
                </p:cNvPr>
                <p:cNvSpPr/>
                <p:nvPr/>
              </p:nvSpPr>
              <p:spPr>
                <a:xfrm flipH="1">
                  <a:off x="10381478" y="4086641"/>
                  <a:ext cx="1192804" cy="1192802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4" name="爱设计-11-6">
                  <a:extLst>
                    <a:ext uri="{FF2B5EF4-FFF2-40B4-BE49-F238E27FC236}">
                      <a16:creationId xmlns:a16="http://schemas.microsoft.com/office/drawing/2014/main" id="{19DF20B3-0897-78E1-D43E-51FFA503BCEB}"/>
                    </a:ext>
                  </a:extLst>
                </p:cNvPr>
                <p:cNvSpPr/>
                <p:nvPr/>
              </p:nvSpPr>
              <p:spPr>
                <a:xfrm flipH="1">
                  <a:off x="10313117" y="4018280"/>
                  <a:ext cx="1329526" cy="1329524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2"/>
                      </a:gs>
                    </a:gsLst>
                    <a:lin ang="1080000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1" name="爱设计-11-7">
                <a:extLst>
                  <a:ext uri="{FF2B5EF4-FFF2-40B4-BE49-F238E27FC236}">
                    <a16:creationId xmlns:a16="http://schemas.microsoft.com/office/drawing/2014/main" id="{AA275987-A293-DA9C-7589-A6EA20838941}"/>
                  </a:ext>
                </a:extLst>
              </p:cNvPr>
              <p:cNvSpPr txBox="1"/>
              <p:nvPr/>
            </p:nvSpPr>
            <p:spPr>
              <a:xfrm>
                <a:off x="7059731" y="2338085"/>
                <a:ext cx="721639" cy="584775"/>
              </a:xfrm>
              <a:prstGeom prst="rect">
                <a:avLst/>
              </a:prstGeom>
              <a:noFill/>
            </p:spPr>
            <p:txBody>
              <a:bodyPr wrap="square" lIns="0" tIns="45720" rIns="0" bIns="45720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  <a:sym typeface="+mn-lt"/>
                </a:endParaRPr>
              </a:p>
            </p:txBody>
          </p:sp>
        </p:grpSp>
        <p:grpSp>
          <p:nvGrpSpPr>
            <p:cNvPr id="45" name="爱设计-9">
              <a:extLst>
                <a:ext uri="{FF2B5EF4-FFF2-40B4-BE49-F238E27FC236}">
                  <a16:creationId xmlns:a16="http://schemas.microsoft.com/office/drawing/2014/main" id="{5651CB49-2E04-81E7-6BD2-3065313FC293}"/>
                </a:ext>
              </a:extLst>
            </p:cNvPr>
            <p:cNvGrpSpPr/>
            <p:nvPr/>
          </p:nvGrpSpPr>
          <p:grpSpPr>
            <a:xfrm>
              <a:off x="7542713" y="4103739"/>
              <a:ext cx="2431409" cy="1718657"/>
              <a:chOff x="793939" y="3872245"/>
              <a:chExt cx="2431409" cy="1718657"/>
            </a:xfrm>
          </p:grpSpPr>
          <p:sp>
            <p:nvSpPr>
              <p:cNvPr id="46" name="爱设计-11-8">
                <a:extLst>
                  <a:ext uri="{FF2B5EF4-FFF2-40B4-BE49-F238E27FC236}">
                    <a16:creationId xmlns:a16="http://schemas.microsoft.com/office/drawing/2014/main" id="{CA3750F5-AEA3-E326-9E33-62804E31CB52}"/>
                  </a:ext>
                </a:extLst>
              </p:cNvPr>
              <p:cNvSpPr txBox="1"/>
              <p:nvPr/>
            </p:nvSpPr>
            <p:spPr>
              <a:xfrm>
                <a:off x="850985" y="3872245"/>
                <a:ext cx="2317317" cy="3683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-105" dirty="0">
                    <a:solidFill>
                      <a:schemeClr val="accent2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  <a:sym typeface="OPPOSans R" panose="00020600040101010101" pitchFamily="18" charset="-122"/>
                  </a:rPr>
                  <a:t>提升品牌内核</a:t>
                </a:r>
              </a:p>
            </p:txBody>
          </p:sp>
          <p:sp>
            <p:nvSpPr>
              <p:cNvPr id="47" name="爱设计-11-9">
                <a:extLst>
                  <a:ext uri="{FF2B5EF4-FFF2-40B4-BE49-F238E27FC236}">
                    <a16:creationId xmlns:a16="http://schemas.microsoft.com/office/drawing/2014/main" id="{58E62492-37E1-32A5-944E-F06276350B31}"/>
                  </a:ext>
                </a:extLst>
              </p:cNvPr>
              <p:cNvSpPr txBox="1"/>
              <p:nvPr/>
            </p:nvSpPr>
            <p:spPr>
              <a:xfrm>
                <a:off x="793939" y="4249673"/>
                <a:ext cx="2431409" cy="1341229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spc="1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OPPOSans R" panose="00020600040101010101" pitchFamily="18" charset="-122"/>
                    <a:sym typeface="OPPOSans R" panose="00020600040101010101" pitchFamily="18" charset="-122"/>
                  </a:rPr>
                  <a:t>以优质内容作为营销输出核心，承载品牌内核，引发用户的情感共鸣和价值观认同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2671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6598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运营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目标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Operation Objective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1C47F474-7145-96C4-63E2-93A25682862B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9738D934-36FB-2F31-A85B-4257D5BD1030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B2082E77-C2B6-49CF-3375-AD2A3BD78E15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grpSp>
        <p:nvGrpSpPr>
          <p:cNvPr id="12" name="爱设计-7">
            <a:extLst>
              <a:ext uri="{FF2B5EF4-FFF2-40B4-BE49-F238E27FC236}">
                <a16:creationId xmlns:a16="http://schemas.microsoft.com/office/drawing/2014/main" id="{BC65F5E8-529D-8C73-392C-2383027F870B}"/>
              </a:ext>
            </a:extLst>
          </p:cNvPr>
          <p:cNvGrpSpPr/>
          <p:nvPr/>
        </p:nvGrpSpPr>
        <p:grpSpPr>
          <a:xfrm>
            <a:off x="8534639" y="2103136"/>
            <a:ext cx="2503249" cy="2472158"/>
            <a:chOff x="7817661" y="2087407"/>
            <a:chExt cx="2706480" cy="2672865"/>
          </a:xfrm>
          <a:solidFill>
            <a:schemeClr val="accent2"/>
          </a:solidFill>
        </p:grpSpPr>
        <p:grpSp>
          <p:nvGrpSpPr>
            <p:cNvPr id="13" name="图形 3">
              <a:extLst>
                <a:ext uri="{FF2B5EF4-FFF2-40B4-BE49-F238E27FC236}">
                  <a16:creationId xmlns:a16="http://schemas.microsoft.com/office/drawing/2014/main" id="{D74DD8F5-61C3-417A-D214-DDD33211FEB8}"/>
                </a:ext>
              </a:extLst>
            </p:cNvPr>
            <p:cNvGrpSpPr/>
            <p:nvPr/>
          </p:nvGrpSpPr>
          <p:grpSpPr>
            <a:xfrm>
              <a:off x="7817661" y="2317394"/>
              <a:ext cx="1685689" cy="2442878"/>
              <a:chOff x="7817661" y="2317394"/>
              <a:chExt cx="1685689" cy="2442878"/>
            </a:xfrm>
            <a:grpFill/>
          </p:grpSpPr>
          <p:sp>
            <p:nvSpPr>
              <p:cNvPr id="38" name="爱设计-7-1">
                <a:extLst>
                  <a:ext uri="{FF2B5EF4-FFF2-40B4-BE49-F238E27FC236}">
                    <a16:creationId xmlns:a16="http://schemas.microsoft.com/office/drawing/2014/main" id="{DC1A6532-9BE6-98AB-959B-D7BF22BF847D}"/>
                  </a:ext>
                </a:extLst>
              </p:cNvPr>
              <p:cNvSpPr/>
              <p:nvPr/>
            </p:nvSpPr>
            <p:spPr>
              <a:xfrm>
                <a:off x="8002653" y="2527331"/>
                <a:ext cx="1500697" cy="2232941"/>
              </a:xfrm>
              <a:custGeom>
                <a:avLst/>
                <a:gdLst>
                  <a:gd name="connsiteX0" fmla="*/ 1232085 w 1500697"/>
                  <a:gd name="connsiteY0" fmla="*/ 2123845 h 2232941"/>
                  <a:gd name="connsiteX1" fmla="*/ 647681 w 1500697"/>
                  <a:gd name="connsiteY1" fmla="*/ 1955188 h 2232941"/>
                  <a:gd name="connsiteX2" fmla="*/ 240780 w 1500697"/>
                  <a:gd name="connsiteY2" fmla="*/ 1617873 h 2232941"/>
                  <a:gd name="connsiteX3" fmla="*/ 24651 w 1500697"/>
                  <a:gd name="connsiteY3" fmla="*/ 1078582 h 2232941"/>
                  <a:gd name="connsiteX4" fmla="*/ 103377 w 1500697"/>
                  <a:gd name="connsiteY4" fmla="*/ 510985 h 2232941"/>
                  <a:gd name="connsiteX5" fmla="*/ 390567 w 1500697"/>
                  <a:gd name="connsiteY5" fmla="*/ 102315 h 2232941"/>
                  <a:gd name="connsiteX6" fmla="*/ 515880 w 1500697"/>
                  <a:gd name="connsiteY6" fmla="*/ 2949 h 2232941"/>
                  <a:gd name="connsiteX7" fmla="*/ 513522 w 1500697"/>
                  <a:gd name="connsiteY7" fmla="*/ 0 h 2232941"/>
                  <a:gd name="connsiteX8" fmla="*/ 386734 w 1500697"/>
                  <a:gd name="connsiteY8" fmla="*/ 98187 h 2232941"/>
                  <a:gd name="connsiteX9" fmla="*/ 92468 w 1500697"/>
                  <a:gd name="connsiteY9" fmla="*/ 506857 h 2232941"/>
                  <a:gd name="connsiteX10" fmla="*/ 6075 w 1500697"/>
                  <a:gd name="connsiteY10" fmla="*/ 1080646 h 2232941"/>
                  <a:gd name="connsiteX11" fmla="*/ 220435 w 1500697"/>
                  <a:gd name="connsiteY11" fmla="*/ 1632910 h 2232941"/>
                  <a:gd name="connsiteX12" fmla="*/ 632643 w 1500697"/>
                  <a:gd name="connsiteY12" fmla="*/ 1982019 h 2232941"/>
                  <a:gd name="connsiteX13" fmla="*/ 1020673 w 1500697"/>
                  <a:gd name="connsiteY13" fmla="*/ 2124140 h 2232941"/>
                  <a:gd name="connsiteX14" fmla="*/ 1224714 w 1500697"/>
                  <a:gd name="connsiteY14" fmla="*/ 2159523 h 2232941"/>
                  <a:gd name="connsiteX15" fmla="*/ 1490084 w 1500697"/>
                  <a:gd name="connsiteY15" fmla="*/ 2232942 h 2232941"/>
                  <a:gd name="connsiteX16" fmla="*/ 1500698 w 1500697"/>
                  <a:gd name="connsiteY16" fmla="*/ 2203161 h 2232941"/>
                  <a:gd name="connsiteX17" fmla="*/ 1232085 w 1500697"/>
                  <a:gd name="connsiteY17" fmla="*/ 2123845 h 223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00697" h="2232941">
                    <a:moveTo>
                      <a:pt x="1232085" y="2123845"/>
                    </a:moveTo>
                    <a:cubicBezTo>
                      <a:pt x="1179895" y="2103205"/>
                      <a:pt x="932511" y="2111166"/>
                      <a:pt x="647681" y="1955188"/>
                    </a:cubicBezTo>
                    <a:cubicBezTo>
                      <a:pt x="506150" y="1880589"/>
                      <a:pt x="357248" y="1769723"/>
                      <a:pt x="240780" y="1617873"/>
                    </a:cubicBezTo>
                    <a:cubicBezTo>
                      <a:pt x="123722" y="1467496"/>
                      <a:pt x="45586" y="1275840"/>
                      <a:pt x="24651" y="1078582"/>
                    </a:cubicBezTo>
                    <a:cubicBezTo>
                      <a:pt x="1947" y="881323"/>
                      <a:pt x="32022" y="681116"/>
                      <a:pt x="103377" y="510985"/>
                    </a:cubicBezTo>
                    <a:cubicBezTo>
                      <a:pt x="173848" y="340263"/>
                      <a:pt x="282060" y="201386"/>
                      <a:pt x="390567" y="102315"/>
                    </a:cubicBezTo>
                    <a:cubicBezTo>
                      <a:pt x="433615" y="63689"/>
                      <a:pt x="475780" y="30960"/>
                      <a:pt x="515880" y="2949"/>
                    </a:cubicBezTo>
                    <a:cubicBezTo>
                      <a:pt x="514996" y="2064"/>
                      <a:pt x="514111" y="885"/>
                      <a:pt x="513522" y="0"/>
                    </a:cubicBezTo>
                    <a:cubicBezTo>
                      <a:pt x="472831" y="27422"/>
                      <a:pt x="430372" y="59856"/>
                      <a:pt x="386734" y="98187"/>
                    </a:cubicBezTo>
                    <a:cubicBezTo>
                      <a:pt x="276457" y="196669"/>
                      <a:pt x="165592" y="334956"/>
                      <a:pt x="92468" y="506857"/>
                    </a:cubicBezTo>
                    <a:cubicBezTo>
                      <a:pt x="18164" y="677578"/>
                      <a:pt x="-14565" y="880439"/>
                      <a:pt x="6075" y="1080646"/>
                    </a:cubicBezTo>
                    <a:cubicBezTo>
                      <a:pt x="24946" y="1281148"/>
                      <a:pt x="102198" y="1477521"/>
                      <a:pt x="220435" y="1632910"/>
                    </a:cubicBezTo>
                    <a:cubicBezTo>
                      <a:pt x="337787" y="1789184"/>
                      <a:pt x="488754" y="1904178"/>
                      <a:pt x="632643" y="1982019"/>
                    </a:cubicBezTo>
                    <a:cubicBezTo>
                      <a:pt x="776238" y="2060746"/>
                      <a:pt x="913936" y="2105269"/>
                      <a:pt x="1020673" y="2124140"/>
                    </a:cubicBezTo>
                    <a:cubicBezTo>
                      <a:pt x="1127116" y="2142716"/>
                      <a:pt x="1198176" y="2153331"/>
                      <a:pt x="1224714" y="2159523"/>
                    </a:cubicBezTo>
                    <a:cubicBezTo>
                      <a:pt x="1333515" y="2174560"/>
                      <a:pt x="1424920" y="2206110"/>
                      <a:pt x="1490084" y="2232942"/>
                    </a:cubicBezTo>
                    <a:cubicBezTo>
                      <a:pt x="1493622" y="2224686"/>
                      <a:pt x="1497455" y="2211417"/>
                      <a:pt x="1500698" y="2203161"/>
                    </a:cubicBezTo>
                    <a:cubicBezTo>
                      <a:pt x="1428164" y="2166599"/>
                      <a:pt x="1338527" y="2142421"/>
                      <a:pt x="1232085" y="2123845"/>
                    </a:cubicBez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爱设计-7-2">
                <a:extLst>
                  <a:ext uri="{FF2B5EF4-FFF2-40B4-BE49-F238E27FC236}">
                    <a16:creationId xmlns:a16="http://schemas.microsoft.com/office/drawing/2014/main" id="{156452DB-9DE6-992D-255D-E619EFA9BB14}"/>
                  </a:ext>
                </a:extLst>
              </p:cNvPr>
              <p:cNvSpPr/>
              <p:nvPr/>
            </p:nvSpPr>
            <p:spPr>
              <a:xfrm>
                <a:off x="8613182" y="4272876"/>
                <a:ext cx="236093" cy="280407"/>
              </a:xfrm>
              <a:custGeom>
                <a:avLst/>
                <a:gdLst>
                  <a:gd name="connsiteX0" fmla="*/ 221437 w 236093"/>
                  <a:gd name="connsiteY0" fmla="*/ 279228 h 280407"/>
                  <a:gd name="connsiteX1" fmla="*/ 183106 w 236093"/>
                  <a:gd name="connsiteY1" fmla="*/ 260357 h 280407"/>
                  <a:gd name="connsiteX2" fmla="*/ 183106 w 236093"/>
                  <a:gd name="connsiteY2" fmla="*/ 260357 h 280407"/>
                  <a:gd name="connsiteX3" fmla="*/ 885 w 236093"/>
                  <a:gd name="connsiteY3" fmla="*/ 5012 h 280407"/>
                  <a:gd name="connsiteX4" fmla="*/ 885 w 236093"/>
                  <a:gd name="connsiteY4" fmla="*/ 5012 h 280407"/>
                  <a:gd name="connsiteX5" fmla="*/ 0 w 236093"/>
                  <a:gd name="connsiteY5" fmla="*/ 0 h 280407"/>
                  <a:gd name="connsiteX6" fmla="*/ 5012 w 236093"/>
                  <a:gd name="connsiteY6" fmla="*/ 1474 h 280407"/>
                  <a:gd name="connsiteX7" fmla="*/ 82560 w 236093"/>
                  <a:gd name="connsiteY7" fmla="*/ 33319 h 280407"/>
                  <a:gd name="connsiteX8" fmla="*/ 82560 w 236093"/>
                  <a:gd name="connsiteY8" fmla="*/ 33319 h 280407"/>
                  <a:gd name="connsiteX9" fmla="*/ 225860 w 236093"/>
                  <a:gd name="connsiteY9" fmla="*/ 277754 h 280407"/>
                  <a:gd name="connsiteX10" fmla="*/ 225860 w 236093"/>
                  <a:gd name="connsiteY10" fmla="*/ 277754 h 280407"/>
                  <a:gd name="connsiteX11" fmla="*/ 224385 w 236093"/>
                  <a:gd name="connsiteY11" fmla="*/ 280408 h 280407"/>
                  <a:gd name="connsiteX12" fmla="*/ 221437 w 236093"/>
                  <a:gd name="connsiteY12" fmla="*/ 279228 h 280407"/>
                  <a:gd name="connsiteX13" fmla="*/ 221437 w 236093"/>
                  <a:gd name="connsiteY13" fmla="*/ 279228 h 280407"/>
                  <a:gd name="connsiteX14" fmla="*/ 222616 w 236093"/>
                  <a:gd name="connsiteY14" fmla="*/ 276574 h 280407"/>
                  <a:gd name="connsiteX15" fmla="*/ 223796 w 236093"/>
                  <a:gd name="connsiteY15" fmla="*/ 273921 h 280407"/>
                  <a:gd name="connsiteX16" fmla="*/ 222616 w 236093"/>
                  <a:gd name="connsiteY16" fmla="*/ 276574 h 280407"/>
                  <a:gd name="connsiteX17" fmla="*/ 222616 w 236093"/>
                  <a:gd name="connsiteY17" fmla="*/ 276574 h 28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6093" h="280407">
                    <a:moveTo>
                      <a:pt x="221437" y="279228"/>
                    </a:moveTo>
                    <a:cubicBezTo>
                      <a:pt x="207873" y="273036"/>
                      <a:pt x="195195" y="266550"/>
                      <a:pt x="183106" y="260357"/>
                    </a:cubicBezTo>
                    <a:lnTo>
                      <a:pt x="183106" y="260357"/>
                    </a:lnTo>
                    <a:cubicBezTo>
                      <a:pt x="71945" y="201976"/>
                      <a:pt x="25063" y="138287"/>
                      <a:pt x="885" y="5012"/>
                    </a:cubicBezTo>
                    <a:lnTo>
                      <a:pt x="885" y="5012"/>
                    </a:lnTo>
                    <a:lnTo>
                      <a:pt x="0" y="0"/>
                    </a:lnTo>
                    <a:lnTo>
                      <a:pt x="5012" y="1474"/>
                    </a:lnTo>
                    <a:cubicBezTo>
                      <a:pt x="33319" y="10025"/>
                      <a:pt x="58971" y="20935"/>
                      <a:pt x="82560" y="33319"/>
                    </a:cubicBezTo>
                    <a:lnTo>
                      <a:pt x="82560" y="33319"/>
                    </a:lnTo>
                    <a:cubicBezTo>
                      <a:pt x="205220" y="97892"/>
                      <a:pt x="260653" y="204630"/>
                      <a:pt x="225860" y="277754"/>
                    </a:cubicBezTo>
                    <a:lnTo>
                      <a:pt x="225860" y="277754"/>
                    </a:lnTo>
                    <a:lnTo>
                      <a:pt x="224385" y="280408"/>
                    </a:lnTo>
                    <a:lnTo>
                      <a:pt x="221437" y="279228"/>
                    </a:lnTo>
                    <a:lnTo>
                      <a:pt x="221437" y="279228"/>
                    </a:lnTo>
                    <a:close/>
                    <a:moveTo>
                      <a:pt x="222616" y="276574"/>
                    </a:moveTo>
                    <a:lnTo>
                      <a:pt x="223796" y="273921"/>
                    </a:lnTo>
                    <a:lnTo>
                      <a:pt x="222616" y="276574"/>
                    </a:lnTo>
                    <a:lnTo>
                      <a:pt x="222616" y="27657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爱设计-7-3">
                <a:extLst>
                  <a:ext uri="{FF2B5EF4-FFF2-40B4-BE49-F238E27FC236}">
                    <a16:creationId xmlns:a16="http://schemas.microsoft.com/office/drawing/2014/main" id="{EAA7D4CF-E430-6B37-BE5A-38DAA5316EAE}"/>
                  </a:ext>
                </a:extLst>
              </p:cNvPr>
              <p:cNvSpPr/>
              <p:nvPr/>
            </p:nvSpPr>
            <p:spPr>
              <a:xfrm>
                <a:off x="8443935" y="4555107"/>
                <a:ext cx="362967" cy="128234"/>
              </a:xfrm>
              <a:custGeom>
                <a:avLst/>
                <a:gdLst>
                  <a:gd name="connsiteX0" fmla="*/ 360314 w 362967"/>
                  <a:gd name="connsiteY0" fmla="*/ 57148 h 128234"/>
                  <a:gd name="connsiteX1" fmla="*/ 362967 w 362967"/>
                  <a:gd name="connsiteY1" fmla="*/ 58622 h 128234"/>
                  <a:gd name="connsiteX2" fmla="*/ 361493 w 362967"/>
                  <a:gd name="connsiteY2" fmla="*/ 61276 h 128234"/>
                  <a:gd name="connsiteX3" fmla="*/ 361493 w 362967"/>
                  <a:gd name="connsiteY3" fmla="*/ 61276 h 128234"/>
                  <a:gd name="connsiteX4" fmla="*/ 76368 w 362967"/>
                  <a:gd name="connsiteY4" fmla="*/ 94300 h 128234"/>
                  <a:gd name="connsiteX5" fmla="*/ 76368 w 362967"/>
                  <a:gd name="connsiteY5" fmla="*/ 94300 h 128234"/>
                  <a:gd name="connsiteX6" fmla="*/ 4128 w 362967"/>
                  <a:gd name="connsiteY6" fmla="*/ 52430 h 128234"/>
                  <a:gd name="connsiteX7" fmla="*/ 0 w 362967"/>
                  <a:gd name="connsiteY7" fmla="*/ 49482 h 128234"/>
                  <a:gd name="connsiteX8" fmla="*/ 4717 w 362967"/>
                  <a:gd name="connsiteY8" fmla="*/ 47123 h 128234"/>
                  <a:gd name="connsiteX9" fmla="*/ 4717 w 362967"/>
                  <a:gd name="connsiteY9" fmla="*/ 47123 h 128234"/>
                  <a:gd name="connsiteX10" fmla="*/ 321982 w 362967"/>
                  <a:gd name="connsiteY10" fmla="*/ 37982 h 128234"/>
                  <a:gd name="connsiteX11" fmla="*/ 321982 w 362967"/>
                  <a:gd name="connsiteY11" fmla="*/ 37982 h 128234"/>
                  <a:gd name="connsiteX12" fmla="*/ 360314 w 362967"/>
                  <a:gd name="connsiteY12" fmla="*/ 57148 h 128234"/>
                  <a:gd name="connsiteX13" fmla="*/ 360314 w 362967"/>
                  <a:gd name="connsiteY13" fmla="*/ 57148 h 128234"/>
                  <a:gd name="connsiteX14" fmla="*/ 358839 w 362967"/>
                  <a:gd name="connsiteY14" fmla="*/ 59802 h 128234"/>
                  <a:gd name="connsiteX15" fmla="*/ 357365 w 362967"/>
                  <a:gd name="connsiteY15" fmla="*/ 62455 h 128234"/>
                  <a:gd name="connsiteX16" fmla="*/ 358839 w 362967"/>
                  <a:gd name="connsiteY16" fmla="*/ 59802 h 128234"/>
                  <a:gd name="connsiteX17" fmla="*/ 358839 w 362967"/>
                  <a:gd name="connsiteY17" fmla="*/ 59802 h 12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2967" h="128234">
                    <a:moveTo>
                      <a:pt x="360314" y="57148"/>
                    </a:moveTo>
                    <a:lnTo>
                      <a:pt x="362967" y="58622"/>
                    </a:lnTo>
                    <a:lnTo>
                      <a:pt x="361493" y="61276"/>
                    </a:lnTo>
                    <a:lnTo>
                      <a:pt x="361493" y="61276"/>
                    </a:lnTo>
                    <a:cubicBezTo>
                      <a:pt x="322572" y="132336"/>
                      <a:pt x="202271" y="152386"/>
                      <a:pt x="76368" y="94300"/>
                    </a:cubicBezTo>
                    <a:lnTo>
                      <a:pt x="76368" y="94300"/>
                    </a:lnTo>
                    <a:cubicBezTo>
                      <a:pt x="52484" y="83095"/>
                      <a:pt x="28011" y="69237"/>
                      <a:pt x="4128" y="52430"/>
                    </a:cubicBezTo>
                    <a:lnTo>
                      <a:pt x="0" y="49482"/>
                    </a:lnTo>
                    <a:lnTo>
                      <a:pt x="4717" y="47123"/>
                    </a:lnTo>
                    <a:lnTo>
                      <a:pt x="4717" y="47123"/>
                    </a:lnTo>
                    <a:cubicBezTo>
                      <a:pt x="127967" y="-13323"/>
                      <a:pt x="207873" y="-14797"/>
                      <a:pt x="321982" y="37982"/>
                    </a:cubicBezTo>
                    <a:lnTo>
                      <a:pt x="321982" y="37982"/>
                    </a:lnTo>
                    <a:cubicBezTo>
                      <a:pt x="334366" y="43879"/>
                      <a:pt x="347045" y="50366"/>
                      <a:pt x="360314" y="57148"/>
                    </a:cubicBezTo>
                    <a:lnTo>
                      <a:pt x="360314" y="57148"/>
                    </a:lnTo>
                    <a:close/>
                    <a:moveTo>
                      <a:pt x="358839" y="59802"/>
                    </a:moveTo>
                    <a:lnTo>
                      <a:pt x="357365" y="62455"/>
                    </a:lnTo>
                    <a:lnTo>
                      <a:pt x="358839" y="59802"/>
                    </a:lnTo>
                    <a:lnTo>
                      <a:pt x="358839" y="5980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爱设计-7-4">
                <a:extLst>
                  <a:ext uri="{FF2B5EF4-FFF2-40B4-BE49-F238E27FC236}">
                    <a16:creationId xmlns:a16="http://schemas.microsoft.com/office/drawing/2014/main" id="{D6E42C23-5251-309B-DC71-48F99E45CDFD}"/>
                  </a:ext>
                </a:extLst>
              </p:cNvPr>
              <p:cNvSpPr/>
              <p:nvPr/>
            </p:nvSpPr>
            <p:spPr>
              <a:xfrm>
                <a:off x="8427559" y="4117192"/>
                <a:ext cx="181345" cy="313726"/>
              </a:xfrm>
              <a:custGeom>
                <a:avLst/>
                <a:gdLst>
                  <a:gd name="connsiteX0" fmla="*/ 154368 w 181345"/>
                  <a:gd name="connsiteY0" fmla="*/ 311957 h 313726"/>
                  <a:gd name="connsiteX1" fmla="*/ 121639 w 181345"/>
                  <a:gd name="connsiteY1" fmla="*/ 286305 h 313726"/>
                  <a:gd name="connsiteX2" fmla="*/ 121639 w 181345"/>
                  <a:gd name="connsiteY2" fmla="*/ 286305 h 313726"/>
                  <a:gd name="connsiteX3" fmla="*/ 453 w 181345"/>
                  <a:gd name="connsiteY3" fmla="*/ 5013 h 313726"/>
                  <a:gd name="connsiteX4" fmla="*/ 453 w 181345"/>
                  <a:gd name="connsiteY4" fmla="*/ 5013 h 313726"/>
                  <a:gd name="connsiteX5" fmla="*/ 748 w 181345"/>
                  <a:gd name="connsiteY5" fmla="*/ 0 h 313726"/>
                  <a:gd name="connsiteX6" fmla="*/ 5171 w 181345"/>
                  <a:gd name="connsiteY6" fmla="*/ 2359 h 313726"/>
                  <a:gd name="connsiteX7" fmla="*/ 72693 w 181345"/>
                  <a:gd name="connsiteY7" fmla="*/ 48357 h 313726"/>
                  <a:gd name="connsiteX8" fmla="*/ 72693 w 181345"/>
                  <a:gd name="connsiteY8" fmla="*/ 48357 h 313726"/>
                  <a:gd name="connsiteX9" fmla="*/ 158791 w 181345"/>
                  <a:gd name="connsiteY9" fmla="*/ 311368 h 313726"/>
                  <a:gd name="connsiteX10" fmla="*/ 158791 w 181345"/>
                  <a:gd name="connsiteY10" fmla="*/ 311368 h 313726"/>
                  <a:gd name="connsiteX11" fmla="*/ 157021 w 181345"/>
                  <a:gd name="connsiteY11" fmla="*/ 313727 h 313726"/>
                  <a:gd name="connsiteX12" fmla="*/ 154368 w 181345"/>
                  <a:gd name="connsiteY12" fmla="*/ 311957 h 313726"/>
                  <a:gd name="connsiteX13" fmla="*/ 154368 w 181345"/>
                  <a:gd name="connsiteY13" fmla="*/ 311957 h 313726"/>
                  <a:gd name="connsiteX14" fmla="*/ 156432 w 181345"/>
                  <a:gd name="connsiteY14" fmla="*/ 309598 h 313726"/>
                  <a:gd name="connsiteX15" fmla="*/ 158201 w 181345"/>
                  <a:gd name="connsiteY15" fmla="*/ 307240 h 313726"/>
                  <a:gd name="connsiteX16" fmla="*/ 156432 w 181345"/>
                  <a:gd name="connsiteY16" fmla="*/ 309598 h 313726"/>
                  <a:gd name="connsiteX17" fmla="*/ 156432 w 181345"/>
                  <a:gd name="connsiteY17" fmla="*/ 309598 h 31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1345" h="313726">
                    <a:moveTo>
                      <a:pt x="154368" y="311957"/>
                    </a:moveTo>
                    <a:cubicBezTo>
                      <a:pt x="142574" y="303112"/>
                      <a:pt x="131664" y="294561"/>
                      <a:pt x="121639" y="286305"/>
                    </a:cubicBezTo>
                    <a:lnTo>
                      <a:pt x="121639" y="286305"/>
                    </a:lnTo>
                    <a:cubicBezTo>
                      <a:pt x="27285" y="208168"/>
                      <a:pt x="-4265" y="137403"/>
                      <a:pt x="453" y="5013"/>
                    </a:cubicBezTo>
                    <a:lnTo>
                      <a:pt x="453" y="5013"/>
                    </a:lnTo>
                    <a:lnTo>
                      <a:pt x="748" y="0"/>
                    </a:lnTo>
                    <a:lnTo>
                      <a:pt x="5171" y="2359"/>
                    </a:lnTo>
                    <a:cubicBezTo>
                      <a:pt x="30234" y="16512"/>
                      <a:pt x="52937" y="31844"/>
                      <a:pt x="72693" y="48357"/>
                    </a:cubicBezTo>
                    <a:lnTo>
                      <a:pt x="72693" y="48357"/>
                    </a:lnTo>
                    <a:cubicBezTo>
                      <a:pt x="176777" y="135044"/>
                      <a:pt x="207442" y="248563"/>
                      <a:pt x="158791" y="311368"/>
                    </a:cubicBezTo>
                    <a:lnTo>
                      <a:pt x="158791" y="311368"/>
                    </a:lnTo>
                    <a:lnTo>
                      <a:pt x="157021" y="313727"/>
                    </a:lnTo>
                    <a:lnTo>
                      <a:pt x="154368" y="311957"/>
                    </a:lnTo>
                    <a:lnTo>
                      <a:pt x="154368" y="311957"/>
                    </a:lnTo>
                    <a:close/>
                    <a:moveTo>
                      <a:pt x="156432" y="309598"/>
                    </a:moveTo>
                    <a:lnTo>
                      <a:pt x="158201" y="307240"/>
                    </a:lnTo>
                    <a:lnTo>
                      <a:pt x="156432" y="309598"/>
                    </a:lnTo>
                    <a:lnTo>
                      <a:pt x="156432" y="3095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爱设计-7-5">
                <a:extLst>
                  <a:ext uri="{FF2B5EF4-FFF2-40B4-BE49-F238E27FC236}">
                    <a16:creationId xmlns:a16="http://schemas.microsoft.com/office/drawing/2014/main" id="{68702948-E9A8-FC00-6315-AA37039D943C}"/>
                  </a:ext>
                </a:extLst>
              </p:cNvPr>
              <p:cNvSpPr/>
              <p:nvPr/>
            </p:nvSpPr>
            <p:spPr>
              <a:xfrm>
                <a:off x="8196846" y="4383272"/>
                <a:ext cx="345865" cy="142651"/>
              </a:xfrm>
              <a:custGeom>
                <a:avLst/>
                <a:gdLst>
                  <a:gd name="connsiteX0" fmla="*/ 343507 w 345865"/>
                  <a:gd name="connsiteY0" fmla="*/ 97477 h 142651"/>
                  <a:gd name="connsiteX1" fmla="*/ 345866 w 345865"/>
                  <a:gd name="connsiteY1" fmla="*/ 99541 h 142651"/>
                  <a:gd name="connsiteX2" fmla="*/ 343802 w 345865"/>
                  <a:gd name="connsiteY2" fmla="*/ 101900 h 142651"/>
                  <a:gd name="connsiteX3" fmla="*/ 343802 w 345865"/>
                  <a:gd name="connsiteY3" fmla="*/ 101900 h 142651"/>
                  <a:gd name="connsiteX4" fmla="*/ 63689 w 345865"/>
                  <a:gd name="connsiteY4" fmla="*/ 76247 h 142651"/>
                  <a:gd name="connsiteX5" fmla="*/ 63689 w 345865"/>
                  <a:gd name="connsiteY5" fmla="*/ 76247 h 142651"/>
                  <a:gd name="connsiteX6" fmla="*/ 3243 w 345865"/>
                  <a:gd name="connsiteY6" fmla="*/ 21404 h 142651"/>
                  <a:gd name="connsiteX7" fmla="*/ 0 w 345865"/>
                  <a:gd name="connsiteY7" fmla="*/ 17866 h 142651"/>
                  <a:gd name="connsiteX8" fmla="*/ 5012 w 345865"/>
                  <a:gd name="connsiteY8" fmla="*/ 16687 h 142651"/>
                  <a:gd name="connsiteX9" fmla="*/ 5012 w 345865"/>
                  <a:gd name="connsiteY9" fmla="*/ 16687 h 142651"/>
                  <a:gd name="connsiteX10" fmla="*/ 311073 w 345865"/>
                  <a:gd name="connsiteY10" fmla="*/ 72120 h 142651"/>
                  <a:gd name="connsiteX11" fmla="*/ 311073 w 345865"/>
                  <a:gd name="connsiteY11" fmla="*/ 72120 h 142651"/>
                  <a:gd name="connsiteX12" fmla="*/ 343507 w 345865"/>
                  <a:gd name="connsiteY12" fmla="*/ 97477 h 142651"/>
                  <a:gd name="connsiteX13" fmla="*/ 343507 w 345865"/>
                  <a:gd name="connsiteY13" fmla="*/ 97477 h 142651"/>
                  <a:gd name="connsiteX14" fmla="*/ 341738 w 345865"/>
                  <a:gd name="connsiteY14" fmla="*/ 99541 h 142651"/>
                  <a:gd name="connsiteX15" fmla="*/ 339674 w 345865"/>
                  <a:gd name="connsiteY15" fmla="*/ 101900 h 142651"/>
                  <a:gd name="connsiteX16" fmla="*/ 341738 w 345865"/>
                  <a:gd name="connsiteY16" fmla="*/ 99541 h 142651"/>
                  <a:gd name="connsiteX17" fmla="*/ 341738 w 345865"/>
                  <a:gd name="connsiteY17" fmla="*/ 99541 h 14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865" h="142651">
                    <a:moveTo>
                      <a:pt x="343507" y="97477"/>
                    </a:moveTo>
                    <a:lnTo>
                      <a:pt x="345866" y="99541"/>
                    </a:lnTo>
                    <a:lnTo>
                      <a:pt x="343802" y="101900"/>
                    </a:lnTo>
                    <a:lnTo>
                      <a:pt x="343802" y="101900"/>
                    </a:lnTo>
                    <a:cubicBezTo>
                      <a:pt x="291907" y="162051"/>
                      <a:pt x="172196" y="157333"/>
                      <a:pt x="63689" y="76247"/>
                    </a:cubicBezTo>
                    <a:lnTo>
                      <a:pt x="63689" y="76247"/>
                    </a:lnTo>
                    <a:cubicBezTo>
                      <a:pt x="43049" y="60915"/>
                      <a:pt x="22704" y="42634"/>
                      <a:pt x="3243" y="21404"/>
                    </a:cubicBezTo>
                    <a:lnTo>
                      <a:pt x="0" y="17866"/>
                    </a:lnTo>
                    <a:lnTo>
                      <a:pt x="5012" y="16687"/>
                    </a:lnTo>
                    <a:lnTo>
                      <a:pt x="5012" y="16687"/>
                    </a:lnTo>
                    <a:cubicBezTo>
                      <a:pt x="135634" y="-16337"/>
                      <a:pt x="212591" y="-1594"/>
                      <a:pt x="311073" y="72120"/>
                    </a:cubicBezTo>
                    <a:lnTo>
                      <a:pt x="311073" y="72120"/>
                    </a:lnTo>
                    <a:cubicBezTo>
                      <a:pt x="321392" y="79491"/>
                      <a:pt x="332302" y="88042"/>
                      <a:pt x="343507" y="97477"/>
                    </a:cubicBezTo>
                    <a:lnTo>
                      <a:pt x="343507" y="97477"/>
                    </a:lnTo>
                    <a:close/>
                    <a:moveTo>
                      <a:pt x="341738" y="99541"/>
                    </a:moveTo>
                    <a:lnTo>
                      <a:pt x="339674" y="101900"/>
                    </a:lnTo>
                    <a:lnTo>
                      <a:pt x="341738" y="99541"/>
                    </a:lnTo>
                    <a:lnTo>
                      <a:pt x="341738" y="9954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爱设计-7-6">
                <a:extLst>
                  <a:ext uri="{FF2B5EF4-FFF2-40B4-BE49-F238E27FC236}">
                    <a16:creationId xmlns:a16="http://schemas.microsoft.com/office/drawing/2014/main" id="{825BCE45-A9E8-50DF-FD87-536DB1330BEA}"/>
                  </a:ext>
                </a:extLst>
              </p:cNvPr>
              <p:cNvSpPr/>
              <p:nvPr/>
            </p:nvSpPr>
            <p:spPr>
              <a:xfrm>
                <a:off x="8262336" y="3925536"/>
                <a:ext cx="142615" cy="332597"/>
              </a:xfrm>
              <a:custGeom>
                <a:avLst/>
                <a:gdLst>
                  <a:gd name="connsiteX0" fmla="*/ 98155 w 142615"/>
                  <a:gd name="connsiteY0" fmla="*/ 330533 h 332597"/>
                  <a:gd name="connsiteX1" fmla="*/ 72207 w 142615"/>
                  <a:gd name="connsiteY1" fmla="*/ 298984 h 332597"/>
                  <a:gd name="connsiteX2" fmla="*/ 72207 w 142615"/>
                  <a:gd name="connsiteY2" fmla="*/ 298984 h 332597"/>
                  <a:gd name="connsiteX3" fmla="*/ 16480 w 142615"/>
                  <a:gd name="connsiteY3" fmla="*/ 4718 h 332597"/>
                  <a:gd name="connsiteX4" fmla="*/ 16480 w 142615"/>
                  <a:gd name="connsiteY4" fmla="*/ 4718 h 332597"/>
                  <a:gd name="connsiteX5" fmla="*/ 17659 w 142615"/>
                  <a:gd name="connsiteY5" fmla="*/ 0 h 332597"/>
                  <a:gd name="connsiteX6" fmla="*/ 21198 w 142615"/>
                  <a:gd name="connsiteY6" fmla="*/ 3243 h 332597"/>
                  <a:gd name="connsiteX7" fmla="*/ 76041 w 142615"/>
                  <a:gd name="connsiteY7" fmla="*/ 61330 h 332597"/>
                  <a:gd name="connsiteX8" fmla="*/ 76041 w 142615"/>
                  <a:gd name="connsiteY8" fmla="*/ 61330 h 332597"/>
                  <a:gd name="connsiteX9" fmla="*/ 101988 w 142615"/>
                  <a:gd name="connsiteY9" fmla="*/ 330828 h 332597"/>
                  <a:gd name="connsiteX10" fmla="*/ 101988 w 142615"/>
                  <a:gd name="connsiteY10" fmla="*/ 330828 h 332597"/>
                  <a:gd name="connsiteX11" fmla="*/ 99629 w 142615"/>
                  <a:gd name="connsiteY11" fmla="*/ 332597 h 332597"/>
                  <a:gd name="connsiteX12" fmla="*/ 98155 w 142615"/>
                  <a:gd name="connsiteY12" fmla="*/ 330533 h 332597"/>
                  <a:gd name="connsiteX13" fmla="*/ 98155 w 142615"/>
                  <a:gd name="connsiteY13" fmla="*/ 330533 h 332597"/>
                  <a:gd name="connsiteX14" fmla="*/ 100219 w 142615"/>
                  <a:gd name="connsiteY14" fmla="*/ 328764 h 332597"/>
                  <a:gd name="connsiteX15" fmla="*/ 102578 w 142615"/>
                  <a:gd name="connsiteY15" fmla="*/ 326995 h 332597"/>
                  <a:gd name="connsiteX16" fmla="*/ 100219 w 142615"/>
                  <a:gd name="connsiteY16" fmla="*/ 328764 h 332597"/>
                  <a:gd name="connsiteX17" fmla="*/ 100219 w 142615"/>
                  <a:gd name="connsiteY17" fmla="*/ 328764 h 3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615" h="332597">
                    <a:moveTo>
                      <a:pt x="98155" y="330533"/>
                    </a:moveTo>
                    <a:cubicBezTo>
                      <a:pt x="88719" y="319623"/>
                      <a:pt x="80169" y="309304"/>
                      <a:pt x="72207" y="298984"/>
                    </a:cubicBezTo>
                    <a:lnTo>
                      <a:pt x="72207" y="298984"/>
                    </a:lnTo>
                    <a:cubicBezTo>
                      <a:pt x="-1506" y="204630"/>
                      <a:pt x="-16249" y="130326"/>
                      <a:pt x="16480" y="4718"/>
                    </a:cubicBezTo>
                    <a:lnTo>
                      <a:pt x="16480" y="4718"/>
                    </a:lnTo>
                    <a:lnTo>
                      <a:pt x="17659" y="0"/>
                    </a:lnTo>
                    <a:lnTo>
                      <a:pt x="21198" y="3243"/>
                    </a:lnTo>
                    <a:cubicBezTo>
                      <a:pt x="42427" y="21819"/>
                      <a:pt x="60413" y="41280"/>
                      <a:pt x="76041" y="61330"/>
                    </a:cubicBezTo>
                    <a:lnTo>
                      <a:pt x="76041" y="61330"/>
                    </a:lnTo>
                    <a:cubicBezTo>
                      <a:pt x="157126" y="165709"/>
                      <a:pt x="162138" y="280703"/>
                      <a:pt x="101988" y="330828"/>
                    </a:cubicBezTo>
                    <a:lnTo>
                      <a:pt x="101988" y="330828"/>
                    </a:lnTo>
                    <a:lnTo>
                      <a:pt x="99629" y="332597"/>
                    </a:lnTo>
                    <a:lnTo>
                      <a:pt x="98155" y="330533"/>
                    </a:lnTo>
                    <a:lnTo>
                      <a:pt x="98155" y="330533"/>
                    </a:lnTo>
                    <a:close/>
                    <a:moveTo>
                      <a:pt x="100219" y="328764"/>
                    </a:moveTo>
                    <a:lnTo>
                      <a:pt x="102578" y="326995"/>
                    </a:lnTo>
                    <a:lnTo>
                      <a:pt x="100219" y="328764"/>
                    </a:lnTo>
                    <a:lnTo>
                      <a:pt x="100219" y="3287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爱设计-7-7">
                <a:extLst>
                  <a:ext uri="{FF2B5EF4-FFF2-40B4-BE49-F238E27FC236}">
                    <a16:creationId xmlns:a16="http://schemas.microsoft.com/office/drawing/2014/main" id="{A3858C52-2467-9E46-85C0-EF7DBC24F747}"/>
                  </a:ext>
                </a:extLst>
              </p:cNvPr>
              <p:cNvSpPr/>
              <p:nvPr/>
            </p:nvSpPr>
            <p:spPr>
              <a:xfrm>
                <a:off x="7997818" y="4148565"/>
                <a:ext cx="313431" cy="174082"/>
              </a:xfrm>
              <a:custGeom>
                <a:avLst/>
                <a:gdLst>
                  <a:gd name="connsiteX0" fmla="*/ 311663 w 313431"/>
                  <a:gd name="connsiteY0" fmla="*/ 148195 h 174082"/>
                  <a:gd name="connsiteX1" fmla="*/ 313432 w 313431"/>
                  <a:gd name="connsiteY1" fmla="*/ 150554 h 174082"/>
                  <a:gd name="connsiteX2" fmla="*/ 311073 w 313431"/>
                  <a:gd name="connsiteY2" fmla="*/ 152323 h 174082"/>
                  <a:gd name="connsiteX3" fmla="*/ 311073 w 313431"/>
                  <a:gd name="connsiteY3" fmla="*/ 152323 h 174082"/>
                  <a:gd name="connsiteX4" fmla="*/ 48356 w 313431"/>
                  <a:gd name="connsiteY4" fmla="*/ 69763 h 174082"/>
                  <a:gd name="connsiteX5" fmla="*/ 48356 w 313431"/>
                  <a:gd name="connsiteY5" fmla="*/ 69763 h 174082"/>
                  <a:gd name="connsiteX6" fmla="*/ 2359 w 313431"/>
                  <a:gd name="connsiteY6" fmla="*/ 4895 h 174082"/>
                  <a:gd name="connsiteX7" fmla="*/ 0 w 313431"/>
                  <a:gd name="connsiteY7" fmla="*/ 767 h 174082"/>
                  <a:gd name="connsiteX8" fmla="*/ 5012 w 313431"/>
                  <a:gd name="connsiteY8" fmla="*/ 472 h 174082"/>
                  <a:gd name="connsiteX9" fmla="*/ 5012 w 313431"/>
                  <a:gd name="connsiteY9" fmla="*/ 472 h 174082"/>
                  <a:gd name="connsiteX10" fmla="*/ 286010 w 313431"/>
                  <a:gd name="connsiteY10" fmla="*/ 116645 h 174082"/>
                  <a:gd name="connsiteX11" fmla="*/ 286010 w 313431"/>
                  <a:gd name="connsiteY11" fmla="*/ 116645 h 174082"/>
                  <a:gd name="connsiteX12" fmla="*/ 311663 w 313431"/>
                  <a:gd name="connsiteY12" fmla="*/ 148195 h 174082"/>
                  <a:gd name="connsiteX13" fmla="*/ 311663 w 313431"/>
                  <a:gd name="connsiteY13" fmla="*/ 148195 h 174082"/>
                  <a:gd name="connsiteX14" fmla="*/ 309304 w 313431"/>
                  <a:gd name="connsiteY14" fmla="*/ 149964 h 174082"/>
                  <a:gd name="connsiteX15" fmla="*/ 306945 w 313431"/>
                  <a:gd name="connsiteY15" fmla="*/ 151733 h 174082"/>
                  <a:gd name="connsiteX16" fmla="*/ 309304 w 313431"/>
                  <a:gd name="connsiteY16" fmla="*/ 149964 h 174082"/>
                  <a:gd name="connsiteX17" fmla="*/ 309304 w 313431"/>
                  <a:gd name="connsiteY17" fmla="*/ 149964 h 17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3431" h="174082">
                    <a:moveTo>
                      <a:pt x="311663" y="148195"/>
                    </a:moveTo>
                    <a:lnTo>
                      <a:pt x="313432" y="150554"/>
                    </a:lnTo>
                    <a:lnTo>
                      <a:pt x="311073" y="152323"/>
                    </a:lnTo>
                    <a:lnTo>
                      <a:pt x="311073" y="152323"/>
                    </a:lnTo>
                    <a:cubicBezTo>
                      <a:pt x="248268" y="199205"/>
                      <a:pt x="135044" y="169719"/>
                      <a:pt x="48356" y="69763"/>
                    </a:cubicBezTo>
                    <a:lnTo>
                      <a:pt x="48356" y="69763"/>
                    </a:lnTo>
                    <a:cubicBezTo>
                      <a:pt x="31844" y="50598"/>
                      <a:pt x="16217" y="29073"/>
                      <a:pt x="2359" y="4895"/>
                    </a:cubicBezTo>
                    <a:lnTo>
                      <a:pt x="0" y="767"/>
                    </a:lnTo>
                    <a:lnTo>
                      <a:pt x="5012" y="472"/>
                    </a:lnTo>
                    <a:lnTo>
                      <a:pt x="5012" y="472"/>
                    </a:lnTo>
                    <a:cubicBezTo>
                      <a:pt x="137108" y="-4246"/>
                      <a:pt x="207578" y="25830"/>
                      <a:pt x="286010" y="116645"/>
                    </a:cubicBezTo>
                    <a:lnTo>
                      <a:pt x="286010" y="116645"/>
                    </a:lnTo>
                    <a:cubicBezTo>
                      <a:pt x="294266" y="126670"/>
                      <a:pt x="302817" y="136990"/>
                      <a:pt x="311663" y="148195"/>
                    </a:cubicBezTo>
                    <a:lnTo>
                      <a:pt x="311663" y="148195"/>
                    </a:lnTo>
                    <a:close/>
                    <a:moveTo>
                      <a:pt x="309304" y="149964"/>
                    </a:moveTo>
                    <a:lnTo>
                      <a:pt x="306945" y="151733"/>
                    </a:lnTo>
                    <a:lnTo>
                      <a:pt x="309304" y="149964"/>
                    </a:lnTo>
                    <a:lnTo>
                      <a:pt x="309304" y="1499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爱设计-7-8">
                <a:extLst>
                  <a:ext uri="{FF2B5EF4-FFF2-40B4-BE49-F238E27FC236}">
                    <a16:creationId xmlns:a16="http://schemas.microsoft.com/office/drawing/2014/main" id="{2EE9D2B9-BB7F-E9CA-7C15-FEDCA6BE1545}"/>
                  </a:ext>
                </a:extLst>
              </p:cNvPr>
              <p:cNvSpPr/>
              <p:nvPr/>
            </p:nvSpPr>
            <p:spPr>
              <a:xfrm>
                <a:off x="8142659" y="3701741"/>
                <a:ext cx="121057" cy="335250"/>
              </a:xfrm>
              <a:custGeom>
                <a:avLst/>
                <a:gdLst>
                  <a:gd name="connsiteX0" fmla="*/ 45931 w 121057"/>
                  <a:gd name="connsiteY0" fmla="*/ 332892 h 335250"/>
                  <a:gd name="connsiteX1" fmla="*/ 29714 w 121057"/>
                  <a:gd name="connsiteY1" fmla="*/ 296625 h 335250"/>
                  <a:gd name="connsiteX2" fmla="*/ 29714 w 121057"/>
                  <a:gd name="connsiteY2" fmla="*/ 296625 h 335250"/>
                  <a:gd name="connsiteX3" fmla="*/ 53302 w 121057"/>
                  <a:gd name="connsiteY3" fmla="*/ 4128 h 335250"/>
                  <a:gd name="connsiteX4" fmla="*/ 53302 w 121057"/>
                  <a:gd name="connsiteY4" fmla="*/ 4128 h 335250"/>
                  <a:gd name="connsiteX5" fmla="*/ 55661 w 121057"/>
                  <a:gd name="connsiteY5" fmla="*/ 0 h 335250"/>
                  <a:gd name="connsiteX6" fmla="*/ 58315 w 121057"/>
                  <a:gd name="connsiteY6" fmla="*/ 3833 h 335250"/>
                  <a:gd name="connsiteX7" fmla="*/ 95172 w 121057"/>
                  <a:gd name="connsiteY7" fmla="*/ 72534 h 335250"/>
                  <a:gd name="connsiteX8" fmla="*/ 95172 w 121057"/>
                  <a:gd name="connsiteY8" fmla="*/ 72534 h 335250"/>
                  <a:gd name="connsiteX9" fmla="*/ 49764 w 121057"/>
                  <a:gd name="connsiteY9" fmla="*/ 334071 h 335250"/>
                  <a:gd name="connsiteX10" fmla="*/ 49764 w 121057"/>
                  <a:gd name="connsiteY10" fmla="*/ 334071 h 335250"/>
                  <a:gd name="connsiteX11" fmla="*/ 47110 w 121057"/>
                  <a:gd name="connsiteY11" fmla="*/ 335251 h 335250"/>
                  <a:gd name="connsiteX12" fmla="*/ 45931 w 121057"/>
                  <a:gd name="connsiteY12" fmla="*/ 332892 h 335250"/>
                  <a:gd name="connsiteX13" fmla="*/ 45931 w 121057"/>
                  <a:gd name="connsiteY13" fmla="*/ 332892 h 335250"/>
                  <a:gd name="connsiteX14" fmla="*/ 48584 w 121057"/>
                  <a:gd name="connsiteY14" fmla="*/ 331713 h 335250"/>
                  <a:gd name="connsiteX15" fmla="*/ 51238 w 121057"/>
                  <a:gd name="connsiteY15" fmla="*/ 330533 h 335250"/>
                  <a:gd name="connsiteX16" fmla="*/ 48584 w 121057"/>
                  <a:gd name="connsiteY16" fmla="*/ 331713 h 335250"/>
                  <a:gd name="connsiteX17" fmla="*/ 48584 w 121057"/>
                  <a:gd name="connsiteY17" fmla="*/ 331713 h 33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057" h="335250">
                    <a:moveTo>
                      <a:pt x="45931" y="332892"/>
                    </a:moveTo>
                    <a:cubicBezTo>
                      <a:pt x="40034" y="320213"/>
                      <a:pt x="34432" y="308419"/>
                      <a:pt x="29714" y="296625"/>
                    </a:cubicBezTo>
                    <a:lnTo>
                      <a:pt x="29714" y="296625"/>
                    </a:lnTo>
                    <a:cubicBezTo>
                      <a:pt x="-15399" y="188708"/>
                      <a:pt x="-10387" y="114994"/>
                      <a:pt x="53302" y="4128"/>
                    </a:cubicBezTo>
                    <a:lnTo>
                      <a:pt x="53302" y="4128"/>
                    </a:lnTo>
                    <a:lnTo>
                      <a:pt x="55661" y="0"/>
                    </a:lnTo>
                    <a:lnTo>
                      <a:pt x="58315" y="3833"/>
                    </a:lnTo>
                    <a:cubicBezTo>
                      <a:pt x="73352" y="26832"/>
                      <a:pt x="85441" y="49831"/>
                      <a:pt x="95172" y="72534"/>
                    </a:cubicBezTo>
                    <a:lnTo>
                      <a:pt x="95172" y="72534"/>
                    </a:lnTo>
                    <a:cubicBezTo>
                      <a:pt x="144708" y="191656"/>
                      <a:pt x="119645" y="301637"/>
                      <a:pt x="49764" y="334071"/>
                    </a:cubicBezTo>
                    <a:lnTo>
                      <a:pt x="49764" y="334071"/>
                    </a:lnTo>
                    <a:lnTo>
                      <a:pt x="47110" y="335251"/>
                    </a:lnTo>
                    <a:lnTo>
                      <a:pt x="45931" y="332892"/>
                    </a:lnTo>
                    <a:lnTo>
                      <a:pt x="45931" y="332892"/>
                    </a:lnTo>
                    <a:close/>
                    <a:moveTo>
                      <a:pt x="48584" y="331713"/>
                    </a:moveTo>
                    <a:lnTo>
                      <a:pt x="51238" y="330533"/>
                    </a:lnTo>
                    <a:lnTo>
                      <a:pt x="48584" y="331713"/>
                    </a:lnTo>
                    <a:lnTo>
                      <a:pt x="48584" y="33171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爱设计-7-9">
                <a:extLst>
                  <a:ext uri="{FF2B5EF4-FFF2-40B4-BE49-F238E27FC236}">
                    <a16:creationId xmlns:a16="http://schemas.microsoft.com/office/drawing/2014/main" id="{1FD3E03C-E713-018B-DC52-29B8DD3F5F6D}"/>
                  </a:ext>
                </a:extLst>
              </p:cNvPr>
              <p:cNvSpPr/>
              <p:nvPr/>
            </p:nvSpPr>
            <p:spPr>
              <a:xfrm>
                <a:off x="7873389" y="3842682"/>
                <a:ext cx="257703" cy="228807"/>
              </a:xfrm>
              <a:custGeom>
                <a:avLst/>
                <a:gdLst>
                  <a:gd name="connsiteX0" fmla="*/ 256524 w 257703"/>
                  <a:gd name="connsiteY0" fmla="*/ 217604 h 228807"/>
                  <a:gd name="connsiteX1" fmla="*/ 257704 w 257703"/>
                  <a:gd name="connsiteY1" fmla="*/ 220257 h 228807"/>
                  <a:gd name="connsiteX2" fmla="*/ 255050 w 257703"/>
                  <a:gd name="connsiteY2" fmla="*/ 221437 h 228807"/>
                  <a:gd name="connsiteX3" fmla="*/ 255050 w 257703"/>
                  <a:gd name="connsiteY3" fmla="*/ 221437 h 228807"/>
                  <a:gd name="connsiteX4" fmla="*/ 28011 w 257703"/>
                  <a:gd name="connsiteY4" fmla="*/ 77547 h 228807"/>
                  <a:gd name="connsiteX5" fmla="*/ 28011 w 257703"/>
                  <a:gd name="connsiteY5" fmla="*/ 77547 h 228807"/>
                  <a:gd name="connsiteX6" fmla="*/ 1180 w 257703"/>
                  <a:gd name="connsiteY6" fmla="*/ 4718 h 228807"/>
                  <a:gd name="connsiteX7" fmla="*/ 0 w 257703"/>
                  <a:gd name="connsiteY7" fmla="*/ 0 h 228807"/>
                  <a:gd name="connsiteX8" fmla="*/ 4718 w 257703"/>
                  <a:gd name="connsiteY8" fmla="*/ 1179 h 228807"/>
                  <a:gd name="connsiteX9" fmla="*/ 4718 w 257703"/>
                  <a:gd name="connsiteY9" fmla="*/ 1179 h 228807"/>
                  <a:gd name="connsiteX10" fmla="*/ 240307 w 257703"/>
                  <a:gd name="connsiteY10" fmla="*/ 181631 h 228807"/>
                  <a:gd name="connsiteX11" fmla="*/ 240307 w 257703"/>
                  <a:gd name="connsiteY11" fmla="*/ 181631 h 228807"/>
                  <a:gd name="connsiteX12" fmla="*/ 256524 w 257703"/>
                  <a:gd name="connsiteY12" fmla="*/ 217604 h 228807"/>
                  <a:gd name="connsiteX13" fmla="*/ 256524 w 257703"/>
                  <a:gd name="connsiteY13" fmla="*/ 217604 h 228807"/>
                  <a:gd name="connsiteX14" fmla="*/ 253871 w 257703"/>
                  <a:gd name="connsiteY14" fmla="*/ 218783 h 228807"/>
                  <a:gd name="connsiteX15" fmla="*/ 251217 w 257703"/>
                  <a:gd name="connsiteY15" fmla="*/ 219962 h 228807"/>
                  <a:gd name="connsiteX16" fmla="*/ 253871 w 257703"/>
                  <a:gd name="connsiteY16" fmla="*/ 218783 h 228807"/>
                  <a:gd name="connsiteX17" fmla="*/ 253871 w 257703"/>
                  <a:gd name="connsiteY17" fmla="*/ 218783 h 228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7703" h="228807">
                    <a:moveTo>
                      <a:pt x="256524" y="217604"/>
                    </a:moveTo>
                    <a:lnTo>
                      <a:pt x="257704" y="220257"/>
                    </a:lnTo>
                    <a:lnTo>
                      <a:pt x="255050" y="221437"/>
                    </a:lnTo>
                    <a:lnTo>
                      <a:pt x="255050" y="221437"/>
                    </a:lnTo>
                    <a:cubicBezTo>
                      <a:pt x="183400" y="250038"/>
                      <a:pt x="83739" y="194015"/>
                      <a:pt x="28011" y="77547"/>
                    </a:cubicBezTo>
                    <a:lnTo>
                      <a:pt x="28011" y="77547"/>
                    </a:lnTo>
                    <a:cubicBezTo>
                      <a:pt x="17396" y="55433"/>
                      <a:pt x="8256" y="30960"/>
                      <a:pt x="1180" y="4718"/>
                    </a:cubicBezTo>
                    <a:lnTo>
                      <a:pt x="0" y="0"/>
                    </a:lnTo>
                    <a:lnTo>
                      <a:pt x="4718" y="1179"/>
                    </a:lnTo>
                    <a:lnTo>
                      <a:pt x="4718" y="1179"/>
                    </a:lnTo>
                    <a:cubicBezTo>
                      <a:pt x="130916" y="29780"/>
                      <a:pt x="189887" y="76073"/>
                      <a:pt x="240307" y="181631"/>
                    </a:cubicBezTo>
                    <a:lnTo>
                      <a:pt x="240307" y="181631"/>
                    </a:lnTo>
                    <a:cubicBezTo>
                      <a:pt x="245909" y="192836"/>
                      <a:pt x="251217" y="204925"/>
                      <a:pt x="256524" y="217604"/>
                    </a:cubicBezTo>
                    <a:lnTo>
                      <a:pt x="256524" y="217604"/>
                    </a:lnTo>
                    <a:close/>
                    <a:moveTo>
                      <a:pt x="253871" y="218783"/>
                    </a:moveTo>
                    <a:lnTo>
                      <a:pt x="251217" y="219962"/>
                    </a:lnTo>
                    <a:lnTo>
                      <a:pt x="253871" y="218783"/>
                    </a:lnTo>
                    <a:lnTo>
                      <a:pt x="253871" y="21878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爱设计-7-10">
                <a:extLst>
                  <a:ext uri="{FF2B5EF4-FFF2-40B4-BE49-F238E27FC236}">
                    <a16:creationId xmlns:a16="http://schemas.microsoft.com/office/drawing/2014/main" id="{4AFF738F-A233-771F-18B8-C0706A9B3644}"/>
                  </a:ext>
                </a:extLst>
              </p:cNvPr>
              <p:cNvSpPr/>
              <p:nvPr/>
            </p:nvSpPr>
            <p:spPr>
              <a:xfrm>
                <a:off x="8067953" y="3480010"/>
                <a:ext cx="121191" cy="321392"/>
              </a:xfrm>
              <a:custGeom>
                <a:avLst/>
                <a:gdLst>
                  <a:gd name="connsiteX0" fmla="*/ 18322 w 121191"/>
                  <a:gd name="connsiteY0" fmla="*/ 318739 h 321392"/>
                  <a:gd name="connsiteX1" fmla="*/ 9476 w 121191"/>
                  <a:gd name="connsiteY1" fmla="*/ 280997 h 321392"/>
                  <a:gd name="connsiteX2" fmla="*/ 9476 w 121191"/>
                  <a:gd name="connsiteY2" fmla="*/ 280997 h 321392"/>
                  <a:gd name="connsiteX3" fmla="*/ 86433 w 121191"/>
                  <a:gd name="connsiteY3" fmla="*/ 3538 h 321392"/>
                  <a:gd name="connsiteX4" fmla="*/ 86433 w 121191"/>
                  <a:gd name="connsiteY4" fmla="*/ 3538 h 321392"/>
                  <a:gd name="connsiteX5" fmla="*/ 89382 w 121191"/>
                  <a:gd name="connsiteY5" fmla="*/ 0 h 321392"/>
                  <a:gd name="connsiteX6" fmla="*/ 91151 w 121191"/>
                  <a:gd name="connsiteY6" fmla="*/ 4423 h 321392"/>
                  <a:gd name="connsiteX7" fmla="*/ 113855 w 121191"/>
                  <a:gd name="connsiteY7" fmla="*/ 76957 h 321392"/>
                  <a:gd name="connsiteX8" fmla="*/ 113855 w 121191"/>
                  <a:gd name="connsiteY8" fmla="*/ 76957 h 321392"/>
                  <a:gd name="connsiteX9" fmla="*/ 21860 w 121191"/>
                  <a:gd name="connsiteY9" fmla="*/ 320803 h 321392"/>
                  <a:gd name="connsiteX10" fmla="*/ 21860 w 121191"/>
                  <a:gd name="connsiteY10" fmla="*/ 320803 h 321392"/>
                  <a:gd name="connsiteX11" fmla="*/ 19206 w 121191"/>
                  <a:gd name="connsiteY11" fmla="*/ 321393 h 321392"/>
                  <a:gd name="connsiteX12" fmla="*/ 18322 w 121191"/>
                  <a:gd name="connsiteY12" fmla="*/ 318739 h 321392"/>
                  <a:gd name="connsiteX13" fmla="*/ 18322 w 121191"/>
                  <a:gd name="connsiteY13" fmla="*/ 318739 h 321392"/>
                  <a:gd name="connsiteX14" fmla="*/ 20975 w 121191"/>
                  <a:gd name="connsiteY14" fmla="*/ 318149 h 321392"/>
                  <a:gd name="connsiteX15" fmla="*/ 23629 w 121191"/>
                  <a:gd name="connsiteY15" fmla="*/ 317560 h 321392"/>
                  <a:gd name="connsiteX16" fmla="*/ 20975 w 121191"/>
                  <a:gd name="connsiteY16" fmla="*/ 318149 h 321392"/>
                  <a:gd name="connsiteX17" fmla="*/ 20975 w 121191"/>
                  <a:gd name="connsiteY17" fmla="*/ 318149 h 3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191" h="321392">
                    <a:moveTo>
                      <a:pt x="18322" y="318739"/>
                    </a:moveTo>
                    <a:cubicBezTo>
                      <a:pt x="14783" y="305470"/>
                      <a:pt x="11835" y="293086"/>
                      <a:pt x="9476" y="280997"/>
                    </a:cubicBezTo>
                    <a:lnTo>
                      <a:pt x="9476" y="280997"/>
                    </a:lnTo>
                    <a:cubicBezTo>
                      <a:pt x="-14113" y="169247"/>
                      <a:pt x="4463" y="99072"/>
                      <a:pt x="86433" y="3538"/>
                    </a:cubicBezTo>
                    <a:lnTo>
                      <a:pt x="86433" y="3538"/>
                    </a:lnTo>
                    <a:lnTo>
                      <a:pt x="89382" y="0"/>
                    </a:lnTo>
                    <a:lnTo>
                      <a:pt x="91151" y="4423"/>
                    </a:lnTo>
                    <a:cubicBezTo>
                      <a:pt x="101471" y="29191"/>
                      <a:pt x="108842" y="53369"/>
                      <a:pt x="113855" y="76957"/>
                    </a:cubicBezTo>
                    <a:lnTo>
                      <a:pt x="113855" y="76957"/>
                    </a:lnTo>
                    <a:cubicBezTo>
                      <a:pt x="139507" y="200502"/>
                      <a:pt x="95279" y="301932"/>
                      <a:pt x="21860" y="320803"/>
                    </a:cubicBezTo>
                    <a:lnTo>
                      <a:pt x="21860" y="320803"/>
                    </a:lnTo>
                    <a:lnTo>
                      <a:pt x="19206" y="321393"/>
                    </a:lnTo>
                    <a:lnTo>
                      <a:pt x="18322" y="318739"/>
                    </a:lnTo>
                    <a:lnTo>
                      <a:pt x="18322" y="318739"/>
                    </a:lnTo>
                    <a:close/>
                    <a:moveTo>
                      <a:pt x="20975" y="318149"/>
                    </a:moveTo>
                    <a:lnTo>
                      <a:pt x="23629" y="317560"/>
                    </a:lnTo>
                    <a:lnTo>
                      <a:pt x="20975" y="318149"/>
                    </a:lnTo>
                    <a:lnTo>
                      <a:pt x="20975" y="31814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爱设计-7-11">
                <a:extLst>
                  <a:ext uri="{FF2B5EF4-FFF2-40B4-BE49-F238E27FC236}">
                    <a16:creationId xmlns:a16="http://schemas.microsoft.com/office/drawing/2014/main" id="{F3F801B6-289A-0A9B-51D8-627F3743B06B}"/>
                  </a:ext>
                </a:extLst>
              </p:cNvPr>
              <p:cNvSpPr/>
              <p:nvPr/>
            </p:nvSpPr>
            <p:spPr>
              <a:xfrm>
                <a:off x="7817661" y="3557851"/>
                <a:ext cx="207873" cy="260562"/>
              </a:xfrm>
              <a:custGeom>
                <a:avLst/>
                <a:gdLst>
                  <a:gd name="connsiteX0" fmla="*/ 207283 w 207873"/>
                  <a:gd name="connsiteY0" fmla="*/ 255345 h 260562"/>
                  <a:gd name="connsiteX1" fmla="*/ 207873 w 207873"/>
                  <a:gd name="connsiteY1" fmla="*/ 257999 h 260562"/>
                  <a:gd name="connsiteX2" fmla="*/ 204925 w 207873"/>
                  <a:gd name="connsiteY2" fmla="*/ 258588 h 260562"/>
                  <a:gd name="connsiteX3" fmla="*/ 204925 w 207873"/>
                  <a:gd name="connsiteY3" fmla="*/ 258588 h 260562"/>
                  <a:gd name="connsiteX4" fmla="*/ 12679 w 207873"/>
                  <a:gd name="connsiteY4" fmla="*/ 79611 h 260562"/>
                  <a:gd name="connsiteX5" fmla="*/ 12679 w 207873"/>
                  <a:gd name="connsiteY5" fmla="*/ 79611 h 260562"/>
                  <a:gd name="connsiteX6" fmla="*/ 295 w 207873"/>
                  <a:gd name="connsiteY6" fmla="*/ 4718 h 260562"/>
                  <a:gd name="connsiteX7" fmla="*/ 0 w 207873"/>
                  <a:gd name="connsiteY7" fmla="*/ 0 h 260562"/>
                  <a:gd name="connsiteX8" fmla="*/ 4423 w 207873"/>
                  <a:gd name="connsiteY8" fmla="*/ 1769 h 260562"/>
                  <a:gd name="connsiteX9" fmla="*/ 4423 w 207873"/>
                  <a:gd name="connsiteY9" fmla="*/ 1769 h 260562"/>
                  <a:gd name="connsiteX10" fmla="*/ 198143 w 207873"/>
                  <a:gd name="connsiteY10" fmla="*/ 217309 h 260562"/>
                  <a:gd name="connsiteX11" fmla="*/ 198143 w 207873"/>
                  <a:gd name="connsiteY11" fmla="*/ 217309 h 260562"/>
                  <a:gd name="connsiteX12" fmla="*/ 207283 w 207873"/>
                  <a:gd name="connsiteY12" fmla="*/ 255345 h 260562"/>
                  <a:gd name="connsiteX13" fmla="*/ 207283 w 207873"/>
                  <a:gd name="connsiteY13" fmla="*/ 255345 h 260562"/>
                  <a:gd name="connsiteX14" fmla="*/ 204335 w 207873"/>
                  <a:gd name="connsiteY14" fmla="*/ 255935 h 260562"/>
                  <a:gd name="connsiteX15" fmla="*/ 201681 w 207873"/>
                  <a:gd name="connsiteY15" fmla="*/ 256524 h 260562"/>
                  <a:gd name="connsiteX16" fmla="*/ 204335 w 207873"/>
                  <a:gd name="connsiteY16" fmla="*/ 255935 h 260562"/>
                  <a:gd name="connsiteX17" fmla="*/ 204335 w 207873"/>
                  <a:gd name="connsiteY17" fmla="*/ 255935 h 26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7873" h="260562">
                    <a:moveTo>
                      <a:pt x="207283" y="255345"/>
                    </a:moveTo>
                    <a:lnTo>
                      <a:pt x="207873" y="257999"/>
                    </a:lnTo>
                    <a:lnTo>
                      <a:pt x="204925" y="258588"/>
                    </a:lnTo>
                    <a:lnTo>
                      <a:pt x="204925" y="258588"/>
                    </a:lnTo>
                    <a:cubicBezTo>
                      <a:pt x="130621" y="273626"/>
                      <a:pt x="45113" y="201681"/>
                      <a:pt x="12679" y="79611"/>
                    </a:cubicBezTo>
                    <a:lnTo>
                      <a:pt x="12679" y="79611"/>
                    </a:lnTo>
                    <a:cubicBezTo>
                      <a:pt x="6487" y="56317"/>
                      <a:pt x="2359" y="31255"/>
                      <a:pt x="295" y="4718"/>
                    </a:cubicBezTo>
                    <a:lnTo>
                      <a:pt x="0" y="0"/>
                    </a:lnTo>
                    <a:lnTo>
                      <a:pt x="4423" y="1769"/>
                    </a:lnTo>
                    <a:lnTo>
                      <a:pt x="4423" y="1769"/>
                    </a:lnTo>
                    <a:cubicBezTo>
                      <a:pt x="120596" y="51895"/>
                      <a:pt x="168952" y="106738"/>
                      <a:pt x="198143" y="217309"/>
                    </a:cubicBezTo>
                    <a:lnTo>
                      <a:pt x="198143" y="217309"/>
                    </a:lnTo>
                    <a:cubicBezTo>
                      <a:pt x="201386" y="229398"/>
                      <a:pt x="204335" y="242077"/>
                      <a:pt x="207283" y="255345"/>
                    </a:cubicBezTo>
                    <a:lnTo>
                      <a:pt x="207283" y="255345"/>
                    </a:lnTo>
                    <a:close/>
                    <a:moveTo>
                      <a:pt x="204335" y="255935"/>
                    </a:moveTo>
                    <a:lnTo>
                      <a:pt x="201681" y="256524"/>
                    </a:lnTo>
                    <a:lnTo>
                      <a:pt x="204335" y="255935"/>
                    </a:lnTo>
                    <a:lnTo>
                      <a:pt x="204335" y="255935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爱设计-7-12">
                <a:extLst>
                  <a:ext uri="{FF2B5EF4-FFF2-40B4-BE49-F238E27FC236}">
                    <a16:creationId xmlns:a16="http://schemas.microsoft.com/office/drawing/2014/main" id="{7A0AE0B0-2237-D8AB-D9BA-E9EE53209EB0}"/>
                  </a:ext>
                </a:extLst>
              </p:cNvPr>
              <p:cNvSpPr/>
              <p:nvPr/>
            </p:nvSpPr>
            <p:spPr>
              <a:xfrm>
                <a:off x="8039199" y="3245894"/>
                <a:ext cx="148058" cy="290432"/>
              </a:xfrm>
              <a:custGeom>
                <a:avLst/>
                <a:gdLst>
                  <a:gd name="connsiteX0" fmla="*/ 194 w 148058"/>
                  <a:gd name="connsiteY0" fmla="*/ 287779 h 290432"/>
                  <a:gd name="connsiteX1" fmla="*/ 489 w 148058"/>
                  <a:gd name="connsiteY1" fmla="*/ 249743 h 290432"/>
                  <a:gd name="connsiteX2" fmla="*/ 489 w 148058"/>
                  <a:gd name="connsiteY2" fmla="*/ 249743 h 290432"/>
                  <a:gd name="connsiteX3" fmla="*/ 138776 w 148058"/>
                  <a:gd name="connsiteY3" fmla="*/ 2654 h 290432"/>
                  <a:gd name="connsiteX4" fmla="*/ 138776 w 148058"/>
                  <a:gd name="connsiteY4" fmla="*/ 2654 h 290432"/>
                  <a:gd name="connsiteX5" fmla="*/ 142609 w 148058"/>
                  <a:gd name="connsiteY5" fmla="*/ 0 h 290432"/>
                  <a:gd name="connsiteX6" fmla="*/ 143199 w 148058"/>
                  <a:gd name="connsiteY6" fmla="*/ 4423 h 290432"/>
                  <a:gd name="connsiteX7" fmla="*/ 147916 w 148058"/>
                  <a:gd name="connsiteY7" fmla="*/ 78726 h 290432"/>
                  <a:gd name="connsiteX8" fmla="*/ 147916 w 148058"/>
                  <a:gd name="connsiteY8" fmla="*/ 78726 h 290432"/>
                  <a:gd name="connsiteX9" fmla="*/ 3142 w 148058"/>
                  <a:gd name="connsiteY9" fmla="*/ 290433 h 290432"/>
                  <a:gd name="connsiteX10" fmla="*/ 3142 w 148058"/>
                  <a:gd name="connsiteY10" fmla="*/ 290433 h 290432"/>
                  <a:gd name="connsiteX11" fmla="*/ 194 w 148058"/>
                  <a:gd name="connsiteY11" fmla="*/ 290433 h 290432"/>
                  <a:gd name="connsiteX12" fmla="*/ 194 w 148058"/>
                  <a:gd name="connsiteY12" fmla="*/ 287779 h 290432"/>
                  <a:gd name="connsiteX13" fmla="*/ 194 w 148058"/>
                  <a:gd name="connsiteY13" fmla="*/ 287779 h 290432"/>
                  <a:gd name="connsiteX14" fmla="*/ 2847 w 148058"/>
                  <a:gd name="connsiteY14" fmla="*/ 287779 h 290432"/>
                  <a:gd name="connsiteX15" fmla="*/ 5501 w 148058"/>
                  <a:gd name="connsiteY15" fmla="*/ 287779 h 290432"/>
                  <a:gd name="connsiteX16" fmla="*/ 2847 w 148058"/>
                  <a:gd name="connsiteY16" fmla="*/ 287779 h 290432"/>
                  <a:gd name="connsiteX17" fmla="*/ 2847 w 148058"/>
                  <a:gd name="connsiteY17" fmla="*/ 287779 h 2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8058" h="290432">
                    <a:moveTo>
                      <a:pt x="194" y="287779"/>
                    </a:moveTo>
                    <a:cubicBezTo>
                      <a:pt x="-101" y="274511"/>
                      <a:pt x="-101" y="261832"/>
                      <a:pt x="489" y="249743"/>
                    </a:cubicBezTo>
                    <a:lnTo>
                      <a:pt x="489" y="249743"/>
                    </a:lnTo>
                    <a:cubicBezTo>
                      <a:pt x="4322" y="137992"/>
                      <a:pt x="38525" y="75188"/>
                      <a:pt x="138776" y="2654"/>
                    </a:cubicBezTo>
                    <a:lnTo>
                      <a:pt x="138776" y="2654"/>
                    </a:lnTo>
                    <a:lnTo>
                      <a:pt x="142609" y="0"/>
                    </a:lnTo>
                    <a:lnTo>
                      <a:pt x="143199" y="4423"/>
                    </a:lnTo>
                    <a:cubicBezTo>
                      <a:pt x="147327" y="30370"/>
                      <a:pt x="148506" y="55138"/>
                      <a:pt x="147916" y="78726"/>
                    </a:cubicBezTo>
                    <a:lnTo>
                      <a:pt x="147916" y="78726"/>
                    </a:lnTo>
                    <a:cubicBezTo>
                      <a:pt x="143494" y="202271"/>
                      <a:pt x="77446" y="288958"/>
                      <a:pt x="3142" y="290433"/>
                    </a:cubicBezTo>
                    <a:lnTo>
                      <a:pt x="3142" y="290433"/>
                    </a:lnTo>
                    <a:lnTo>
                      <a:pt x="194" y="290433"/>
                    </a:lnTo>
                    <a:lnTo>
                      <a:pt x="194" y="287779"/>
                    </a:lnTo>
                    <a:lnTo>
                      <a:pt x="194" y="287779"/>
                    </a:lnTo>
                    <a:close/>
                    <a:moveTo>
                      <a:pt x="2847" y="287779"/>
                    </a:moveTo>
                    <a:lnTo>
                      <a:pt x="5501" y="287779"/>
                    </a:lnTo>
                    <a:lnTo>
                      <a:pt x="2847" y="287779"/>
                    </a:lnTo>
                    <a:lnTo>
                      <a:pt x="2847" y="28777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爱设计-7-13">
                <a:extLst>
                  <a:ext uri="{FF2B5EF4-FFF2-40B4-BE49-F238E27FC236}">
                    <a16:creationId xmlns:a16="http://schemas.microsoft.com/office/drawing/2014/main" id="{7F5DF487-D079-40B5-A37C-63FE672A83D5}"/>
                  </a:ext>
                </a:extLst>
              </p:cNvPr>
              <p:cNvSpPr/>
              <p:nvPr/>
            </p:nvSpPr>
            <p:spPr>
              <a:xfrm>
                <a:off x="7833552" y="3243830"/>
                <a:ext cx="144409" cy="292496"/>
              </a:xfrm>
              <a:custGeom>
                <a:avLst/>
                <a:gdLst>
                  <a:gd name="connsiteX0" fmla="*/ 143921 w 144409"/>
                  <a:gd name="connsiteY0" fmla="*/ 289843 h 292496"/>
                  <a:gd name="connsiteX1" fmla="*/ 143921 w 144409"/>
                  <a:gd name="connsiteY1" fmla="*/ 292497 h 292496"/>
                  <a:gd name="connsiteX2" fmla="*/ 141267 w 144409"/>
                  <a:gd name="connsiteY2" fmla="*/ 292497 h 292496"/>
                  <a:gd name="connsiteX3" fmla="*/ 141267 w 144409"/>
                  <a:gd name="connsiteY3" fmla="*/ 292497 h 292496"/>
                  <a:gd name="connsiteX4" fmla="*/ 31 w 144409"/>
                  <a:gd name="connsiteY4" fmla="*/ 78726 h 292496"/>
                  <a:gd name="connsiteX5" fmla="*/ 31 w 144409"/>
                  <a:gd name="connsiteY5" fmla="*/ 78726 h 292496"/>
                  <a:gd name="connsiteX6" fmla="*/ 5929 w 144409"/>
                  <a:gd name="connsiteY6" fmla="*/ 4423 h 292496"/>
                  <a:gd name="connsiteX7" fmla="*/ 6813 w 144409"/>
                  <a:gd name="connsiteY7" fmla="*/ 0 h 292496"/>
                  <a:gd name="connsiteX8" fmla="*/ 10351 w 144409"/>
                  <a:gd name="connsiteY8" fmla="*/ 2654 h 292496"/>
                  <a:gd name="connsiteX9" fmla="*/ 10351 w 144409"/>
                  <a:gd name="connsiteY9" fmla="*/ 2654 h 292496"/>
                  <a:gd name="connsiteX10" fmla="*/ 144216 w 144409"/>
                  <a:gd name="connsiteY10" fmla="*/ 251807 h 292496"/>
                  <a:gd name="connsiteX11" fmla="*/ 144216 w 144409"/>
                  <a:gd name="connsiteY11" fmla="*/ 251807 h 292496"/>
                  <a:gd name="connsiteX12" fmla="*/ 143921 w 144409"/>
                  <a:gd name="connsiteY12" fmla="*/ 289843 h 292496"/>
                  <a:gd name="connsiteX13" fmla="*/ 143921 w 144409"/>
                  <a:gd name="connsiteY13" fmla="*/ 289843 h 292496"/>
                  <a:gd name="connsiteX14" fmla="*/ 141267 w 144409"/>
                  <a:gd name="connsiteY14" fmla="*/ 289548 h 292496"/>
                  <a:gd name="connsiteX15" fmla="*/ 138614 w 144409"/>
                  <a:gd name="connsiteY15" fmla="*/ 289548 h 292496"/>
                  <a:gd name="connsiteX16" fmla="*/ 141267 w 144409"/>
                  <a:gd name="connsiteY16" fmla="*/ 289548 h 292496"/>
                  <a:gd name="connsiteX17" fmla="*/ 141267 w 144409"/>
                  <a:gd name="connsiteY17" fmla="*/ 289548 h 292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409" h="292496">
                    <a:moveTo>
                      <a:pt x="143921" y="289843"/>
                    </a:moveTo>
                    <a:lnTo>
                      <a:pt x="143921" y="292497"/>
                    </a:lnTo>
                    <a:lnTo>
                      <a:pt x="141267" y="292497"/>
                    </a:lnTo>
                    <a:lnTo>
                      <a:pt x="141267" y="292497"/>
                    </a:lnTo>
                    <a:cubicBezTo>
                      <a:pt x="66964" y="289843"/>
                      <a:pt x="2390" y="201976"/>
                      <a:pt x="31" y="78726"/>
                    </a:cubicBezTo>
                    <a:lnTo>
                      <a:pt x="31" y="78726"/>
                    </a:lnTo>
                    <a:cubicBezTo>
                      <a:pt x="-263" y="55138"/>
                      <a:pt x="1506" y="30370"/>
                      <a:pt x="5929" y="4423"/>
                    </a:cubicBezTo>
                    <a:lnTo>
                      <a:pt x="6813" y="0"/>
                    </a:lnTo>
                    <a:lnTo>
                      <a:pt x="10351" y="2654"/>
                    </a:lnTo>
                    <a:lnTo>
                      <a:pt x="10351" y="2654"/>
                    </a:lnTo>
                    <a:cubicBezTo>
                      <a:pt x="109423" y="76662"/>
                      <a:pt x="142447" y="139762"/>
                      <a:pt x="144216" y="251807"/>
                    </a:cubicBezTo>
                    <a:lnTo>
                      <a:pt x="144216" y="251807"/>
                    </a:lnTo>
                    <a:cubicBezTo>
                      <a:pt x="144511" y="263896"/>
                      <a:pt x="144511" y="276574"/>
                      <a:pt x="143921" y="289843"/>
                    </a:cubicBezTo>
                    <a:lnTo>
                      <a:pt x="143921" y="289843"/>
                    </a:lnTo>
                    <a:close/>
                    <a:moveTo>
                      <a:pt x="141267" y="289548"/>
                    </a:moveTo>
                    <a:lnTo>
                      <a:pt x="138614" y="289548"/>
                    </a:lnTo>
                    <a:lnTo>
                      <a:pt x="141267" y="289548"/>
                    </a:lnTo>
                    <a:lnTo>
                      <a:pt x="141267" y="28954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爱设计-7-14">
                <a:extLst>
                  <a:ext uri="{FF2B5EF4-FFF2-40B4-BE49-F238E27FC236}">
                    <a16:creationId xmlns:a16="http://schemas.microsoft.com/office/drawing/2014/main" id="{3FE7BA80-0A0C-BB89-9EAB-F8B457FAF539}"/>
                  </a:ext>
                </a:extLst>
              </p:cNvPr>
              <p:cNvSpPr/>
              <p:nvPr/>
            </p:nvSpPr>
            <p:spPr>
              <a:xfrm>
                <a:off x="8056200" y="3034778"/>
                <a:ext cx="225859" cy="230595"/>
              </a:xfrm>
              <a:custGeom>
                <a:avLst/>
                <a:gdLst>
                  <a:gd name="connsiteX0" fmla="*/ 885 w 225859"/>
                  <a:gd name="connsiteY0" fmla="*/ 222616 h 230595"/>
                  <a:gd name="connsiteX1" fmla="*/ 13564 w 225859"/>
                  <a:gd name="connsiteY1" fmla="*/ 187528 h 230595"/>
                  <a:gd name="connsiteX2" fmla="*/ 13564 w 225859"/>
                  <a:gd name="connsiteY2" fmla="*/ 187528 h 230595"/>
                  <a:gd name="connsiteX3" fmla="*/ 221437 w 225859"/>
                  <a:gd name="connsiteY3" fmla="*/ 1474 h 230595"/>
                  <a:gd name="connsiteX4" fmla="*/ 221437 w 225859"/>
                  <a:gd name="connsiteY4" fmla="*/ 1474 h 230595"/>
                  <a:gd name="connsiteX5" fmla="*/ 225860 w 225859"/>
                  <a:gd name="connsiteY5" fmla="*/ 0 h 230595"/>
                  <a:gd name="connsiteX6" fmla="*/ 224975 w 225859"/>
                  <a:gd name="connsiteY6" fmla="*/ 4423 h 230595"/>
                  <a:gd name="connsiteX7" fmla="*/ 205220 w 225859"/>
                  <a:gd name="connsiteY7" fmla="*/ 74893 h 230595"/>
                  <a:gd name="connsiteX8" fmla="*/ 205220 w 225859"/>
                  <a:gd name="connsiteY8" fmla="*/ 74893 h 230595"/>
                  <a:gd name="connsiteX9" fmla="*/ 2654 w 225859"/>
                  <a:gd name="connsiteY9" fmla="*/ 226154 h 230595"/>
                  <a:gd name="connsiteX10" fmla="*/ 2654 w 225859"/>
                  <a:gd name="connsiteY10" fmla="*/ 226154 h 230595"/>
                  <a:gd name="connsiteX11" fmla="*/ 0 w 225859"/>
                  <a:gd name="connsiteY11" fmla="*/ 225270 h 230595"/>
                  <a:gd name="connsiteX12" fmla="*/ 885 w 225859"/>
                  <a:gd name="connsiteY12" fmla="*/ 222616 h 230595"/>
                  <a:gd name="connsiteX13" fmla="*/ 885 w 225859"/>
                  <a:gd name="connsiteY13" fmla="*/ 222616 h 230595"/>
                  <a:gd name="connsiteX14" fmla="*/ 3243 w 225859"/>
                  <a:gd name="connsiteY14" fmla="*/ 223500 h 230595"/>
                  <a:gd name="connsiteX15" fmla="*/ 5897 w 225859"/>
                  <a:gd name="connsiteY15" fmla="*/ 224385 h 230595"/>
                  <a:gd name="connsiteX16" fmla="*/ 3243 w 225859"/>
                  <a:gd name="connsiteY16" fmla="*/ 223500 h 230595"/>
                  <a:gd name="connsiteX17" fmla="*/ 3243 w 225859"/>
                  <a:gd name="connsiteY17" fmla="*/ 223500 h 23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5859" h="230595">
                    <a:moveTo>
                      <a:pt x="885" y="222616"/>
                    </a:moveTo>
                    <a:cubicBezTo>
                      <a:pt x="5012" y="210232"/>
                      <a:pt x="9140" y="198438"/>
                      <a:pt x="13564" y="187528"/>
                    </a:cubicBezTo>
                    <a:lnTo>
                      <a:pt x="13564" y="187528"/>
                    </a:lnTo>
                    <a:cubicBezTo>
                      <a:pt x="53074" y="84918"/>
                      <a:pt x="104969" y="37447"/>
                      <a:pt x="221437" y="1474"/>
                    </a:cubicBezTo>
                    <a:lnTo>
                      <a:pt x="221437" y="1474"/>
                    </a:lnTo>
                    <a:lnTo>
                      <a:pt x="225860" y="0"/>
                    </a:lnTo>
                    <a:lnTo>
                      <a:pt x="224975" y="4423"/>
                    </a:lnTo>
                    <a:cubicBezTo>
                      <a:pt x="220257" y="29780"/>
                      <a:pt x="213770" y="53074"/>
                      <a:pt x="205220" y="74893"/>
                    </a:cubicBezTo>
                    <a:lnTo>
                      <a:pt x="205220" y="74893"/>
                    </a:lnTo>
                    <a:cubicBezTo>
                      <a:pt x="161286" y="188118"/>
                      <a:pt x="71945" y="247974"/>
                      <a:pt x="2654" y="226154"/>
                    </a:cubicBezTo>
                    <a:lnTo>
                      <a:pt x="2654" y="226154"/>
                    </a:lnTo>
                    <a:lnTo>
                      <a:pt x="0" y="225270"/>
                    </a:lnTo>
                    <a:lnTo>
                      <a:pt x="885" y="222616"/>
                    </a:lnTo>
                    <a:lnTo>
                      <a:pt x="885" y="222616"/>
                    </a:lnTo>
                    <a:close/>
                    <a:moveTo>
                      <a:pt x="3243" y="223500"/>
                    </a:moveTo>
                    <a:lnTo>
                      <a:pt x="5897" y="224385"/>
                    </a:lnTo>
                    <a:lnTo>
                      <a:pt x="3243" y="223500"/>
                    </a:lnTo>
                    <a:lnTo>
                      <a:pt x="3243" y="22350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爱设计-7-15">
                <a:extLst>
                  <a:ext uri="{FF2B5EF4-FFF2-40B4-BE49-F238E27FC236}">
                    <a16:creationId xmlns:a16="http://schemas.microsoft.com/office/drawing/2014/main" id="{636E6537-0D24-3A06-7810-FEDD87E61F13}"/>
                  </a:ext>
                </a:extLst>
              </p:cNvPr>
              <p:cNvSpPr/>
              <p:nvPr/>
            </p:nvSpPr>
            <p:spPr>
              <a:xfrm>
                <a:off x="7917977" y="2926860"/>
                <a:ext cx="113316" cy="314021"/>
              </a:xfrm>
              <a:custGeom>
                <a:avLst/>
                <a:gdLst>
                  <a:gd name="connsiteX0" fmla="*/ 81610 w 113316"/>
                  <a:gd name="connsiteY0" fmla="*/ 311368 h 314021"/>
                  <a:gd name="connsiteX1" fmla="*/ 80726 w 113316"/>
                  <a:gd name="connsiteY1" fmla="*/ 314021 h 314021"/>
                  <a:gd name="connsiteX2" fmla="*/ 78072 w 113316"/>
                  <a:gd name="connsiteY2" fmla="*/ 313137 h 314021"/>
                  <a:gd name="connsiteX3" fmla="*/ 78072 w 113316"/>
                  <a:gd name="connsiteY3" fmla="*/ 313137 h 314021"/>
                  <a:gd name="connsiteX4" fmla="*/ 16152 w 113316"/>
                  <a:gd name="connsiteY4" fmla="*/ 70765 h 314021"/>
                  <a:gd name="connsiteX5" fmla="*/ 16152 w 113316"/>
                  <a:gd name="connsiteY5" fmla="*/ 70765 h 314021"/>
                  <a:gd name="connsiteX6" fmla="*/ 45638 w 113316"/>
                  <a:gd name="connsiteY6" fmla="*/ 3833 h 314021"/>
                  <a:gd name="connsiteX7" fmla="*/ 47702 w 113316"/>
                  <a:gd name="connsiteY7" fmla="*/ 0 h 314021"/>
                  <a:gd name="connsiteX8" fmla="*/ 50356 w 113316"/>
                  <a:gd name="connsiteY8" fmla="*/ 3833 h 314021"/>
                  <a:gd name="connsiteX9" fmla="*/ 50356 w 113316"/>
                  <a:gd name="connsiteY9" fmla="*/ 3833 h 314021"/>
                  <a:gd name="connsiteX10" fmla="*/ 94289 w 113316"/>
                  <a:gd name="connsiteY10" fmla="*/ 276575 h 314021"/>
                  <a:gd name="connsiteX11" fmla="*/ 94289 w 113316"/>
                  <a:gd name="connsiteY11" fmla="*/ 276575 h 314021"/>
                  <a:gd name="connsiteX12" fmla="*/ 81610 w 113316"/>
                  <a:gd name="connsiteY12" fmla="*/ 311368 h 314021"/>
                  <a:gd name="connsiteX13" fmla="*/ 81610 w 113316"/>
                  <a:gd name="connsiteY13" fmla="*/ 311368 h 314021"/>
                  <a:gd name="connsiteX14" fmla="*/ 79251 w 113316"/>
                  <a:gd name="connsiteY14" fmla="*/ 310188 h 314021"/>
                  <a:gd name="connsiteX15" fmla="*/ 76598 w 113316"/>
                  <a:gd name="connsiteY15" fmla="*/ 309304 h 314021"/>
                  <a:gd name="connsiteX16" fmla="*/ 79251 w 113316"/>
                  <a:gd name="connsiteY16" fmla="*/ 310188 h 314021"/>
                  <a:gd name="connsiteX17" fmla="*/ 79251 w 113316"/>
                  <a:gd name="connsiteY17" fmla="*/ 310188 h 31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316" h="314021">
                    <a:moveTo>
                      <a:pt x="81610" y="311368"/>
                    </a:moveTo>
                    <a:lnTo>
                      <a:pt x="80726" y="314021"/>
                    </a:lnTo>
                    <a:lnTo>
                      <a:pt x="78072" y="313137"/>
                    </a:lnTo>
                    <a:lnTo>
                      <a:pt x="78072" y="313137"/>
                    </a:lnTo>
                    <a:cubicBezTo>
                      <a:pt x="9961" y="287779"/>
                      <a:pt x="-21589" y="186054"/>
                      <a:pt x="16152" y="70765"/>
                    </a:cubicBezTo>
                    <a:lnTo>
                      <a:pt x="16152" y="70765"/>
                    </a:lnTo>
                    <a:cubicBezTo>
                      <a:pt x="23229" y="48651"/>
                      <a:pt x="32959" y="26242"/>
                      <a:pt x="45638" y="3833"/>
                    </a:cubicBezTo>
                    <a:lnTo>
                      <a:pt x="47702" y="0"/>
                    </a:lnTo>
                    <a:lnTo>
                      <a:pt x="50356" y="3833"/>
                    </a:lnTo>
                    <a:lnTo>
                      <a:pt x="50356" y="3833"/>
                    </a:lnTo>
                    <a:cubicBezTo>
                      <a:pt x="118173" y="103494"/>
                      <a:pt x="128492" y="172196"/>
                      <a:pt x="94289" y="276575"/>
                    </a:cubicBezTo>
                    <a:lnTo>
                      <a:pt x="94289" y="276575"/>
                    </a:lnTo>
                    <a:cubicBezTo>
                      <a:pt x="90751" y="287189"/>
                      <a:pt x="86328" y="298984"/>
                      <a:pt x="81610" y="311368"/>
                    </a:cubicBezTo>
                    <a:lnTo>
                      <a:pt x="81610" y="311368"/>
                    </a:lnTo>
                    <a:close/>
                    <a:moveTo>
                      <a:pt x="79251" y="310188"/>
                    </a:moveTo>
                    <a:lnTo>
                      <a:pt x="76598" y="309304"/>
                    </a:lnTo>
                    <a:lnTo>
                      <a:pt x="79251" y="310188"/>
                    </a:lnTo>
                    <a:lnTo>
                      <a:pt x="79251" y="31018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爱设计-7-16">
                <a:extLst>
                  <a:ext uri="{FF2B5EF4-FFF2-40B4-BE49-F238E27FC236}">
                    <a16:creationId xmlns:a16="http://schemas.microsoft.com/office/drawing/2014/main" id="{928EF182-0534-B2C6-84BE-B87BD35A8557}"/>
                  </a:ext>
                </a:extLst>
              </p:cNvPr>
              <p:cNvSpPr/>
              <p:nvPr/>
            </p:nvSpPr>
            <p:spPr>
              <a:xfrm>
                <a:off x="8139349" y="2847544"/>
                <a:ext cx="264190" cy="183384"/>
              </a:xfrm>
              <a:custGeom>
                <a:avLst/>
                <a:gdLst>
                  <a:gd name="connsiteX0" fmla="*/ 1769 w 264190"/>
                  <a:gd name="connsiteY0" fmla="*/ 166888 h 183384"/>
                  <a:gd name="connsiteX1" fmla="*/ 21230 w 264190"/>
                  <a:gd name="connsiteY1" fmla="*/ 135634 h 183384"/>
                  <a:gd name="connsiteX2" fmla="*/ 21230 w 264190"/>
                  <a:gd name="connsiteY2" fmla="*/ 135634 h 183384"/>
                  <a:gd name="connsiteX3" fmla="*/ 259768 w 264190"/>
                  <a:gd name="connsiteY3" fmla="*/ 295 h 183384"/>
                  <a:gd name="connsiteX4" fmla="*/ 259768 w 264190"/>
                  <a:gd name="connsiteY4" fmla="*/ 295 h 183384"/>
                  <a:gd name="connsiteX5" fmla="*/ 264190 w 264190"/>
                  <a:gd name="connsiteY5" fmla="*/ 0 h 183384"/>
                  <a:gd name="connsiteX6" fmla="*/ 262421 w 264190"/>
                  <a:gd name="connsiteY6" fmla="*/ 4128 h 183384"/>
                  <a:gd name="connsiteX7" fmla="*/ 228513 w 264190"/>
                  <a:gd name="connsiteY7" fmla="*/ 67522 h 183384"/>
                  <a:gd name="connsiteX8" fmla="*/ 228513 w 264190"/>
                  <a:gd name="connsiteY8" fmla="*/ 67522 h 183384"/>
                  <a:gd name="connsiteX9" fmla="*/ 2359 w 264190"/>
                  <a:gd name="connsiteY9" fmla="*/ 170721 h 183384"/>
                  <a:gd name="connsiteX10" fmla="*/ 2359 w 264190"/>
                  <a:gd name="connsiteY10" fmla="*/ 170721 h 183384"/>
                  <a:gd name="connsiteX11" fmla="*/ 0 w 264190"/>
                  <a:gd name="connsiteY11" fmla="*/ 169247 h 183384"/>
                  <a:gd name="connsiteX12" fmla="*/ 1769 w 264190"/>
                  <a:gd name="connsiteY12" fmla="*/ 166888 h 183384"/>
                  <a:gd name="connsiteX13" fmla="*/ 1769 w 264190"/>
                  <a:gd name="connsiteY13" fmla="*/ 166888 h 183384"/>
                  <a:gd name="connsiteX14" fmla="*/ 4128 w 264190"/>
                  <a:gd name="connsiteY14" fmla="*/ 168068 h 183384"/>
                  <a:gd name="connsiteX15" fmla="*/ 6487 w 264190"/>
                  <a:gd name="connsiteY15" fmla="*/ 169247 h 183384"/>
                  <a:gd name="connsiteX16" fmla="*/ 4128 w 264190"/>
                  <a:gd name="connsiteY16" fmla="*/ 168068 h 183384"/>
                  <a:gd name="connsiteX17" fmla="*/ 4128 w 264190"/>
                  <a:gd name="connsiteY17" fmla="*/ 168068 h 18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4190" h="183384">
                    <a:moveTo>
                      <a:pt x="1769" y="166888"/>
                    </a:moveTo>
                    <a:cubicBezTo>
                      <a:pt x="8256" y="155979"/>
                      <a:pt x="14743" y="145364"/>
                      <a:pt x="21230" y="135634"/>
                    </a:cubicBezTo>
                    <a:lnTo>
                      <a:pt x="21230" y="135634"/>
                    </a:lnTo>
                    <a:cubicBezTo>
                      <a:pt x="81085" y="45408"/>
                      <a:pt x="140646" y="10615"/>
                      <a:pt x="259768" y="295"/>
                    </a:cubicBezTo>
                    <a:lnTo>
                      <a:pt x="259768" y="295"/>
                    </a:lnTo>
                    <a:lnTo>
                      <a:pt x="264190" y="0"/>
                    </a:lnTo>
                    <a:lnTo>
                      <a:pt x="262421" y="4128"/>
                    </a:lnTo>
                    <a:cubicBezTo>
                      <a:pt x="252691" y="27422"/>
                      <a:pt x="241192" y="48651"/>
                      <a:pt x="228513" y="67522"/>
                    </a:cubicBezTo>
                    <a:lnTo>
                      <a:pt x="228513" y="67522"/>
                    </a:lnTo>
                    <a:cubicBezTo>
                      <a:pt x="162465" y="166888"/>
                      <a:pt x="64278" y="205809"/>
                      <a:pt x="2359" y="170721"/>
                    </a:cubicBezTo>
                    <a:lnTo>
                      <a:pt x="2359" y="170721"/>
                    </a:lnTo>
                    <a:lnTo>
                      <a:pt x="0" y="169247"/>
                    </a:lnTo>
                    <a:lnTo>
                      <a:pt x="1769" y="166888"/>
                    </a:lnTo>
                    <a:lnTo>
                      <a:pt x="1769" y="166888"/>
                    </a:lnTo>
                    <a:close/>
                    <a:moveTo>
                      <a:pt x="4128" y="168068"/>
                    </a:moveTo>
                    <a:lnTo>
                      <a:pt x="6487" y="169247"/>
                    </a:lnTo>
                    <a:lnTo>
                      <a:pt x="4128" y="168068"/>
                    </a:lnTo>
                    <a:lnTo>
                      <a:pt x="4128" y="16806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爱设计-7-17">
                <a:extLst>
                  <a:ext uri="{FF2B5EF4-FFF2-40B4-BE49-F238E27FC236}">
                    <a16:creationId xmlns:a16="http://schemas.microsoft.com/office/drawing/2014/main" id="{7759D23C-871A-FC39-7411-FC061CB6DA67}"/>
                  </a:ext>
                </a:extLst>
              </p:cNvPr>
              <p:cNvSpPr/>
              <p:nvPr/>
            </p:nvSpPr>
            <p:spPr>
              <a:xfrm>
                <a:off x="8037412" y="2678592"/>
                <a:ext cx="118262" cy="307534"/>
              </a:xfrm>
              <a:custGeom>
                <a:avLst/>
                <a:gdLst>
                  <a:gd name="connsiteX0" fmla="*/ 52991 w 118262"/>
                  <a:gd name="connsiteY0" fmla="*/ 305470 h 307534"/>
                  <a:gd name="connsiteX1" fmla="*/ 51516 w 118262"/>
                  <a:gd name="connsiteY1" fmla="*/ 307534 h 307534"/>
                  <a:gd name="connsiteX2" fmla="*/ 49158 w 118262"/>
                  <a:gd name="connsiteY2" fmla="*/ 306060 h 307534"/>
                  <a:gd name="connsiteX3" fmla="*/ 49158 w 118262"/>
                  <a:gd name="connsiteY3" fmla="*/ 306060 h 307534"/>
                  <a:gd name="connsiteX4" fmla="*/ 41491 w 118262"/>
                  <a:gd name="connsiteY4" fmla="*/ 61330 h 307534"/>
                  <a:gd name="connsiteX5" fmla="*/ 41491 w 118262"/>
                  <a:gd name="connsiteY5" fmla="*/ 61330 h 307534"/>
                  <a:gd name="connsiteX6" fmla="*/ 83951 w 118262"/>
                  <a:gd name="connsiteY6" fmla="*/ 3243 h 307534"/>
                  <a:gd name="connsiteX7" fmla="*/ 86899 w 118262"/>
                  <a:gd name="connsiteY7" fmla="*/ 0 h 307534"/>
                  <a:gd name="connsiteX8" fmla="*/ 88669 w 118262"/>
                  <a:gd name="connsiteY8" fmla="*/ 4128 h 307534"/>
                  <a:gd name="connsiteX9" fmla="*/ 88669 w 118262"/>
                  <a:gd name="connsiteY9" fmla="*/ 4128 h 307534"/>
                  <a:gd name="connsiteX10" fmla="*/ 72746 w 118262"/>
                  <a:gd name="connsiteY10" fmla="*/ 274216 h 307534"/>
                  <a:gd name="connsiteX11" fmla="*/ 72746 w 118262"/>
                  <a:gd name="connsiteY11" fmla="*/ 274216 h 307534"/>
                  <a:gd name="connsiteX12" fmla="*/ 52991 w 118262"/>
                  <a:gd name="connsiteY12" fmla="*/ 305470 h 307534"/>
                  <a:gd name="connsiteX13" fmla="*/ 52991 w 118262"/>
                  <a:gd name="connsiteY13" fmla="*/ 305470 h 307534"/>
                  <a:gd name="connsiteX14" fmla="*/ 50632 w 118262"/>
                  <a:gd name="connsiteY14" fmla="*/ 303996 h 307534"/>
                  <a:gd name="connsiteX15" fmla="*/ 48568 w 118262"/>
                  <a:gd name="connsiteY15" fmla="*/ 302522 h 307534"/>
                  <a:gd name="connsiteX16" fmla="*/ 50632 w 118262"/>
                  <a:gd name="connsiteY16" fmla="*/ 303996 h 307534"/>
                  <a:gd name="connsiteX17" fmla="*/ 50632 w 118262"/>
                  <a:gd name="connsiteY17" fmla="*/ 303996 h 30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262" h="307534">
                    <a:moveTo>
                      <a:pt x="52991" y="305470"/>
                    </a:moveTo>
                    <a:lnTo>
                      <a:pt x="51516" y="307534"/>
                    </a:lnTo>
                    <a:lnTo>
                      <a:pt x="49158" y="306060"/>
                    </a:lnTo>
                    <a:lnTo>
                      <a:pt x="49158" y="306060"/>
                    </a:lnTo>
                    <a:cubicBezTo>
                      <a:pt x="-10403" y="267729"/>
                      <a:pt x="-19249" y="163940"/>
                      <a:pt x="41491" y="61330"/>
                    </a:cubicBezTo>
                    <a:lnTo>
                      <a:pt x="41491" y="61330"/>
                    </a:lnTo>
                    <a:cubicBezTo>
                      <a:pt x="52991" y="41870"/>
                      <a:pt x="67144" y="22114"/>
                      <a:pt x="83951" y="3243"/>
                    </a:cubicBezTo>
                    <a:lnTo>
                      <a:pt x="86899" y="0"/>
                    </a:lnTo>
                    <a:lnTo>
                      <a:pt x="88669" y="4128"/>
                    </a:lnTo>
                    <a:lnTo>
                      <a:pt x="88669" y="4128"/>
                    </a:lnTo>
                    <a:cubicBezTo>
                      <a:pt x="132602" y="113225"/>
                      <a:pt x="127884" y="181336"/>
                      <a:pt x="72746" y="274216"/>
                    </a:cubicBezTo>
                    <a:lnTo>
                      <a:pt x="72746" y="274216"/>
                    </a:lnTo>
                    <a:cubicBezTo>
                      <a:pt x="66554" y="284241"/>
                      <a:pt x="60067" y="294561"/>
                      <a:pt x="52991" y="305470"/>
                    </a:cubicBezTo>
                    <a:lnTo>
                      <a:pt x="52991" y="305470"/>
                    </a:lnTo>
                    <a:close/>
                    <a:moveTo>
                      <a:pt x="50632" y="303996"/>
                    </a:moveTo>
                    <a:lnTo>
                      <a:pt x="48568" y="302522"/>
                    </a:lnTo>
                    <a:lnTo>
                      <a:pt x="50632" y="303996"/>
                    </a:lnTo>
                    <a:lnTo>
                      <a:pt x="50632" y="303996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爱设计-7-18">
                <a:extLst>
                  <a:ext uri="{FF2B5EF4-FFF2-40B4-BE49-F238E27FC236}">
                    <a16:creationId xmlns:a16="http://schemas.microsoft.com/office/drawing/2014/main" id="{C843030F-C68E-6EA4-FD07-374C8B07EF03}"/>
                  </a:ext>
                </a:extLst>
              </p:cNvPr>
              <p:cNvSpPr/>
              <p:nvPr/>
            </p:nvSpPr>
            <p:spPr>
              <a:xfrm>
                <a:off x="8268201" y="2681845"/>
                <a:ext cx="286599" cy="142298"/>
              </a:xfrm>
              <a:custGeom>
                <a:avLst/>
                <a:gdLst>
                  <a:gd name="connsiteX0" fmla="*/ 1474 w 286599"/>
                  <a:gd name="connsiteY0" fmla="*/ 114394 h 142298"/>
                  <a:gd name="connsiteX1" fmla="*/ 26242 w 286599"/>
                  <a:gd name="connsiteY1" fmla="*/ 88152 h 142298"/>
                  <a:gd name="connsiteX2" fmla="*/ 26242 w 286599"/>
                  <a:gd name="connsiteY2" fmla="*/ 88152 h 142298"/>
                  <a:gd name="connsiteX3" fmla="*/ 282177 w 286599"/>
                  <a:gd name="connsiteY3" fmla="*/ 3234 h 142298"/>
                  <a:gd name="connsiteX4" fmla="*/ 282177 w 286599"/>
                  <a:gd name="connsiteY4" fmla="*/ 3234 h 142298"/>
                  <a:gd name="connsiteX5" fmla="*/ 286600 w 286599"/>
                  <a:gd name="connsiteY5" fmla="*/ 3824 h 142298"/>
                  <a:gd name="connsiteX6" fmla="*/ 284241 w 286599"/>
                  <a:gd name="connsiteY6" fmla="*/ 7362 h 142298"/>
                  <a:gd name="connsiteX7" fmla="*/ 239423 w 286599"/>
                  <a:gd name="connsiteY7" fmla="*/ 61910 h 142298"/>
                  <a:gd name="connsiteX8" fmla="*/ 239423 w 286599"/>
                  <a:gd name="connsiteY8" fmla="*/ 61910 h 142298"/>
                  <a:gd name="connsiteX9" fmla="*/ 2064 w 286599"/>
                  <a:gd name="connsiteY9" fmla="*/ 118228 h 142298"/>
                  <a:gd name="connsiteX10" fmla="*/ 2064 w 286599"/>
                  <a:gd name="connsiteY10" fmla="*/ 118228 h 142298"/>
                  <a:gd name="connsiteX11" fmla="*/ 0 w 286599"/>
                  <a:gd name="connsiteY11" fmla="*/ 116458 h 142298"/>
                  <a:gd name="connsiteX12" fmla="*/ 1474 w 286599"/>
                  <a:gd name="connsiteY12" fmla="*/ 114394 h 142298"/>
                  <a:gd name="connsiteX13" fmla="*/ 1474 w 286599"/>
                  <a:gd name="connsiteY13" fmla="*/ 114394 h 142298"/>
                  <a:gd name="connsiteX14" fmla="*/ 3243 w 286599"/>
                  <a:gd name="connsiteY14" fmla="*/ 116164 h 142298"/>
                  <a:gd name="connsiteX15" fmla="*/ 5308 w 286599"/>
                  <a:gd name="connsiteY15" fmla="*/ 117933 h 142298"/>
                  <a:gd name="connsiteX16" fmla="*/ 3243 w 286599"/>
                  <a:gd name="connsiteY16" fmla="*/ 116164 h 142298"/>
                  <a:gd name="connsiteX17" fmla="*/ 3243 w 286599"/>
                  <a:gd name="connsiteY17" fmla="*/ 116164 h 14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6599" h="142298">
                    <a:moveTo>
                      <a:pt x="1474" y="114394"/>
                    </a:moveTo>
                    <a:cubicBezTo>
                      <a:pt x="10025" y="104959"/>
                      <a:pt x="18281" y="96408"/>
                      <a:pt x="26242" y="88152"/>
                    </a:cubicBezTo>
                    <a:lnTo>
                      <a:pt x="26242" y="88152"/>
                    </a:lnTo>
                    <a:cubicBezTo>
                      <a:pt x="101430" y="12964"/>
                      <a:pt x="165709" y="-9150"/>
                      <a:pt x="282177" y="3234"/>
                    </a:cubicBezTo>
                    <a:lnTo>
                      <a:pt x="282177" y="3234"/>
                    </a:lnTo>
                    <a:lnTo>
                      <a:pt x="286600" y="3824"/>
                    </a:lnTo>
                    <a:lnTo>
                      <a:pt x="284241" y="7362"/>
                    </a:lnTo>
                    <a:cubicBezTo>
                      <a:pt x="270383" y="27707"/>
                      <a:pt x="255050" y="45988"/>
                      <a:pt x="239423" y="61910"/>
                    </a:cubicBezTo>
                    <a:lnTo>
                      <a:pt x="239423" y="61910"/>
                    </a:lnTo>
                    <a:cubicBezTo>
                      <a:pt x="156568" y="144765"/>
                      <a:pt x="54253" y="163635"/>
                      <a:pt x="2064" y="118228"/>
                    </a:cubicBezTo>
                    <a:lnTo>
                      <a:pt x="2064" y="118228"/>
                    </a:lnTo>
                    <a:lnTo>
                      <a:pt x="0" y="116458"/>
                    </a:lnTo>
                    <a:lnTo>
                      <a:pt x="1474" y="114394"/>
                    </a:lnTo>
                    <a:lnTo>
                      <a:pt x="1474" y="114394"/>
                    </a:lnTo>
                    <a:close/>
                    <a:moveTo>
                      <a:pt x="3243" y="116164"/>
                    </a:moveTo>
                    <a:lnTo>
                      <a:pt x="5308" y="117933"/>
                    </a:lnTo>
                    <a:lnTo>
                      <a:pt x="3243" y="116164"/>
                    </a:lnTo>
                    <a:lnTo>
                      <a:pt x="3243" y="1161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爱设计-7-19">
                <a:extLst>
                  <a:ext uri="{FF2B5EF4-FFF2-40B4-BE49-F238E27FC236}">
                    <a16:creationId xmlns:a16="http://schemas.microsoft.com/office/drawing/2014/main" id="{5A0970D1-B1C2-4F0A-BE18-21AABCD1C239}"/>
                  </a:ext>
                </a:extLst>
              </p:cNvPr>
              <p:cNvSpPr/>
              <p:nvPr/>
            </p:nvSpPr>
            <p:spPr>
              <a:xfrm>
                <a:off x="8193589" y="2470719"/>
                <a:ext cx="135111" cy="288663"/>
              </a:xfrm>
              <a:custGeom>
                <a:avLst/>
                <a:gdLst>
                  <a:gd name="connsiteX0" fmla="*/ 33333 w 135111"/>
                  <a:gd name="connsiteY0" fmla="*/ 286895 h 288663"/>
                  <a:gd name="connsiteX1" fmla="*/ 31564 w 135111"/>
                  <a:gd name="connsiteY1" fmla="*/ 288664 h 288663"/>
                  <a:gd name="connsiteX2" fmla="*/ 29794 w 135111"/>
                  <a:gd name="connsiteY2" fmla="*/ 286895 h 288663"/>
                  <a:gd name="connsiteX3" fmla="*/ 29794 w 135111"/>
                  <a:gd name="connsiteY3" fmla="*/ 286895 h 288663"/>
                  <a:gd name="connsiteX4" fmla="*/ 70484 w 135111"/>
                  <a:gd name="connsiteY4" fmla="*/ 50420 h 288663"/>
                  <a:gd name="connsiteX5" fmla="*/ 70484 w 135111"/>
                  <a:gd name="connsiteY5" fmla="*/ 50420 h 288663"/>
                  <a:gd name="connsiteX6" fmla="*/ 122674 w 135111"/>
                  <a:gd name="connsiteY6" fmla="*/ 2654 h 288663"/>
                  <a:gd name="connsiteX7" fmla="*/ 126212 w 135111"/>
                  <a:gd name="connsiteY7" fmla="*/ 0 h 288663"/>
                  <a:gd name="connsiteX8" fmla="*/ 127096 w 135111"/>
                  <a:gd name="connsiteY8" fmla="*/ 4128 h 288663"/>
                  <a:gd name="connsiteX9" fmla="*/ 127096 w 135111"/>
                  <a:gd name="connsiteY9" fmla="*/ 4128 h 288663"/>
                  <a:gd name="connsiteX10" fmla="*/ 58690 w 135111"/>
                  <a:gd name="connsiteY10" fmla="*/ 260652 h 288663"/>
                  <a:gd name="connsiteX11" fmla="*/ 58690 w 135111"/>
                  <a:gd name="connsiteY11" fmla="*/ 260652 h 288663"/>
                  <a:gd name="connsiteX12" fmla="*/ 33333 w 135111"/>
                  <a:gd name="connsiteY12" fmla="*/ 286895 h 288663"/>
                  <a:gd name="connsiteX13" fmla="*/ 33333 w 135111"/>
                  <a:gd name="connsiteY13" fmla="*/ 286895 h 288663"/>
                  <a:gd name="connsiteX14" fmla="*/ 31268 w 135111"/>
                  <a:gd name="connsiteY14" fmla="*/ 284831 h 288663"/>
                  <a:gd name="connsiteX15" fmla="*/ 29499 w 135111"/>
                  <a:gd name="connsiteY15" fmla="*/ 283061 h 288663"/>
                  <a:gd name="connsiteX16" fmla="*/ 31268 w 135111"/>
                  <a:gd name="connsiteY16" fmla="*/ 284831 h 288663"/>
                  <a:gd name="connsiteX17" fmla="*/ 31268 w 135111"/>
                  <a:gd name="connsiteY17" fmla="*/ 284831 h 28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111" h="288663">
                    <a:moveTo>
                      <a:pt x="33333" y="286895"/>
                    </a:moveTo>
                    <a:lnTo>
                      <a:pt x="31564" y="288664"/>
                    </a:lnTo>
                    <a:lnTo>
                      <a:pt x="29794" y="286895"/>
                    </a:lnTo>
                    <a:lnTo>
                      <a:pt x="29794" y="286895"/>
                    </a:lnTo>
                    <a:cubicBezTo>
                      <a:pt x="-20036" y="238833"/>
                      <a:pt x="-7947" y="137403"/>
                      <a:pt x="70484" y="50420"/>
                    </a:cubicBezTo>
                    <a:lnTo>
                      <a:pt x="70484" y="50420"/>
                    </a:lnTo>
                    <a:cubicBezTo>
                      <a:pt x="85522" y="33908"/>
                      <a:pt x="102919" y="17691"/>
                      <a:pt x="122674" y="2654"/>
                    </a:cubicBezTo>
                    <a:lnTo>
                      <a:pt x="126212" y="0"/>
                    </a:lnTo>
                    <a:lnTo>
                      <a:pt x="127096" y="4128"/>
                    </a:lnTo>
                    <a:lnTo>
                      <a:pt x="127096" y="4128"/>
                    </a:lnTo>
                    <a:cubicBezTo>
                      <a:pt x="147736" y="117353"/>
                      <a:pt x="129750" y="181926"/>
                      <a:pt x="58690" y="260652"/>
                    </a:cubicBezTo>
                    <a:lnTo>
                      <a:pt x="58690" y="260652"/>
                    </a:lnTo>
                    <a:cubicBezTo>
                      <a:pt x="50434" y="269203"/>
                      <a:pt x="42178" y="277754"/>
                      <a:pt x="33333" y="286895"/>
                    </a:cubicBezTo>
                    <a:lnTo>
                      <a:pt x="33333" y="286895"/>
                    </a:lnTo>
                    <a:close/>
                    <a:moveTo>
                      <a:pt x="31268" y="284831"/>
                    </a:moveTo>
                    <a:lnTo>
                      <a:pt x="29499" y="283061"/>
                    </a:lnTo>
                    <a:lnTo>
                      <a:pt x="31268" y="284831"/>
                    </a:lnTo>
                    <a:lnTo>
                      <a:pt x="31268" y="2848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爱设计-7-20">
                <a:extLst>
                  <a:ext uri="{FF2B5EF4-FFF2-40B4-BE49-F238E27FC236}">
                    <a16:creationId xmlns:a16="http://schemas.microsoft.com/office/drawing/2014/main" id="{C6B044C7-1C4D-3882-38AD-B05997E7F974}"/>
                  </a:ext>
                </a:extLst>
              </p:cNvPr>
              <p:cNvSpPr/>
              <p:nvPr/>
            </p:nvSpPr>
            <p:spPr>
              <a:xfrm>
                <a:off x="8432140" y="2548560"/>
                <a:ext cx="299278" cy="114112"/>
              </a:xfrm>
              <a:custGeom>
                <a:avLst/>
                <a:gdLst>
                  <a:gd name="connsiteX0" fmla="*/ 2359 w 299278"/>
                  <a:gd name="connsiteY0" fmla="*/ 68408 h 114112"/>
                  <a:gd name="connsiteX1" fmla="*/ 31844 w 299278"/>
                  <a:gd name="connsiteY1" fmla="*/ 48652 h 114112"/>
                  <a:gd name="connsiteX2" fmla="*/ 31844 w 299278"/>
                  <a:gd name="connsiteY2" fmla="*/ 48652 h 114112"/>
                  <a:gd name="connsiteX3" fmla="*/ 295151 w 299278"/>
                  <a:gd name="connsiteY3" fmla="*/ 23000 h 114112"/>
                  <a:gd name="connsiteX4" fmla="*/ 295151 w 299278"/>
                  <a:gd name="connsiteY4" fmla="*/ 23000 h 114112"/>
                  <a:gd name="connsiteX5" fmla="*/ 299279 w 299278"/>
                  <a:gd name="connsiteY5" fmla="*/ 24474 h 114112"/>
                  <a:gd name="connsiteX6" fmla="*/ 296035 w 299278"/>
                  <a:gd name="connsiteY6" fmla="*/ 27423 h 114112"/>
                  <a:gd name="connsiteX7" fmla="*/ 240897 w 299278"/>
                  <a:gd name="connsiteY7" fmla="*/ 69587 h 114112"/>
                  <a:gd name="connsiteX8" fmla="*/ 240897 w 299278"/>
                  <a:gd name="connsiteY8" fmla="*/ 69587 h 114112"/>
                  <a:gd name="connsiteX9" fmla="*/ 1474 w 299278"/>
                  <a:gd name="connsiteY9" fmla="*/ 71946 h 114112"/>
                  <a:gd name="connsiteX10" fmla="*/ 1474 w 299278"/>
                  <a:gd name="connsiteY10" fmla="*/ 71946 h 114112"/>
                  <a:gd name="connsiteX11" fmla="*/ 0 w 299278"/>
                  <a:gd name="connsiteY11" fmla="*/ 69882 h 114112"/>
                  <a:gd name="connsiteX12" fmla="*/ 2359 w 299278"/>
                  <a:gd name="connsiteY12" fmla="*/ 68408 h 114112"/>
                  <a:gd name="connsiteX13" fmla="*/ 2359 w 299278"/>
                  <a:gd name="connsiteY13" fmla="*/ 68408 h 114112"/>
                  <a:gd name="connsiteX14" fmla="*/ 3833 w 299278"/>
                  <a:gd name="connsiteY14" fmla="*/ 70472 h 114112"/>
                  <a:gd name="connsiteX15" fmla="*/ 5308 w 299278"/>
                  <a:gd name="connsiteY15" fmla="*/ 72536 h 114112"/>
                  <a:gd name="connsiteX16" fmla="*/ 3833 w 299278"/>
                  <a:gd name="connsiteY16" fmla="*/ 70472 h 114112"/>
                  <a:gd name="connsiteX17" fmla="*/ 3833 w 299278"/>
                  <a:gd name="connsiteY17" fmla="*/ 70472 h 1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9278" h="114112">
                    <a:moveTo>
                      <a:pt x="2359" y="68408"/>
                    </a:moveTo>
                    <a:cubicBezTo>
                      <a:pt x="12679" y="61331"/>
                      <a:pt x="22409" y="54844"/>
                      <a:pt x="31844" y="48652"/>
                    </a:cubicBezTo>
                    <a:lnTo>
                      <a:pt x="31844" y="48652"/>
                    </a:lnTo>
                    <a:cubicBezTo>
                      <a:pt x="120301" y="-6781"/>
                      <a:pt x="186939" y="-14152"/>
                      <a:pt x="295151" y="23000"/>
                    </a:cubicBezTo>
                    <a:lnTo>
                      <a:pt x="295151" y="23000"/>
                    </a:lnTo>
                    <a:lnTo>
                      <a:pt x="299279" y="24474"/>
                    </a:lnTo>
                    <a:lnTo>
                      <a:pt x="296035" y="27423"/>
                    </a:lnTo>
                    <a:cubicBezTo>
                      <a:pt x="278049" y="43935"/>
                      <a:pt x="259473" y="58088"/>
                      <a:pt x="240897" y="69587"/>
                    </a:cubicBezTo>
                    <a:lnTo>
                      <a:pt x="240897" y="69587"/>
                    </a:lnTo>
                    <a:cubicBezTo>
                      <a:pt x="143005" y="130622"/>
                      <a:pt x="41280" y="126494"/>
                      <a:pt x="1474" y="71946"/>
                    </a:cubicBezTo>
                    <a:lnTo>
                      <a:pt x="1474" y="71946"/>
                    </a:lnTo>
                    <a:lnTo>
                      <a:pt x="0" y="69882"/>
                    </a:lnTo>
                    <a:lnTo>
                      <a:pt x="2359" y="68408"/>
                    </a:lnTo>
                    <a:lnTo>
                      <a:pt x="2359" y="68408"/>
                    </a:lnTo>
                    <a:close/>
                    <a:moveTo>
                      <a:pt x="3833" y="70472"/>
                    </a:moveTo>
                    <a:lnTo>
                      <a:pt x="5308" y="72536"/>
                    </a:lnTo>
                    <a:lnTo>
                      <a:pt x="3833" y="70472"/>
                    </a:lnTo>
                    <a:lnTo>
                      <a:pt x="3833" y="7047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爱设计-7-21">
                <a:extLst>
                  <a:ext uri="{FF2B5EF4-FFF2-40B4-BE49-F238E27FC236}">
                    <a16:creationId xmlns:a16="http://schemas.microsoft.com/office/drawing/2014/main" id="{D46CF2E7-9B35-7AFA-35EE-B89E5468A720}"/>
                  </a:ext>
                </a:extLst>
              </p:cNvPr>
              <p:cNvSpPr/>
              <p:nvPr/>
            </p:nvSpPr>
            <p:spPr>
              <a:xfrm>
                <a:off x="8384339" y="2317394"/>
                <a:ext cx="170755" cy="255050"/>
              </a:xfrm>
              <a:custGeom>
                <a:avLst/>
                <a:gdLst>
                  <a:gd name="connsiteX0" fmla="*/ 18021 w 170755"/>
                  <a:gd name="connsiteY0" fmla="*/ 253576 h 255050"/>
                  <a:gd name="connsiteX1" fmla="*/ 15957 w 170755"/>
                  <a:gd name="connsiteY1" fmla="*/ 255050 h 255050"/>
                  <a:gd name="connsiteX2" fmla="*/ 14483 w 170755"/>
                  <a:gd name="connsiteY2" fmla="*/ 252986 h 255050"/>
                  <a:gd name="connsiteX3" fmla="*/ 14483 w 170755"/>
                  <a:gd name="connsiteY3" fmla="*/ 252986 h 255050"/>
                  <a:gd name="connsiteX4" fmla="*/ 106478 w 170755"/>
                  <a:gd name="connsiteY4" fmla="*/ 35972 h 255050"/>
                  <a:gd name="connsiteX5" fmla="*/ 106478 w 170755"/>
                  <a:gd name="connsiteY5" fmla="*/ 35972 h 255050"/>
                  <a:gd name="connsiteX6" fmla="*/ 166923 w 170755"/>
                  <a:gd name="connsiteY6" fmla="*/ 1769 h 255050"/>
                  <a:gd name="connsiteX7" fmla="*/ 170756 w 170755"/>
                  <a:gd name="connsiteY7" fmla="*/ 0 h 255050"/>
                  <a:gd name="connsiteX8" fmla="*/ 170461 w 170755"/>
                  <a:gd name="connsiteY8" fmla="*/ 4128 h 255050"/>
                  <a:gd name="connsiteX9" fmla="*/ 170461 w 170755"/>
                  <a:gd name="connsiteY9" fmla="*/ 4128 h 255050"/>
                  <a:gd name="connsiteX10" fmla="*/ 47507 w 170755"/>
                  <a:gd name="connsiteY10" fmla="*/ 234115 h 255050"/>
                  <a:gd name="connsiteX11" fmla="*/ 47507 w 170755"/>
                  <a:gd name="connsiteY11" fmla="*/ 234115 h 255050"/>
                  <a:gd name="connsiteX12" fmla="*/ 18021 w 170755"/>
                  <a:gd name="connsiteY12" fmla="*/ 253576 h 255050"/>
                  <a:gd name="connsiteX13" fmla="*/ 18021 w 170755"/>
                  <a:gd name="connsiteY13" fmla="*/ 253576 h 255050"/>
                  <a:gd name="connsiteX14" fmla="*/ 16547 w 170755"/>
                  <a:gd name="connsiteY14" fmla="*/ 251217 h 255050"/>
                  <a:gd name="connsiteX15" fmla="*/ 15072 w 170755"/>
                  <a:gd name="connsiteY15" fmla="*/ 249153 h 255050"/>
                  <a:gd name="connsiteX16" fmla="*/ 16547 w 170755"/>
                  <a:gd name="connsiteY16" fmla="*/ 251217 h 255050"/>
                  <a:gd name="connsiteX17" fmla="*/ 16547 w 170755"/>
                  <a:gd name="connsiteY17" fmla="*/ 251217 h 2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0755" h="255050">
                    <a:moveTo>
                      <a:pt x="18021" y="253576"/>
                    </a:moveTo>
                    <a:lnTo>
                      <a:pt x="15957" y="255050"/>
                    </a:lnTo>
                    <a:lnTo>
                      <a:pt x="14483" y="252986"/>
                    </a:lnTo>
                    <a:lnTo>
                      <a:pt x="14483" y="252986"/>
                    </a:lnTo>
                    <a:cubicBezTo>
                      <a:pt x="-22374" y="196374"/>
                      <a:pt x="12124" y="102020"/>
                      <a:pt x="106478" y="35972"/>
                    </a:cubicBezTo>
                    <a:lnTo>
                      <a:pt x="106478" y="35972"/>
                    </a:lnTo>
                    <a:cubicBezTo>
                      <a:pt x="124464" y="23294"/>
                      <a:pt x="144809" y="11794"/>
                      <a:pt x="166923" y="1769"/>
                    </a:cubicBezTo>
                    <a:lnTo>
                      <a:pt x="170756" y="0"/>
                    </a:lnTo>
                    <a:lnTo>
                      <a:pt x="170461" y="4128"/>
                    </a:lnTo>
                    <a:lnTo>
                      <a:pt x="170461" y="4128"/>
                    </a:lnTo>
                    <a:cubicBezTo>
                      <a:pt x="164859" y="116763"/>
                      <a:pt x="133014" y="174555"/>
                      <a:pt x="47507" y="234115"/>
                    </a:cubicBezTo>
                    <a:lnTo>
                      <a:pt x="47507" y="234115"/>
                    </a:lnTo>
                    <a:cubicBezTo>
                      <a:pt x="38366" y="240307"/>
                      <a:pt x="28636" y="246794"/>
                      <a:pt x="18021" y="253576"/>
                    </a:cubicBezTo>
                    <a:lnTo>
                      <a:pt x="18021" y="253576"/>
                    </a:lnTo>
                    <a:close/>
                    <a:moveTo>
                      <a:pt x="16547" y="251217"/>
                    </a:moveTo>
                    <a:lnTo>
                      <a:pt x="15072" y="249153"/>
                    </a:lnTo>
                    <a:lnTo>
                      <a:pt x="16547" y="251217"/>
                    </a:lnTo>
                    <a:lnTo>
                      <a:pt x="16547" y="251217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爱设计-7-22">
                <a:extLst>
                  <a:ext uri="{FF2B5EF4-FFF2-40B4-BE49-F238E27FC236}">
                    <a16:creationId xmlns:a16="http://schemas.microsoft.com/office/drawing/2014/main" id="{392C2F27-B79F-0787-1DC2-230F5838E97F}"/>
                  </a:ext>
                </a:extLst>
              </p:cNvPr>
              <p:cNvSpPr/>
              <p:nvPr/>
            </p:nvSpPr>
            <p:spPr>
              <a:xfrm>
                <a:off x="8514697" y="2394371"/>
                <a:ext cx="269206" cy="139151"/>
              </a:xfrm>
              <a:custGeom>
                <a:avLst/>
                <a:gdLst>
                  <a:gd name="connsiteX0" fmla="*/ 2657 w 269206"/>
                  <a:gd name="connsiteY0" fmla="*/ 139152 h 139151"/>
                  <a:gd name="connsiteX1" fmla="*/ 3 w 269206"/>
                  <a:gd name="connsiteY1" fmla="*/ 139152 h 139151"/>
                  <a:gd name="connsiteX2" fmla="*/ 3 w 269206"/>
                  <a:gd name="connsiteY2" fmla="*/ 136498 h 139151"/>
                  <a:gd name="connsiteX3" fmla="*/ 3 w 269206"/>
                  <a:gd name="connsiteY3" fmla="*/ 136498 h 139151"/>
                  <a:gd name="connsiteX4" fmla="*/ 195198 w 269206"/>
                  <a:gd name="connsiteY4" fmla="*/ 570 h 139151"/>
                  <a:gd name="connsiteX5" fmla="*/ 195198 w 269206"/>
                  <a:gd name="connsiteY5" fmla="*/ 570 h 139151"/>
                  <a:gd name="connsiteX6" fmla="*/ 265079 w 269206"/>
                  <a:gd name="connsiteY6" fmla="*/ 2928 h 139151"/>
                  <a:gd name="connsiteX7" fmla="*/ 269207 w 269206"/>
                  <a:gd name="connsiteY7" fmla="*/ 3518 h 139151"/>
                  <a:gd name="connsiteX8" fmla="*/ 266848 w 269206"/>
                  <a:gd name="connsiteY8" fmla="*/ 7056 h 139151"/>
                  <a:gd name="connsiteX9" fmla="*/ 266848 w 269206"/>
                  <a:gd name="connsiteY9" fmla="*/ 7056 h 139151"/>
                  <a:gd name="connsiteX10" fmla="*/ 38040 w 269206"/>
                  <a:gd name="connsiteY10" fmla="*/ 137972 h 139151"/>
                  <a:gd name="connsiteX11" fmla="*/ 38040 w 269206"/>
                  <a:gd name="connsiteY11" fmla="*/ 137972 h 139151"/>
                  <a:gd name="connsiteX12" fmla="*/ 2657 w 269206"/>
                  <a:gd name="connsiteY12" fmla="*/ 139152 h 139151"/>
                  <a:gd name="connsiteX13" fmla="*/ 2657 w 269206"/>
                  <a:gd name="connsiteY13" fmla="*/ 139152 h 139151"/>
                  <a:gd name="connsiteX14" fmla="*/ 2657 w 269206"/>
                  <a:gd name="connsiteY14" fmla="*/ 136498 h 139151"/>
                  <a:gd name="connsiteX15" fmla="*/ 2657 w 269206"/>
                  <a:gd name="connsiteY15" fmla="*/ 134139 h 139151"/>
                  <a:gd name="connsiteX16" fmla="*/ 2657 w 269206"/>
                  <a:gd name="connsiteY16" fmla="*/ 136498 h 139151"/>
                  <a:gd name="connsiteX17" fmla="*/ 2657 w 269206"/>
                  <a:gd name="connsiteY17" fmla="*/ 136498 h 1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9206" h="139151">
                    <a:moveTo>
                      <a:pt x="2657" y="139152"/>
                    </a:moveTo>
                    <a:lnTo>
                      <a:pt x="3" y="139152"/>
                    </a:lnTo>
                    <a:lnTo>
                      <a:pt x="3" y="136498"/>
                    </a:lnTo>
                    <a:lnTo>
                      <a:pt x="3" y="136498"/>
                    </a:lnTo>
                    <a:cubicBezTo>
                      <a:pt x="-587" y="69271"/>
                      <a:pt x="79614" y="7351"/>
                      <a:pt x="195198" y="570"/>
                    </a:cubicBezTo>
                    <a:lnTo>
                      <a:pt x="195198" y="570"/>
                    </a:lnTo>
                    <a:cubicBezTo>
                      <a:pt x="217312" y="-610"/>
                      <a:pt x="240606" y="-20"/>
                      <a:pt x="265079" y="2928"/>
                    </a:cubicBezTo>
                    <a:lnTo>
                      <a:pt x="269207" y="3518"/>
                    </a:lnTo>
                    <a:lnTo>
                      <a:pt x="266848" y="7056"/>
                    </a:lnTo>
                    <a:lnTo>
                      <a:pt x="266848" y="7056"/>
                    </a:lnTo>
                    <a:cubicBezTo>
                      <a:pt x="201095" y="99641"/>
                      <a:pt x="143008" y="131780"/>
                      <a:pt x="38040" y="137972"/>
                    </a:cubicBezTo>
                    <a:lnTo>
                      <a:pt x="38040" y="137972"/>
                    </a:lnTo>
                    <a:cubicBezTo>
                      <a:pt x="26835" y="138562"/>
                      <a:pt x="15041" y="139152"/>
                      <a:pt x="2657" y="139152"/>
                    </a:cubicBezTo>
                    <a:lnTo>
                      <a:pt x="2657" y="139152"/>
                    </a:lnTo>
                    <a:close/>
                    <a:moveTo>
                      <a:pt x="2657" y="136498"/>
                    </a:moveTo>
                    <a:lnTo>
                      <a:pt x="2657" y="134139"/>
                    </a:lnTo>
                    <a:lnTo>
                      <a:pt x="2657" y="136498"/>
                    </a:lnTo>
                    <a:lnTo>
                      <a:pt x="2657" y="1364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图形 3">
              <a:extLst>
                <a:ext uri="{FF2B5EF4-FFF2-40B4-BE49-F238E27FC236}">
                  <a16:creationId xmlns:a16="http://schemas.microsoft.com/office/drawing/2014/main" id="{6B0F27F1-E61A-95EE-AEA6-1DDCEB8C4977}"/>
                </a:ext>
              </a:extLst>
            </p:cNvPr>
            <p:cNvGrpSpPr/>
            <p:nvPr/>
          </p:nvGrpSpPr>
          <p:grpSpPr>
            <a:xfrm>
              <a:off x="8838747" y="2317099"/>
              <a:ext cx="1685394" cy="2443173"/>
              <a:chOff x="8838747" y="2317099"/>
              <a:chExt cx="1685394" cy="2443173"/>
            </a:xfrm>
            <a:grpFill/>
          </p:grpSpPr>
          <p:sp>
            <p:nvSpPr>
              <p:cNvPr id="16" name="爱设计-7-23">
                <a:extLst>
                  <a:ext uri="{FF2B5EF4-FFF2-40B4-BE49-F238E27FC236}">
                    <a16:creationId xmlns:a16="http://schemas.microsoft.com/office/drawing/2014/main" id="{9C5AF64C-016D-083A-BF19-4FA2E2C2E612}"/>
                  </a:ext>
                </a:extLst>
              </p:cNvPr>
              <p:cNvSpPr/>
              <p:nvPr/>
            </p:nvSpPr>
            <p:spPr>
              <a:xfrm>
                <a:off x="8838747" y="2527331"/>
                <a:ext cx="1500697" cy="2232941"/>
              </a:xfrm>
              <a:custGeom>
                <a:avLst/>
                <a:gdLst>
                  <a:gd name="connsiteX0" fmla="*/ 268613 w 1500697"/>
                  <a:gd name="connsiteY0" fmla="*/ 2123845 h 2232941"/>
                  <a:gd name="connsiteX1" fmla="*/ 853018 w 1500697"/>
                  <a:gd name="connsiteY1" fmla="*/ 1955188 h 2232941"/>
                  <a:gd name="connsiteX2" fmla="*/ 1259918 w 1500697"/>
                  <a:gd name="connsiteY2" fmla="*/ 1617873 h 2232941"/>
                  <a:gd name="connsiteX3" fmla="*/ 1476047 w 1500697"/>
                  <a:gd name="connsiteY3" fmla="*/ 1078582 h 2232941"/>
                  <a:gd name="connsiteX4" fmla="*/ 1397321 w 1500697"/>
                  <a:gd name="connsiteY4" fmla="*/ 510985 h 2232941"/>
                  <a:gd name="connsiteX5" fmla="*/ 1110132 w 1500697"/>
                  <a:gd name="connsiteY5" fmla="*/ 102315 h 2232941"/>
                  <a:gd name="connsiteX6" fmla="*/ 984818 w 1500697"/>
                  <a:gd name="connsiteY6" fmla="*/ 2949 h 2232941"/>
                  <a:gd name="connsiteX7" fmla="*/ 987177 w 1500697"/>
                  <a:gd name="connsiteY7" fmla="*/ 0 h 2232941"/>
                  <a:gd name="connsiteX8" fmla="*/ 1113964 w 1500697"/>
                  <a:gd name="connsiteY8" fmla="*/ 98187 h 2232941"/>
                  <a:gd name="connsiteX9" fmla="*/ 1408230 w 1500697"/>
                  <a:gd name="connsiteY9" fmla="*/ 506857 h 2232941"/>
                  <a:gd name="connsiteX10" fmla="*/ 1494623 w 1500697"/>
                  <a:gd name="connsiteY10" fmla="*/ 1080646 h 2232941"/>
                  <a:gd name="connsiteX11" fmla="*/ 1280263 w 1500697"/>
                  <a:gd name="connsiteY11" fmla="*/ 1632910 h 2232941"/>
                  <a:gd name="connsiteX12" fmla="*/ 868055 w 1500697"/>
                  <a:gd name="connsiteY12" fmla="*/ 1982019 h 2232941"/>
                  <a:gd name="connsiteX13" fmla="*/ 480024 w 1500697"/>
                  <a:gd name="connsiteY13" fmla="*/ 2124140 h 2232941"/>
                  <a:gd name="connsiteX14" fmla="*/ 275985 w 1500697"/>
                  <a:gd name="connsiteY14" fmla="*/ 2159523 h 2232941"/>
                  <a:gd name="connsiteX15" fmla="*/ 10615 w 1500697"/>
                  <a:gd name="connsiteY15" fmla="*/ 2232942 h 2232941"/>
                  <a:gd name="connsiteX16" fmla="*/ 0 w 1500697"/>
                  <a:gd name="connsiteY16" fmla="*/ 2203161 h 2232941"/>
                  <a:gd name="connsiteX17" fmla="*/ 268613 w 1500697"/>
                  <a:gd name="connsiteY17" fmla="*/ 2123845 h 223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00697" h="2232941">
                    <a:moveTo>
                      <a:pt x="268613" y="2123845"/>
                    </a:moveTo>
                    <a:cubicBezTo>
                      <a:pt x="320803" y="2103205"/>
                      <a:pt x="568187" y="2111166"/>
                      <a:pt x="853018" y="1955188"/>
                    </a:cubicBezTo>
                    <a:cubicBezTo>
                      <a:pt x="994548" y="1880589"/>
                      <a:pt x="1143450" y="1769723"/>
                      <a:pt x="1259918" y="1617873"/>
                    </a:cubicBezTo>
                    <a:cubicBezTo>
                      <a:pt x="1376976" y="1467496"/>
                      <a:pt x="1455112" y="1275840"/>
                      <a:pt x="1476047" y="1078582"/>
                    </a:cubicBezTo>
                    <a:cubicBezTo>
                      <a:pt x="1498751" y="881323"/>
                      <a:pt x="1468675" y="681116"/>
                      <a:pt x="1397321" y="510985"/>
                    </a:cubicBezTo>
                    <a:cubicBezTo>
                      <a:pt x="1326850" y="340263"/>
                      <a:pt x="1218638" y="201386"/>
                      <a:pt x="1110132" y="102315"/>
                    </a:cubicBezTo>
                    <a:cubicBezTo>
                      <a:pt x="1067082" y="63689"/>
                      <a:pt x="1024918" y="30960"/>
                      <a:pt x="984818" y="2949"/>
                    </a:cubicBezTo>
                    <a:cubicBezTo>
                      <a:pt x="985703" y="2064"/>
                      <a:pt x="986587" y="885"/>
                      <a:pt x="987177" y="0"/>
                    </a:cubicBezTo>
                    <a:cubicBezTo>
                      <a:pt x="1027572" y="27422"/>
                      <a:pt x="1070326" y="59856"/>
                      <a:pt x="1113964" y="98187"/>
                    </a:cubicBezTo>
                    <a:cubicBezTo>
                      <a:pt x="1224241" y="196669"/>
                      <a:pt x="1335106" y="334956"/>
                      <a:pt x="1408230" y="506857"/>
                    </a:cubicBezTo>
                    <a:cubicBezTo>
                      <a:pt x="1482534" y="677578"/>
                      <a:pt x="1515263" y="880439"/>
                      <a:pt x="1494623" y="1080646"/>
                    </a:cubicBezTo>
                    <a:cubicBezTo>
                      <a:pt x="1475753" y="1281148"/>
                      <a:pt x="1398500" y="1477521"/>
                      <a:pt x="1280263" y="1632910"/>
                    </a:cubicBezTo>
                    <a:cubicBezTo>
                      <a:pt x="1162910" y="1789184"/>
                      <a:pt x="1011944" y="1904178"/>
                      <a:pt x="868055" y="1982019"/>
                    </a:cubicBezTo>
                    <a:cubicBezTo>
                      <a:pt x="724460" y="2060746"/>
                      <a:pt x="586763" y="2105269"/>
                      <a:pt x="480024" y="2124140"/>
                    </a:cubicBezTo>
                    <a:cubicBezTo>
                      <a:pt x="373582" y="2142716"/>
                      <a:pt x="302522" y="2153331"/>
                      <a:pt x="275985" y="2159523"/>
                    </a:cubicBezTo>
                    <a:cubicBezTo>
                      <a:pt x="167183" y="2174560"/>
                      <a:pt x="75778" y="2206110"/>
                      <a:pt x="10615" y="2232942"/>
                    </a:cubicBezTo>
                    <a:cubicBezTo>
                      <a:pt x="7076" y="2224686"/>
                      <a:pt x="3243" y="2211417"/>
                      <a:pt x="0" y="2203161"/>
                    </a:cubicBezTo>
                    <a:cubicBezTo>
                      <a:pt x="72240" y="2166599"/>
                      <a:pt x="162171" y="2142421"/>
                      <a:pt x="268613" y="2123845"/>
                    </a:cubicBez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爱设计-7-24">
                <a:extLst>
                  <a:ext uri="{FF2B5EF4-FFF2-40B4-BE49-F238E27FC236}">
                    <a16:creationId xmlns:a16="http://schemas.microsoft.com/office/drawing/2014/main" id="{E5F4EFB3-E4E9-F750-F9C7-600B8D9E27CF}"/>
                  </a:ext>
                </a:extLst>
              </p:cNvPr>
              <p:cNvSpPr/>
              <p:nvPr/>
            </p:nvSpPr>
            <p:spPr>
              <a:xfrm>
                <a:off x="9493117" y="4272876"/>
                <a:ext cx="236093" cy="280407"/>
              </a:xfrm>
              <a:custGeom>
                <a:avLst/>
                <a:gdLst>
                  <a:gd name="connsiteX0" fmla="*/ 14362 w 236093"/>
                  <a:gd name="connsiteY0" fmla="*/ 279228 h 280407"/>
                  <a:gd name="connsiteX1" fmla="*/ 11708 w 236093"/>
                  <a:gd name="connsiteY1" fmla="*/ 280408 h 280407"/>
                  <a:gd name="connsiteX2" fmla="*/ 10234 w 236093"/>
                  <a:gd name="connsiteY2" fmla="*/ 277754 h 280407"/>
                  <a:gd name="connsiteX3" fmla="*/ 10234 w 236093"/>
                  <a:gd name="connsiteY3" fmla="*/ 277754 h 280407"/>
                  <a:gd name="connsiteX4" fmla="*/ 153534 w 236093"/>
                  <a:gd name="connsiteY4" fmla="*/ 33319 h 280407"/>
                  <a:gd name="connsiteX5" fmla="*/ 153534 w 236093"/>
                  <a:gd name="connsiteY5" fmla="*/ 33319 h 280407"/>
                  <a:gd name="connsiteX6" fmla="*/ 231080 w 236093"/>
                  <a:gd name="connsiteY6" fmla="*/ 1474 h 280407"/>
                  <a:gd name="connsiteX7" fmla="*/ 236093 w 236093"/>
                  <a:gd name="connsiteY7" fmla="*/ 0 h 280407"/>
                  <a:gd name="connsiteX8" fmla="*/ 235209 w 236093"/>
                  <a:gd name="connsiteY8" fmla="*/ 5012 h 280407"/>
                  <a:gd name="connsiteX9" fmla="*/ 235209 w 236093"/>
                  <a:gd name="connsiteY9" fmla="*/ 5012 h 280407"/>
                  <a:gd name="connsiteX10" fmla="*/ 52988 w 236093"/>
                  <a:gd name="connsiteY10" fmla="*/ 260357 h 280407"/>
                  <a:gd name="connsiteX11" fmla="*/ 52988 w 236093"/>
                  <a:gd name="connsiteY11" fmla="*/ 260357 h 280407"/>
                  <a:gd name="connsiteX12" fmla="*/ 14362 w 236093"/>
                  <a:gd name="connsiteY12" fmla="*/ 279228 h 280407"/>
                  <a:gd name="connsiteX13" fmla="*/ 14362 w 236093"/>
                  <a:gd name="connsiteY13" fmla="*/ 279228 h 280407"/>
                  <a:gd name="connsiteX14" fmla="*/ 13183 w 236093"/>
                  <a:gd name="connsiteY14" fmla="*/ 276574 h 280407"/>
                  <a:gd name="connsiteX15" fmla="*/ 12003 w 236093"/>
                  <a:gd name="connsiteY15" fmla="*/ 273921 h 280407"/>
                  <a:gd name="connsiteX16" fmla="*/ 13183 w 236093"/>
                  <a:gd name="connsiteY16" fmla="*/ 276574 h 280407"/>
                  <a:gd name="connsiteX17" fmla="*/ 13183 w 236093"/>
                  <a:gd name="connsiteY17" fmla="*/ 276574 h 28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6093" h="280407">
                    <a:moveTo>
                      <a:pt x="14362" y="279228"/>
                    </a:moveTo>
                    <a:lnTo>
                      <a:pt x="11708" y="280408"/>
                    </a:lnTo>
                    <a:lnTo>
                      <a:pt x="10234" y="277754"/>
                    </a:lnTo>
                    <a:lnTo>
                      <a:pt x="10234" y="277754"/>
                    </a:lnTo>
                    <a:cubicBezTo>
                      <a:pt x="-24559" y="204630"/>
                      <a:pt x="30874" y="97892"/>
                      <a:pt x="153534" y="33319"/>
                    </a:cubicBezTo>
                    <a:lnTo>
                      <a:pt x="153534" y="33319"/>
                    </a:lnTo>
                    <a:cubicBezTo>
                      <a:pt x="176827" y="20935"/>
                      <a:pt x="202774" y="10320"/>
                      <a:pt x="231080" y="1474"/>
                    </a:cubicBezTo>
                    <a:lnTo>
                      <a:pt x="236093" y="0"/>
                    </a:lnTo>
                    <a:lnTo>
                      <a:pt x="235209" y="5012"/>
                    </a:lnTo>
                    <a:lnTo>
                      <a:pt x="235209" y="5012"/>
                    </a:lnTo>
                    <a:cubicBezTo>
                      <a:pt x="211030" y="137992"/>
                      <a:pt x="164148" y="201976"/>
                      <a:pt x="52988" y="260357"/>
                    </a:cubicBezTo>
                    <a:lnTo>
                      <a:pt x="52988" y="260357"/>
                    </a:lnTo>
                    <a:cubicBezTo>
                      <a:pt x="40604" y="266844"/>
                      <a:pt x="27925" y="273036"/>
                      <a:pt x="14362" y="279228"/>
                    </a:cubicBezTo>
                    <a:lnTo>
                      <a:pt x="14362" y="279228"/>
                    </a:lnTo>
                    <a:close/>
                    <a:moveTo>
                      <a:pt x="13183" y="276574"/>
                    </a:moveTo>
                    <a:lnTo>
                      <a:pt x="12003" y="273921"/>
                    </a:lnTo>
                    <a:lnTo>
                      <a:pt x="13183" y="276574"/>
                    </a:lnTo>
                    <a:lnTo>
                      <a:pt x="13183" y="27657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爱设计-7-25">
                <a:extLst>
                  <a:ext uri="{FF2B5EF4-FFF2-40B4-BE49-F238E27FC236}">
                    <a16:creationId xmlns:a16="http://schemas.microsoft.com/office/drawing/2014/main" id="{CE6AB551-3548-0BE0-49CB-7C1C4DCCE070}"/>
                  </a:ext>
                </a:extLst>
              </p:cNvPr>
              <p:cNvSpPr/>
              <p:nvPr/>
            </p:nvSpPr>
            <p:spPr>
              <a:xfrm>
                <a:off x="9535196" y="4555402"/>
                <a:ext cx="362967" cy="128234"/>
              </a:xfrm>
              <a:custGeom>
                <a:avLst/>
                <a:gdLst>
                  <a:gd name="connsiteX0" fmla="*/ 2654 w 362967"/>
                  <a:gd name="connsiteY0" fmla="*/ 56853 h 128234"/>
                  <a:gd name="connsiteX1" fmla="*/ 40984 w 362967"/>
                  <a:gd name="connsiteY1" fmla="*/ 37982 h 128234"/>
                  <a:gd name="connsiteX2" fmla="*/ 40984 w 362967"/>
                  <a:gd name="connsiteY2" fmla="*/ 37982 h 128234"/>
                  <a:gd name="connsiteX3" fmla="*/ 358249 w 362967"/>
                  <a:gd name="connsiteY3" fmla="*/ 47123 h 128234"/>
                  <a:gd name="connsiteX4" fmla="*/ 358249 w 362967"/>
                  <a:gd name="connsiteY4" fmla="*/ 47123 h 128234"/>
                  <a:gd name="connsiteX5" fmla="*/ 362967 w 362967"/>
                  <a:gd name="connsiteY5" fmla="*/ 49482 h 128234"/>
                  <a:gd name="connsiteX6" fmla="*/ 358839 w 362967"/>
                  <a:gd name="connsiteY6" fmla="*/ 52430 h 128234"/>
                  <a:gd name="connsiteX7" fmla="*/ 286599 w 362967"/>
                  <a:gd name="connsiteY7" fmla="*/ 94300 h 128234"/>
                  <a:gd name="connsiteX8" fmla="*/ 286599 w 362967"/>
                  <a:gd name="connsiteY8" fmla="*/ 94300 h 128234"/>
                  <a:gd name="connsiteX9" fmla="*/ 1474 w 362967"/>
                  <a:gd name="connsiteY9" fmla="*/ 61276 h 128234"/>
                  <a:gd name="connsiteX10" fmla="*/ 1474 w 362967"/>
                  <a:gd name="connsiteY10" fmla="*/ 61276 h 128234"/>
                  <a:gd name="connsiteX11" fmla="*/ 0 w 362967"/>
                  <a:gd name="connsiteY11" fmla="*/ 58622 h 128234"/>
                  <a:gd name="connsiteX12" fmla="*/ 2654 w 362967"/>
                  <a:gd name="connsiteY12" fmla="*/ 56853 h 128234"/>
                  <a:gd name="connsiteX13" fmla="*/ 2654 w 362967"/>
                  <a:gd name="connsiteY13" fmla="*/ 56853 h 128234"/>
                  <a:gd name="connsiteX14" fmla="*/ 4128 w 362967"/>
                  <a:gd name="connsiteY14" fmla="*/ 59507 h 128234"/>
                  <a:gd name="connsiteX15" fmla="*/ 5601 w 362967"/>
                  <a:gd name="connsiteY15" fmla="*/ 62160 h 128234"/>
                  <a:gd name="connsiteX16" fmla="*/ 4128 w 362967"/>
                  <a:gd name="connsiteY16" fmla="*/ 59507 h 128234"/>
                  <a:gd name="connsiteX17" fmla="*/ 4128 w 362967"/>
                  <a:gd name="connsiteY17" fmla="*/ 59507 h 12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2967" h="128234">
                    <a:moveTo>
                      <a:pt x="2654" y="56853"/>
                    </a:moveTo>
                    <a:cubicBezTo>
                      <a:pt x="15922" y="50071"/>
                      <a:pt x="28600" y="43585"/>
                      <a:pt x="40984" y="37982"/>
                    </a:cubicBezTo>
                    <a:lnTo>
                      <a:pt x="40984" y="37982"/>
                    </a:lnTo>
                    <a:cubicBezTo>
                      <a:pt x="155093" y="-14797"/>
                      <a:pt x="234999" y="-13323"/>
                      <a:pt x="358249" y="47123"/>
                    </a:cubicBezTo>
                    <a:lnTo>
                      <a:pt x="358249" y="47123"/>
                    </a:lnTo>
                    <a:lnTo>
                      <a:pt x="362967" y="49482"/>
                    </a:lnTo>
                    <a:lnTo>
                      <a:pt x="358839" y="52430"/>
                    </a:lnTo>
                    <a:cubicBezTo>
                      <a:pt x="334956" y="69532"/>
                      <a:pt x="310777" y="83390"/>
                      <a:pt x="286599" y="94300"/>
                    </a:cubicBezTo>
                    <a:lnTo>
                      <a:pt x="286599" y="94300"/>
                    </a:lnTo>
                    <a:cubicBezTo>
                      <a:pt x="160696" y="152386"/>
                      <a:pt x="40395" y="132336"/>
                      <a:pt x="1474" y="61276"/>
                    </a:cubicBezTo>
                    <a:lnTo>
                      <a:pt x="1474" y="61276"/>
                    </a:lnTo>
                    <a:lnTo>
                      <a:pt x="0" y="58622"/>
                    </a:lnTo>
                    <a:lnTo>
                      <a:pt x="2654" y="56853"/>
                    </a:lnTo>
                    <a:lnTo>
                      <a:pt x="2654" y="56853"/>
                    </a:lnTo>
                    <a:close/>
                    <a:moveTo>
                      <a:pt x="4128" y="59507"/>
                    </a:moveTo>
                    <a:lnTo>
                      <a:pt x="5601" y="62160"/>
                    </a:lnTo>
                    <a:lnTo>
                      <a:pt x="4128" y="59507"/>
                    </a:lnTo>
                    <a:lnTo>
                      <a:pt x="4128" y="59507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爱设计-7-26">
                <a:extLst>
                  <a:ext uri="{FF2B5EF4-FFF2-40B4-BE49-F238E27FC236}">
                    <a16:creationId xmlns:a16="http://schemas.microsoft.com/office/drawing/2014/main" id="{703EE5FE-5A97-2DD9-6AD2-4B178B174F98}"/>
                  </a:ext>
                </a:extLst>
              </p:cNvPr>
              <p:cNvSpPr/>
              <p:nvPr/>
            </p:nvSpPr>
            <p:spPr>
              <a:xfrm>
                <a:off x="9733193" y="4117192"/>
                <a:ext cx="181296" cy="313726"/>
              </a:xfrm>
              <a:custGeom>
                <a:avLst/>
                <a:gdLst>
                  <a:gd name="connsiteX0" fmla="*/ 26683 w 181296"/>
                  <a:gd name="connsiteY0" fmla="*/ 311957 h 313726"/>
                  <a:gd name="connsiteX1" fmla="*/ 24323 w 181296"/>
                  <a:gd name="connsiteY1" fmla="*/ 313727 h 313726"/>
                  <a:gd name="connsiteX2" fmla="*/ 22554 w 181296"/>
                  <a:gd name="connsiteY2" fmla="*/ 311368 h 313726"/>
                  <a:gd name="connsiteX3" fmla="*/ 22554 w 181296"/>
                  <a:gd name="connsiteY3" fmla="*/ 311368 h 313726"/>
                  <a:gd name="connsiteX4" fmla="*/ 108653 w 181296"/>
                  <a:gd name="connsiteY4" fmla="*/ 48357 h 313726"/>
                  <a:gd name="connsiteX5" fmla="*/ 108653 w 181296"/>
                  <a:gd name="connsiteY5" fmla="*/ 48357 h 313726"/>
                  <a:gd name="connsiteX6" fmla="*/ 176174 w 181296"/>
                  <a:gd name="connsiteY6" fmla="*/ 2359 h 313726"/>
                  <a:gd name="connsiteX7" fmla="*/ 180597 w 181296"/>
                  <a:gd name="connsiteY7" fmla="*/ 0 h 313726"/>
                  <a:gd name="connsiteX8" fmla="*/ 180892 w 181296"/>
                  <a:gd name="connsiteY8" fmla="*/ 5013 h 313726"/>
                  <a:gd name="connsiteX9" fmla="*/ 180892 w 181296"/>
                  <a:gd name="connsiteY9" fmla="*/ 5013 h 313726"/>
                  <a:gd name="connsiteX10" fmla="*/ 59706 w 181296"/>
                  <a:gd name="connsiteY10" fmla="*/ 286305 h 313726"/>
                  <a:gd name="connsiteX11" fmla="*/ 59706 w 181296"/>
                  <a:gd name="connsiteY11" fmla="*/ 286305 h 313726"/>
                  <a:gd name="connsiteX12" fmla="*/ 26683 w 181296"/>
                  <a:gd name="connsiteY12" fmla="*/ 311957 h 313726"/>
                  <a:gd name="connsiteX13" fmla="*/ 26683 w 181296"/>
                  <a:gd name="connsiteY13" fmla="*/ 311957 h 313726"/>
                  <a:gd name="connsiteX14" fmla="*/ 24914 w 181296"/>
                  <a:gd name="connsiteY14" fmla="*/ 309598 h 313726"/>
                  <a:gd name="connsiteX15" fmla="*/ 23145 w 181296"/>
                  <a:gd name="connsiteY15" fmla="*/ 307240 h 313726"/>
                  <a:gd name="connsiteX16" fmla="*/ 24914 w 181296"/>
                  <a:gd name="connsiteY16" fmla="*/ 309598 h 313726"/>
                  <a:gd name="connsiteX17" fmla="*/ 24914 w 181296"/>
                  <a:gd name="connsiteY17" fmla="*/ 309598 h 31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1296" h="313726">
                    <a:moveTo>
                      <a:pt x="26683" y="311957"/>
                    </a:moveTo>
                    <a:lnTo>
                      <a:pt x="24323" y="313727"/>
                    </a:lnTo>
                    <a:lnTo>
                      <a:pt x="22554" y="311368"/>
                    </a:lnTo>
                    <a:lnTo>
                      <a:pt x="22554" y="311368"/>
                    </a:lnTo>
                    <a:cubicBezTo>
                      <a:pt x="-26097" y="248563"/>
                      <a:pt x="4569" y="135044"/>
                      <a:pt x="108653" y="48357"/>
                    </a:cubicBezTo>
                    <a:lnTo>
                      <a:pt x="108653" y="48357"/>
                    </a:lnTo>
                    <a:cubicBezTo>
                      <a:pt x="128407" y="31844"/>
                      <a:pt x="151112" y="16217"/>
                      <a:pt x="176174" y="2359"/>
                    </a:cubicBezTo>
                    <a:lnTo>
                      <a:pt x="180597" y="0"/>
                    </a:lnTo>
                    <a:lnTo>
                      <a:pt x="180892" y="5013"/>
                    </a:lnTo>
                    <a:lnTo>
                      <a:pt x="180892" y="5013"/>
                    </a:lnTo>
                    <a:cubicBezTo>
                      <a:pt x="185315" y="137403"/>
                      <a:pt x="154060" y="208168"/>
                      <a:pt x="59706" y="286305"/>
                    </a:cubicBezTo>
                    <a:lnTo>
                      <a:pt x="59706" y="286305"/>
                    </a:lnTo>
                    <a:cubicBezTo>
                      <a:pt x="49386" y="294561"/>
                      <a:pt x="38477" y="303112"/>
                      <a:pt x="26683" y="311957"/>
                    </a:cubicBezTo>
                    <a:lnTo>
                      <a:pt x="26683" y="311957"/>
                    </a:lnTo>
                    <a:close/>
                    <a:moveTo>
                      <a:pt x="24914" y="309598"/>
                    </a:moveTo>
                    <a:lnTo>
                      <a:pt x="23145" y="307240"/>
                    </a:lnTo>
                    <a:lnTo>
                      <a:pt x="24914" y="309598"/>
                    </a:lnTo>
                    <a:lnTo>
                      <a:pt x="24914" y="3095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爱设计-7-27">
                <a:extLst>
                  <a:ext uri="{FF2B5EF4-FFF2-40B4-BE49-F238E27FC236}">
                    <a16:creationId xmlns:a16="http://schemas.microsoft.com/office/drawing/2014/main" id="{A6CAA91E-CDA7-694C-B027-9A36725A20A7}"/>
                  </a:ext>
                </a:extLst>
              </p:cNvPr>
              <p:cNvSpPr/>
              <p:nvPr/>
            </p:nvSpPr>
            <p:spPr>
              <a:xfrm>
                <a:off x="9799680" y="4382683"/>
                <a:ext cx="345865" cy="142772"/>
              </a:xfrm>
              <a:custGeom>
                <a:avLst/>
                <a:gdLst>
                  <a:gd name="connsiteX0" fmla="*/ 2064 w 345865"/>
                  <a:gd name="connsiteY0" fmla="*/ 98067 h 142772"/>
                  <a:gd name="connsiteX1" fmla="*/ 34794 w 345865"/>
                  <a:gd name="connsiteY1" fmla="*/ 72120 h 142772"/>
                  <a:gd name="connsiteX2" fmla="*/ 34794 w 345865"/>
                  <a:gd name="connsiteY2" fmla="*/ 72120 h 142772"/>
                  <a:gd name="connsiteX3" fmla="*/ 340854 w 345865"/>
                  <a:gd name="connsiteY3" fmla="*/ 16687 h 142772"/>
                  <a:gd name="connsiteX4" fmla="*/ 340854 w 345865"/>
                  <a:gd name="connsiteY4" fmla="*/ 16687 h 142772"/>
                  <a:gd name="connsiteX5" fmla="*/ 345866 w 345865"/>
                  <a:gd name="connsiteY5" fmla="*/ 17866 h 142772"/>
                  <a:gd name="connsiteX6" fmla="*/ 342623 w 345865"/>
                  <a:gd name="connsiteY6" fmla="*/ 21404 h 142772"/>
                  <a:gd name="connsiteX7" fmla="*/ 282177 w 345865"/>
                  <a:gd name="connsiteY7" fmla="*/ 76247 h 142772"/>
                  <a:gd name="connsiteX8" fmla="*/ 282177 w 345865"/>
                  <a:gd name="connsiteY8" fmla="*/ 76247 h 142772"/>
                  <a:gd name="connsiteX9" fmla="*/ 2064 w 345865"/>
                  <a:gd name="connsiteY9" fmla="*/ 101900 h 142772"/>
                  <a:gd name="connsiteX10" fmla="*/ 2064 w 345865"/>
                  <a:gd name="connsiteY10" fmla="*/ 101900 h 142772"/>
                  <a:gd name="connsiteX11" fmla="*/ 0 w 345865"/>
                  <a:gd name="connsiteY11" fmla="*/ 99541 h 142772"/>
                  <a:gd name="connsiteX12" fmla="*/ 2064 w 345865"/>
                  <a:gd name="connsiteY12" fmla="*/ 98067 h 142772"/>
                  <a:gd name="connsiteX13" fmla="*/ 2064 w 345865"/>
                  <a:gd name="connsiteY13" fmla="*/ 98067 h 142772"/>
                  <a:gd name="connsiteX14" fmla="*/ 3833 w 345865"/>
                  <a:gd name="connsiteY14" fmla="*/ 100131 h 142772"/>
                  <a:gd name="connsiteX15" fmla="*/ 5897 w 345865"/>
                  <a:gd name="connsiteY15" fmla="*/ 102490 h 142772"/>
                  <a:gd name="connsiteX16" fmla="*/ 3833 w 345865"/>
                  <a:gd name="connsiteY16" fmla="*/ 100131 h 142772"/>
                  <a:gd name="connsiteX17" fmla="*/ 3833 w 345865"/>
                  <a:gd name="connsiteY17" fmla="*/ 100131 h 14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865" h="142772">
                    <a:moveTo>
                      <a:pt x="2064" y="98067"/>
                    </a:moveTo>
                    <a:cubicBezTo>
                      <a:pt x="13269" y="88631"/>
                      <a:pt x="24178" y="80081"/>
                      <a:pt x="34794" y="72120"/>
                    </a:cubicBezTo>
                    <a:lnTo>
                      <a:pt x="34794" y="72120"/>
                    </a:lnTo>
                    <a:cubicBezTo>
                      <a:pt x="132980" y="-1594"/>
                      <a:pt x="209938" y="-16337"/>
                      <a:pt x="340854" y="16687"/>
                    </a:cubicBezTo>
                    <a:lnTo>
                      <a:pt x="340854" y="16687"/>
                    </a:lnTo>
                    <a:lnTo>
                      <a:pt x="345866" y="17866"/>
                    </a:lnTo>
                    <a:lnTo>
                      <a:pt x="342623" y="21404"/>
                    </a:lnTo>
                    <a:cubicBezTo>
                      <a:pt x="323162" y="42634"/>
                      <a:pt x="302817" y="60620"/>
                      <a:pt x="282177" y="76247"/>
                    </a:cubicBezTo>
                    <a:lnTo>
                      <a:pt x="282177" y="76247"/>
                    </a:lnTo>
                    <a:cubicBezTo>
                      <a:pt x="173670" y="157333"/>
                      <a:pt x="53959" y="162345"/>
                      <a:pt x="2064" y="101900"/>
                    </a:cubicBezTo>
                    <a:lnTo>
                      <a:pt x="2064" y="101900"/>
                    </a:lnTo>
                    <a:lnTo>
                      <a:pt x="0" y="99541"/>
                    </a:lnTo>
                    <a:lnTo>
                      <a:pt x="2064" y="98067"/>
                    </a:lnTo>
                    <a:lnTo>
                      <a:pt x="2064" y="98067"/>
                    </a:lnTo>
                    <a:close/>
                    <a:moveTo>
                      <a:pt x="3833" y="100131"/>
                    </a:moveTo>
                    <a:lnTo>
                      <a:pt x="5897" y="102490"/>
                    </a:lnTo>
                    <a:lnTo>
                      <a:pt x="3833" y="100131"/>
                    </a:lnTo>
                    <a:lnTo>
                      <a:pt x="3833" y="1001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爱设计-7-28">
                <a:extLst>
                  <a:ext uri="{FF2B5EF4-FFF2-40B4-BE49-F238E27FC236}">
                    <a16:creationId xmlns:a16="http://schemas.microsoft.com/office/drawing/2014/main" id="{E7F269B9-837A-1FF2-334A-4DF7B5D8E12F}"/>
                  </a:ext>
                </a:extLst>
              </p:cNvPr>
              <p:cNvSpPr/>
              <p:nvPr/>
            </p:nvSpPr>
            <p:spPr>
              <a:xfrm>
                <a:off x="9936653" y="3925831"/>
                <a:ext cx="142518" cy="332597"/>
              </a:xfrm>
              <a:custGeom>
                <a:avLst/>
                <a:gdLst>
                  <a:gd name="connsiteX0" fmla="*/ 44954 w 142518"/>
                  <a:gd name="connsiteY0" fmla="*/ 330238 h 332597"/>
                  <a:gd name="connsiteX1" fmla="*/ 42889 w 142518"/>
                  <a:gd name="connsiteY1" fmla="*/ 332597 h 332597"/>
                  <a:gd name="connsiteX2" fmla="*/ 40531 w 142518"/>
                  <a:gd name="connsiteY2" fmla="*/ 330828 h 332597"/>
                  <a:gd name="connsiteX3" fmla="*/ 40531 w 142518"/>
                  <a:gd name="connsiteY3" fmla="*/ 330828 h 332597"/>
                  <a:gd name="connsiteX4" fmla="*/ 66478 w 142518"/>
                  <a:gd name="connsiteY4" fmla="*/ 61330 h 332597"/>
                  <a:gd name="connsiteX5" fmla="*/ 66478 w 142518"/>
                  <a:gd name="connsiteY5" fmla="*/ 61330 h 332597"/>
                  <a:gd name="connsiteX6" fmla="*/ 121321 w 142518"/>
                  <a:gd name="connsiteY6" fmla="*/ 3243 h 332597"/>
                  <a:gd name="connsiteX7" fmla="*/ 124859 w 142518"/>
                  <a:gd name="connsiteY7" fmla="*/ 0 h 332597"/>
                  <a:gd name="connsiteX8" fmla="*/ 126039 w 142518"/>
                  <a:gd name="connsiteY8" fmla="*/ 4718 h 332597"/>
                  <a:gd name="connsiteX9" fmla="*/ 126039 w 142518"/>
                  <a:gd name="connsiteY9" fmla="*/ 4718 h 332597"/>
                  <a:gd name="connsiteX10" fmla="*/ 70312 w 142518"/>
                  <a:gd name="connsiteY10" fmla="*/ 298984 h 332597"/>
                  <a:gd name="connsiteX11" fmla="*/ 70312 w 142518"/>
                  <a:gd name="connsiteY11" fmla="*/ 298984 h 332597"/>
                  <a:gd name="connsiteX12" fmla="*/ 44954 w 142518"/>
                  <a:gd name="connsiteY12" fmla="*/ 330238 h 332597"/>
                  <a:gd name="connsiteX13" fmla="*/ 44954 w 142518"/>
                  <a:gd name="connsiteY13" fmla="*/ 330238 h 332597"/>
                  <a:gd name="connsiteX14" fmla="*/ 42595 w 142518"/>
                  <a:gd name="connsiteY14" fmla="*/ 328469 h 332597"/>
                  <a:gd name="connsiteX15" fmla="*/ 40236 w 142518"/>
                  <a:gd name="connsiteY15" fmla="*/ 326700 h 332597"/>
                  <a:gd name="connsiteX16" fmla="*/ 42595 w 142518"/>
                  <a:gd name="connsiteY16" fmla="*/ 328469 h 332597"/>
                  <a:gd name="connsiteX17" fmla="*/ 42595 w 142518"/>
                  <a:gd name="connsiteY17" fmla="*/ 328469 h 3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18" h="332597">
                    <a:moveTo>
                      <a:pt x="44954" y="330238"/>
                    </a:moveTo>
                    <a:lnTo>
                      <a:pt x="42889" y="332597"/>
                    </a:lnTo>
                    <a:lnTo>
                      <a:pt x="40531" y="330828"/>
                    </a:lnTo>
                    <a:lnTo>
                      <a:pt x="40531" y="330828"/>
                    </a:lnTo>
                    <a:cubicBezTo>
                      <a:pt x="-19620" y="280703"/>
                      <a:pt x="-14313" y="165709"/>
                      <a:pt x="66478" y="61330"/>
                    </a:cubicBezTo>
                    <a:lnTo>
                      <a:pt x="66478" y="61330"/>
                    </a:lnTo>
                    <a:cubicBezTo>
                      <a:pt x="81811" y="41575"/>
                      <a:pt x="100091" y="21819"/>
                      <a:pt x="121321" y="3243"/>
                    </a:cubicBezTo>
                    <a:lnTo>
                      <a:pt x="124859" y="0"/>
                    </a:lnTo>
                    <a:lnTo>
                      <a:pt x="126039" y="4718"/>
                    </a:lnTo>
                    <a:lnTo>
                      <a:pt x="126039" y="4718"/>
                    </a:lnTo>
                    <a:cubicBezTo>
                      <a:pt x="158768" y="130621"/>
                      <a:pt x="144026" y="204630"/>
                      <a:pt x="70312" y="298984"/>
                    </a:cubicBezTo>
                    <a:lnTo>
                      <a:pt x="70312" y="298984"/>
                    </a:lnTo>
                    <a:cubicBezTo>
                      <a:pt x="62940" y="309009"/>
                      <a:pt x="54389" y="319624"/>
                      <a:pt x="44954" y="330238"/>
                    </a:cubicBezTo>
                    <a:lnTo>
                      <a:pt x="44954" y="330238"/>
                    </a:lnTo>
                    <a:close/>
                    <a:moveTo>
                      <a:pt x="42595" y="328469"/>
                    </a:moveTo>
                    <a:lnTo>
                      <a:pt x="40236" y="326700"/>
                    </a:lnTo>
                    <a:lnTo>
                      <a:pt x="42595" y="328469"/>
                    </a:lnTo>
                    <a:lnTo>
                      <a:pt x="42595" y="32846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爱设计-7-29">
                <a:extLst>
                  <a:ext uri="{FF2B5EF4-FFF2-40B4-BE49-F238E27FC236}">
                    <a16:creationId xmlns:a16="http://schemas.microsoft.com/office/drawing/2014/main" id="{0E90EC41-6A58-AE8C-D104-FE065390DA51}"/>
                  </a:ext>
                </a:extLst>
              </p:cNvPr>
              <p:cNvSpPr/>
              <p:nvPr/>
            </p:nvSpPr>
            <p:spPr>
              <a:xfrm>
                <a:off x="10030848" y="4148565"/>
                <a:ext cx="313430" cy="174082"/>
              </a:xfrm>
              <a:custGeom>
                <a:avLst/>
                <a:gdLst>
                  <a:gd name="connsiteX0" fmla="*/ 1769 w 313430"/>
                  <a:gd name="connsiteY0" fmla="*/ 148195 h 174082"/>
                  <a:gd name="connsiteX1" fmla="*/ 27421 w 313430"/>
                  <a:gd name="connsiteY1" fmla="*/ 116645 h 174082"/>
                  <a:gd name="connsiteX2" fmla="*/ 27421 w 313430"/>
                  <a:gd name="connsiteY2" fmla="*/ 116645 h 174082"/>
                  <a:gd name="connsiteX3" fmla="*/ 308419 w 313430"/>
                  <a:gd name="connsiteY3" fmla="*/ 472 h 174082"/>
                  <a:gd name="connsiteX4" fmla="*/ 308419 w 313430"/>
                  <a:gd name="connsiteY4" fmla="*/ 472 h 174082"/>
                  <a:gd name="connsiteX5" fmla="*/ 313431 w 313430"/>
                  <a:gd name="connsiteY5" fmla="*/ 767 h 174082"/>
                  <a:gd name="connsiteX6" fmla="*/ 311072 w 313430"/>
                  <a:gd name="connsiteY6" fmla="*/ 4895 h 174082"/>
                  <a:gd name="connsiteX7" fmla="*/ 265075 w 313430"/>
                  <a:gd name="connsiteY7" fmla="*/ 69763 h 174082"/>
                  <a:gd name="connsiteX8" fmla="*/ 265075 w 313430"/>
                  <a:gd name="connsiteY8" fmla="*/ 69763 h 174082"/>
                  <a:gd name="connsiteX9" fmla="*/ 2358 w 313430"/>
                  <a:gd name="connsiteY9" fmla="*/ 152323 h 174082"/>
                  <a:gd name="connsiteX10" fmla="*/ 2358 w 313430"/>
                  <a:gd name="connsiteY10" fmla="*/ 152323 h 174082"/>
                  <a:gd name="connsiteX11" fmla="*/ 0 w 313430"/>
                  <a:gd name="connsiteY11" fmla="*/ 150554 h 174082"/>
                  <a:gd name="connsiteX12" fmla="*/ 1769 w 313430"/>
                  <a:gd name="connsiteY12" fmla="*/ 148195 h 174082"/>
                  <a:gd name="connsiteX13" fmla="*/ 1769 w 313430"/>
                  <a:gd name="connsiteY13" fmla="*/ 148195 h 174082"/>
                  <a:gd name="connsiteX14" fmla="*/ 4128 w 313430"/>
                  <a:gd name="connsiteY14" fmla="*/ 149964 h 174082"/>
                  <a:gd name="connsiteX15" fmla="*/ 6487 w 313430"/>
                  <a:gd name="connsiteY15" fmla="*/ 151733 h 174082"/>
                  <a:gd name="connsiteX16" fmla="*/ 4128 w 313430"/>
                  <a:gd name="connsiteY16" fmla="*/ 149964 h 174082"/>
                  <a:gd name="connsiteX17" fmla="*/ 4128 w 313430"/>
                  <a:gd name="connsiteY17" fmla="*/ 149964 h 17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3430" h="174082">
                    <a:moveTo>
                      <a:pt x="1769" y="148195"/>
                    </a:moveTo>
                    <a:cubicBezTo>
                      <a:pt x="10614" y="136990"/>
                      <a:pt x="19165" y="126375"/>
                      <a:pt x="27421" y="116645"/>
                    </a:cubicBezTo>
                    <a:lnTo>
                      <a:pt x="27421" y="116645"/>
                    </a:lnTo>
                    <a:cubicBezTo>
                      <a:pt x="105558" y="25830"/>
                      <a:pt x="176323" y="-4246"/>
                      <a:pt x="308419" y="472"/>
                    </a:cubicBezTo>
                    <a:lnTo>
                      <a:pt x="308419" y="472"/>
                    </a:lnTo>
                    <a:lnTo>
                      <a:pt x="313431" y="767"/>
                    </a:lnTo>
                    <a:lnTo>
                      <a:pt x="311072" y="4895"/>
                    </a:lnTo>
                    <a:cubicBezTo>
                      <a:pt x="297214" y="29073"/>
                      <a:pt x="281587" y="50598"/>
                      <a:pt x="265075" y="69763"/>
                    </a:cubicBezTo>
                    <a:lnTo>
                      <a:pt x="265075" y="69763"/>
                    </a:lnTo>
                    <a:cubicBezTo>
                      <a:pt x="178682" y="169719"/>
                      <a:pt x="65163" y="199205"/>
                      <a:pt x="2358" y="152323"/>
                    </a:cubicBezTo>
                    <a:lnTo>
                      <a:pt x="2358" y="152323"/>
                    </a:lnTo>
                    <a:lnTo>
                      <a:pt x="0" y="150554"/>
                    </a:lnTo>
                    <a:lnTo>
                      <a:pt x="1769" y="148195"/>
                    </a:lnTo>
                    <a:lnTo>
                      <a:pt x="1769" y="148195"/>
                    </a:lnTo>
                    <a:close/>
                    <a:moveTo>
                      <a:pt x="4128" y="149964"/>
                    </a:moveTo>
                    <a:lnTo>
                      <a:pt x="6487" y="151733"/>
                    </a:lnTo>
                    <a:lnTo>
                      <a:pt x="4128" y="149964"/>
                    </a:lnTo>
                    <a:lnTo>
                      <a:pt x="4128" y="1499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爱设计-7-30">
                <a:extLst>
                  <a:ext uri="{FF2B5EF4-FFF2-40B4-BE49-F238E27FC236}">
                    <a16:creationId xmlns:a16="http://schemas.microsoft.com/office/drawing/2014/main" id="{880AB1E1-EF7C-37BD-D545-97C0F7BFAD4C}"/>
                  </a:ext>
                </a:extLst>
              </p:cNvPr>
              <p:cNvSpPr/>
              <p:nvPr/>
            </p:nvSpPr>
            <p:spPr>
              <a:xfrm>
                <a:off x="10078087" y="3702036"/>
                <a:ext cx="121056" cy="335250"/>
              </a:xfrm>
              <a:custGeom>
                <a:avLst/>
                <a:gdLst>
                  <a:gd name="connsiteX0" fmla="*/ 75126 w 121056"/>
                  <a:gd name="connsiteY0" fmla="*/ 332597 h 335250"/>
                  <a:gd name="connsiteX1" fmla="*/ 73947 w 121056"/>
                  <a:gd name="connsiteY1" fmla="*/ 335251 h 335250"/>
                  <a:gd name="connsiteX2" fmla="*/ 71293 w 121056"/>
                  <a:gd name="connsiteY2" fmla="*/ 334071 h 335250"/>
                  <a:gd name="connsiteX3" fmla="*/ 71293 w 121056"/>
                  <a:gd name="connsiteY3" fmla="*/ 334071 h 335250"/>
                  <a:gd name="connsiteX4" fmla="*/ 25885 w 121056"/>
                  <a:gd name="connsiteY4" fmla="*/ 72535 h 335250"/>
                  <a:gd name="connsiteX5" fmla="*/ 25885 w 121056"/>
                  <a:gd name="connsiteY5" fmla="*/ 72535 h 335250"/>
                  <a:gd name="connsiteX6" fmla="*/ 62742 w 121056"/>
                  <a:gd name="connsiteY6" fmla="*/ 3833 h 335250"/>
                  <a:gd name="connsiteX7" fmla="*/ 65396 w 121056"/>
                  <a:gd name="connsiteY7" fmla="*/ 0 h 335250"/>
                  <a:gd name="connsiteX8" fmla="*/ 67755 w 121056"/>
                  <a:gd name="connsiteY8" fmla="*/ 4128 h 335250"/>
                  <a:gd name="connsiteX9" fmla="*/ 67755 w 121056"/>
                  <a:gd name="connsiteY9" fmla="*/ 4128 h 335250"/>
                  <a:gd name="connsiteX10" fmla="*/ 91343 w 121056"/>
                  <a:gd name="connsiteY10" fmla="*/ 296625 h 335250"/>
                  <a:gd name="connsiteX11" fmla="*/ 91343 w 121056"/>
                  <a:gd name="connsiteY11" fmla="*/ 296625 h 335250"/>
                  <a:gd name="connsiteX12" fmla="*/ 75126 w 121056"/>
                  <a:gd name="connsiteY12" fmla="*/ 332597 h 335250"/>
                  <a:gd name="connsiteX13" fmla="*/ 75126 w 121056"/>
                  <a:gd name="connsiteY13" fmla="*/ 332597 h 335250"/>
                  <a:gd name="connsiteX14" fmla="*/ 72473 w 121056"/>
                  <a:gd name="connsiteY14" fmla="*/ 331418 h 335250"/>
                  <a:gd name="connsiteX15" fmla="*/ 69819 w 121056"/>
                  <a:gd name="connsiteY15" fmla="*/ 330238 h 335250"/>
                  <a:gd name="connsiteX16" fmla="*/ 72473 w 121056"/>
                  <a:gd name="connsiteY16" fmla="*/ 331418 h 335250"/>
                  <a:gd name="connsiteX17" fmla="*/ 72473 w 121056"/>
                  <a:gd name="connsiteY17" fmla="*/ 331418 h 33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056" h="335250">
                    <a:moveTo>
                      <a:pt x="75126" y="332597"/>
                    </a:moveTo>
                    <a:lnTo>
                      <a:pt x="73947" y="335251"/>
                    </a:lnTo>
                    <a:lnTo>
                      <a:pt x="71293" y="334071"/>
                    </a:lnTo>
                    <a:lnTo>
                      <a:pt x="71293" y="334071"/>
                    </a:lnTo>
                    <a:cubicBezTo>
                      <a:pt x="1412" y="301637"/>
                      <a:pt x="-23650" y="191361"/>
                      <a:pt x="25885" y="72535"/>
                    </a:cubicBezTo>
                    <a:lnTo>
                      <a:pt x="25885" y="72535"/>
                    </a:lnTo>
                    <a:cubicBezTo>
                      <a:pt x="35321" y="49831"/>
                      <a:pt x="47410" y="26832"/>
                      <a:pt x="62742" y="3833"/>
                    </a:cubicBezTo>
                    <a:lnTo>
                      <a:pt x="65396" y="0"/>
                    </a:lnTo>
                    <a:lnTo>
                      <a:pt x="67755" y="4128"/>
                    </a:lnTo>
                    <a:lnTo>
                      <a:pt x="67755" y="4128"/>
                    </a:lnTo>
                    <a:cubicBezTo>
                      <a:pt x="131444" y="114994"/>
                      <a:pt x="136456" y="188708"/>
                      <a:pt x="91343" y="296625"/>
                    </a:cubicBezTo>
                    <a:lnTo>
                      <a:pt x="91343" y="296625"/>
                    </a:lnTo>
                    <a:cubicBezTo>
                      <a:pt x="86625" y="307829"/>
                      <a:pt x="81318" y="319918"/>
                      <a:pt x="75126" y="332597"/>
                    </a:cubicBezTo>
                    <a:lnTo>
                      <a:pt x="75126" y="332597"/>
                    </a:lnTo>
                    <a:close/>
                    <a:moveTo>
                      <a:pt x="72473" y="331418"/>
                    </a:moveTo>
                    <a:lnTo>
                      <a:pt x="69819" y="330238"/>
                    </a:lnTo>
                    <a:lnTo>
                      <a:pt x="72473" y="331418"/>
                    </a:lnTo>
                    <a:lnTo>
                      <a:pt x="72473" y="33141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爱设计-7-31">
                <a:extLst>
                  <a:ext uri="{FF2B5EF4-FFF2-40B4-BE49-F238E27FC236}">
                    <a16:creationId xmlns:a16="http://schemas.microsoft.com/office/drawing/2014/main" id="{E05D0A0E-F7CA-EAEB-43D6-8D2874BE1435}"/>
                  </a:ext>
                </a:extLst>
              </p:cNvPr>
              <p:cNvSpPr/>
              <p:nvPr/>
            </p:nvSpPr>
            <p:spPr>
              <a:xfrm>
                <a:off x="10211004" y="3842387"/>
                <a:ext cx="257703" cy="228785"/>
              </a:xfrm>
              <a:custGeom>
                <a:avLst/>
                <a:gdLst>
                  <a:gd name="connsiteX0" fmla="*/ 1180 w 257703"/>
                  <a:gd name="connsiteY0" fmla="*/ 217898 h 228785"/>
                  <a:gd name="connsiteX1" fmla="*/ 17396 w 257703"/>
                  <a:gd name="connsiteY1" fmla="*/ 181631 h 228785"/>
                  <a:gd name="connsiteX2" fmla="*/ 17396 w 257703"/>
                  <a:gd name="connsiteY2" fmla="*/ 181631 h 228785"/>
                  <a:gd name="connsiteX3" fmla="*/ 252987 w 257703"/>
                  <a:gd name="connsiteY3" fmla="*/ 1179 h 228785"/>
                  <a:gd name="connsiteX4" fmla="*/ 252987 w 257703"/>
                  <a:gd name="connsiteY4" fmla="*/ 1179 h 228785"/>
                  <a:gd name="connsiteX5" fmla="*/ 257704 w 257703"/>
                  <a:gd name="connsiteY5" fmla="*/ 0 h 228785"/>
                  <a:gd name="connsiteX6" fmla="*/ 256525 w 257703"/>
                  <a:gd name="connsiteY6" fmla="*/ 4718 h 228785"/>
                  <a:gd name="connsiteX7" fmla="*/ 229693 w 257703"/>
                  <a:gd name="connsiteY7" fmla="*/ 77547 h 228785"/>
                  <a:gd name="connsiteX8" fmla="*/ 229693 w 257703"/>
                  <a:gd name="connsiteY8" fmla="*/ 77547 h 228785"/>
                  <a:gd name="connsiteX9" fmla="*/ 2654 w 257703"/>
                  <a:gd name="connsiteY9" fmla="*/ 221437 h 228785"/>
                  <a:gd name="connsiteX10" fmla="*/ 2654 w 257703"/>
                  <a:gd name="connsiteY10" fmla="*/ 221437 h 228785"/>
                  <a:gd name="connsiteX11" fmla="*/ 0 w 257703"/>
                  <a:gd name="connsiteY11" fmla="*/ 220552 h 228785"/>
                  <a:gd name="connsiteX12" fmla="*/ 1180 w 257703"/>
                  <a:gd name="connsiteY12" fmla="*/ 217898 h 228785"/>
                  <a:gd name="connsiteX13" fmla="*/ 1180 w 257703"/>
                  <a:gd name="connsiteY13" fmla="*/ 217898 h 228785"/>
                  <a:gd name="connsiteX14" fmla="*/ 3833 w 257703"/>
                  <a:gd name="connsiteY14" fmla="*/ 219078 h 228785"/>
                  <a:gd name="connsiteX15" fmla="*/ 6487 w 257703"/>
                  <a:gd name="connsiteY15" fmla="*/ 220257 h 228785"/>
                  <a:gd name="connsiteX16" fmla="*/ 3833 w 257703"/>
                  <a:gd name="connsiteY16" fmla="*/ 219078 h 228785"/>
                  <a:gd name="connsiteX17" fmla="*/ 3833 w 257703"/>
                  <a:gd name="connsiteY17" fmla="*/ 219078 h 228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7703" h="228785">
                    <a:moveTo>
                      <a:pt x="1180" y="217898"/>
                    </a:moveTo>
                    <a:cubicBezTo>
                      <a:pt x="6487" y="205220"/>
                      <a:pt x="11794" y="193130"/>
                      <a:pt x="17396" y="181631"/>
                    </a:cubicBezTo>
                    <a:lnTo>
                      <a:pt x="17396" y="181631"/>
                    </a:lnTo>
                    <a:cubicBezTo>
                      <a:pt x="67816" y="76073"/>
                      <a:pt x="126788" y="30075"/>
                      <a:pt x="252987" y="1179"/>
                    </a:cubicBezTo>
                    <a:lnTo>
                      <a:pt x="252987" y="1179"/>
                    </a:lnTo>
                    <a:lnTo>
                      <a:pt x="257704" y="0"/>
                    </a:lnTo>
                    <a:lnTo>
                      <a:pt x="256525" y="4718"/>
                    </a:lnTo>
                    <a:cubicBezTo>
                      <a:pt x="249448" y="31255"/>
                      <a:pt x="240602" y="55433"/>
                      <a:pt x="229693" y="77547"/>
                    </a:cubicBezTo>
                    <a:lnTo>
                      <a:pt x="229693" y="77547"/>
                    </a:lnTo>
                    <a:cubicBezTo>
                      <a:pt x="173670" y="193720"/>
                      <a:pt x="74009" y="250038"/>
                      <a:pt x="2654" y="221437"/>
                    </a:cubicBezTo>
                    <a:lnTo>
                      <a:pt x="2654" y="221437"/>
                    </a:lnTo>
                    <a:lnTo>
                      <a:pt x="0" y="220552"/>
                    </a:lnTo>
                    <a:lnTo>
                      <a:pt x="1180" y="217898"/>
                    </a:lnTo>
                    <a:lnTo>
                      <a:pt x="1180" y="217898"/>
                    </a:lnTo>
                    <a:close/>
                    <a:moveTo>
                      <a:pt x="3833" y="219078"/>
                    </a:moveTo>
                    <a:lnTo>
                      <a:pt x="6487" y="220257"/>
                    </a:lnTo>
                    <a:lnTo>
                      <a:pt x="3833" y="219078"/>
                    </a:lnTo>
                    <a:lnTo>
                      <a:pt x="3833" y="21907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爱设计-7-32">
                <a:extLst>
                  <a:ext uri="{FF2B5EF4-FFF2-40B4-BE49-F238E27FC236}">
                    <a16:creationId xmlns:a16="http://schemas.microsoft.com/office/drawing/2014/main" id="{D74AD5FD-1969-A8FF-0BD9-B0F8E0AE9A9C}"/>
                  </a:ext>
                </a:extLst>
              </p:cNvPr>
              <p:cNvSpPr/>
              <p:nvPr/>
            </p:nvSpPr>
            <p:spPr>
              <a:xfrm>
                <a:off x="10153274" y="3480010"/>
                <a:ext cx="120993" cy="321392"/>
              </a:xfrm>
              <a:custGeom>
                <a:avLst/>
                <a:gdLst>
                  <a:gd name="connsiteX0" fmla="*/ 102548 w 120993"/>
                  <a:gd name="connsiteY0" fmla="*/ 318739 h 321392"/>
                  <a:gd name="connsiteX1" fmla="*/ 101958 w 120993"/>
                  <a:gd name="connsiteY1" fmla="*/ 321393 h 321392"/>
                  <a:gd name="connsiteX2" fmla="*/ 99305 w 120993"/>
                  <a:gd name="connsiteY2" fmla="*/ 320803 h 321392"/>
                  <a:gd name="connsiteX3" fmla="*/ 99305 w 120993"/>
                  <a:gd name="connsiteY3" fmla="*/ 320803 h 321392"/>
                  <a:gd name="connsiteX4" fmla="*/ 7310 w 120993"/>
                  <a:gd name="connsiteY4" fmla="*/ 76957 h 321392"/>
                  <a:gd name="connsiteX5" fmla="*/ 7310 w 120993"/>
                  <a:gd name="connsiteY5" fmla="*/ 76957 h 321392"/>
                  <a:gd name="connsiteX6" fmla="*/ 30013 w 120993"/>
                  <a:gd name="connsiteY6" fmla="*/ 4423 h 321392"/>
                  <a:gd name="connsiteX7" fmla="*/ 31782 w 120993"/>
                  <a:gd name="connsiteY7" fmla="*/ 0 h 321392"/>
                  <a:gd name="connsiteX8" fmla="*/ 34731 w 120993"/>
                  <a:gd name="connsiteY8" fmla="*/ 3538 h 321392"/>
                  <a:gd name="connsiteX9" fmla="*/ 34731 w 120993"/>
                  <a:gd name="connsiteY9" fmla="*/ 3538 h 321392"/>
                  <a:gd name="connsiteX10" fmla="*/ 111689 w 120993"/>
                  <a:gd name="connsiteY10" fmla="*/ 280997 h 321392"/>
                  <a:gd name="connsiteX11" fmla="*/ 111689 w 120993"/>
                  <a:gd name="connsiteY11" fmla="*/ 280997 h 321392"/>
                  <a:gd name="connsiteX12" fmla="*/ 102548 w 120993"/>
                  <a:gd name="connsiteY12" fmla="*/ 318739 h 321392"/>
                  <a:gd name="connsiteX13" fmla="*/ 102548 w 120993"/>
                  <a:gd name="connsiteY13" fmla="*/ 318739 h 321392"/>
                  <a:gd name="connsiteX14" fmla="*/ 99894 w 120993"/>
                  <a:gd name="connsiteY14" fmla="*/ 318149 h 321392"/>
                  <a:gd name="connsiteX15" fmla="*/ 96946 w 120993"/>
                  <a:gd name="connsiteY15" fmla="*/ 317560 h 321392"/>
                  <a:gd name="connsiteX16" fmla="*/ 99894 w 120993"/>
                  <a:gd name="connsiteY16" fmla="*/ 318149 h 321392"/>
                  <a:gd name="connsiteX17" fmla="*/ 99894 w 120993"/>
                  <a:gd name="connsiteY17" fmla="*/ 318149 h 3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0993" h="321392">
                    <a:moveTo>
                      <a:pt x="102548" y="318739"/>
                    </a:moveTo>
                    <a:lnTo>
                      <a:pt x="101958" y="321393"/>
                    </a:lnTo>
                    <a:lnTo>
                      <a:pt x="99305" y="320803"/>
                    </a:lnTo>
                    <a:lnTo>
                      <a:pt x="99305" y="320803"/>
                    </a:lnTo>
                    <a:cubicBezTo>
                      <a:pt x="26180" y="301932"/>
                      <a:pt x="-18342" y="200502"/>
                      <a:pt x="7310" y="76957"/>
                    </a:cubicBezTo>
                    <a:lnTo>
                      <a:pt x="7310" y="76957"/>
                    </a:lnTo>
                    <a:cubicBezTo>
                      <a:pt x="12322" y="53369"/>
                      <a:pt x="19693" y="29191"/>
                      <a:pt x="30013" y="4423"/>
                    </a:cubicBezTo>
                    <a:lnTo>
                      <a:pt x="31782" y="0"/>
                    </a:lnTo>
                    <a:lnTo>
                      <a:pt x="34731" y="3538"/>
                    </a:lnTo>
                    <a:lnTo>
                      <a:pt x="34731" y="3538"/>
                    </a:lnTo>
                    <a:cubicBezTo>
                      <a:pt x="116406" y="99072"/>
                      <a:pt x="134982" y="169247"/>
                      <a:pt x="111689" y="280997"/>
                    </a:cubicBezTo>
                    <a:lnTo>
                      <a:pt x="111689" y="280997"/>
                    </a:lnTo>
                    <a:cubicBezTo>
                      <a:pt x="109035" y="293086"/>
                      <a:pt x="106087" y="305765"/>
                      <a:pt x="102548" y="318739"/>
                    </a:cubicBezTo>
                    <a:lnTo>
                      <a:pt x="102548" y="318739"/>
                    </a:lnTo>
                    <a:close/>
                    <a:moveTo>
                      <a:pt x="99894" y="318149"/>
                    </a:moveTo>
                    <a:lnTo>
                      <a:pt x="96946" y="317560"/>
                    </a:lnTo>
                    <a:lnTo>
                      <a:pt x="99894" y="318149"/>
                    </a:lnTo>
                    <a:lnTo>
                      <a:pt x="99894" y="31814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爱设计-7-33">
                <a:extLst>
                  <a:ext uri="{FF2B5EF4-FFF2-40B4-BE49-F238E27FC236}">
                    <a16:creationId xmlns:a16="http://schemas.microsoft.com/office/drawing/2014/main" id="{118CA6DD-0292-4DF8-EA9D-6C9BFD250090}"/>
                  </a:ext>
                </a:extLst>
              </p:cNvPr>
              <p:cNvSpPr/>
              <p:nvPr/>
            </p:nvSpPr>
            <p:spPr>
              <a:xfrm>
                <a:off x="10316268" y="3558146"/>
                <a:ext cx="207872" cy="260562"/>
              </a:xfrm>
              <a:custGeom>
                <a:avLst/>
                <a:gdLst>
                  <a:gd name="connsiteX0" fmla="*/ 885 w 207872"/>
                  <a:gd name="connsiteY0" fmla="*/ 255050 h 260562"/>
                  <a:gd name="connsiteX1" fmla="*/ 9730 w 207872"/>
                  <a:gd name="connsiteY1" fmla="*/ 217309 h 260562"/>
                  <a:gd name="connsiteX2" fmla="*/ 9730 w 207872"/>
                  <a:gd name="connsiteY2" fmla="*/ 217309 h 260562"/>
                  <a:gd name="connsiteX3" fmla="*/ 203450 w 207872"/>
                  <a:gd name="connsiteY3" fmla="*/ 1769 h 260562"/>
                  <a:gd name="connsiteX4" fmla="*/ 203450 w 207872"/>
                  <a:gd name="connsiteY4" fmla="*/ 1769 h 260562"/>
                  <a:gd name="connsiteX5" fmla="*/ 207873 w 207872"/>
                  <a:gd name="connsiteY5" fmla="*/ 0 h 260562"/>
                  <a:gd name="connsiteX6" fmla="*/ 207579 w 207872"/>
                  <a:gd name="connsiteY6" fmla="*/ 4718 h 260562"/>
                  <a:gd name="connsiteX7" fmla="*/ 195194 w 207872"/>
                  <a:gd name="connsiteY7" fmla="*/ 79611 h 260562"/>
                  <a:gd name="connsiteX8" fmla="*/ 195194 w 207872"/>
                  <a:gd name="connsiteY8" fmla="*/ 79611 h 260562"/>
                  <a:gd name="connsiteX9" fmla="*/ 2949 w 207872"/>
                  <a:gd name="connsiteY9" fmla="*/ 258588 h 260562"/>
                  <a:gd name="connsiteX10" fmla="*/ 2949 w 207872"/>
                  <a:gd name="connsiteY10" fmla="*/ 258588 h 260562"/>
                  <a:gd name="connsiteX11" fmla="*/ 0 w 207872"/>
                  <a:gd name="connsiteY11" fmla="*/ 257999 h 260562"/>
                  <a:gd name="connsiteX12" fmla="*/ 885 w 207872"/>
                  <a:gd name="connsiteY12" fmla="*/ 255050 h 260562"/>
                  <a:gd name="connsiteX13" fmla="*/ 885 w 207872"/>
                  <a:gd name="connsiteY13" fmla="*/ 255050 h 260562"/>
                  <a:gd name="connsiteX14" fmla="*/ 3833 w 207872"/>
                  <a:gd name="connsiteY14" fmla="*/ 255640 h 260562"/>
                  <a:gd name="connsiteX15" fmla="*/ 6487 w 207872"/>
                  <a:gd name="connsiteY15" fmla="*/ 256229 h 260562"/>
                  <a:gd name="connsiteX16" fmla="*/ 3833 w 207872"/>
                  <a:gd name="connsiteY16" fmla="*/ 255640 h 260562"/>
                  <a:gd name="connsiteX17" fmla="*/ 3833 w 207872"/>
                  <a:gd name="connsiteY17" fmla="*/ 255640 h 26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7872" h="260562">
                    <a:moveTo>
                      <a:pt x="885" y="255050"/>
                    </a:moveTo>
                    <a:cubicBezTo>
                      <a:pt x="3833" y="241782"/>
                      <a:pt x="6781" y="229103"/>
                      <a:pt x="9730" y="217309"/>
                    </a:cubicBezTo>
                    <a:lnTo>
                      <a:pt x="9730" y="217309"/>
                    </a:lnTo>
                    <a:cubicBezTo>
                      <a:pt x="38921" y="106738"/>
                      <a:pt x="86982" y="51895"/>
                      <a:pt x="203450" y="1769"/>
                    </a:cubicBezTo>
                    <a:lnTo>
                      <a:pt x="203450" y="1769"/>
                    </a:lnTo>
                    <a:lnTo>
                      <a:pt x="207873" y="0"/>
                    </a:lnTo>
                    <a:lnTo>
                      <a:pt x="207579" y="4718"/>
                    </a:lnTo>
                    <a:cubicBezTo>
                      <a:pt x="205809" y="31255"/>
                      <a:pt x="201386" y="56317"/>
                      <a:pt x="195194" y="79611"/>
                    </a:cubicBezTo>
                    <a:lnTo>
                      <a:pt x="195194" y="79611"/>
                    </a:lnTo>
                    <a:cubicBezTo>
                      <a:pt x="162760" y="201681"/>
                      <a:pt x="77252" y="273626"/>
                      <a:pt x="2949" y="258588"/>
                    </a:cubicBezTo>
                    <a:lnTo>
                      <a:pt x="2949" y="258588"/>
                    </a:lnTo>
                    <a:lnTo>
                      <a:pt x="0" y="257999"/>
                    </a:lnTo>
                    <a:lnTo>
                      <a:pt x="885" y="255050"/>
                    </a:lnTo>
                    <a:lnTo>
                      <a:pt x="885" y="255050"/>
                    </a:lnTo>
                    <a:close/>
                    <a:moveTo>
                      <a:pt x="3833" y="255640"/>
                    </a:moveTo>
                    <a:lnTo>
                      <a:pt x="6487" y="256229"/>
                    </a:lnTo>
                    <a:lnTo>
                      <a:pt x="3833" y="255640"/>
                    </a:lnTo>
                    <a:lnTo>
                      <a:pt x="3833" y="25564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爱设计-7-34">
                <a:extLst>
                  <a:ext uri="{FF2B5EF4-FFF2-40B4-BE49-F238E27FC236}">
                    <a16:creationId xmlns:a16="http://schemas.microsoft.com/office/drawing/2014/main" id="{EEA29A79-73A0-C931-0BD3-3F86CA18FDE8}"/>
                  </a:ext>
                </a:extLst>
              </p:cNvPr>
              <p:cNvSpPr/>
              <p:nvPr/>
            </p:nvSpPr>
            <p:spPr>
              <a:xfrm>
                <a:off x="10154735" y="3245894"/>
                <a:ext cx="148163" cy="290432"/>
              </a:xfrm>
              <a:custGeom>
                <a:avLst/>
                <a:gdLst>
                  <a:gd name="connsiteX0" fmla="*/ 147970 w 148163"/>
                  <a:gd name="connsiteY0" fmla="*/ 287779 h 290432"/>
                  <a:gd name="connsiteX1" fmla="*/ 147970 w 148163"/>
                  <a:gd name="connsiteY1" fmla="*/ 290433 h 290432"/>
                  <a:gd name="connsiteX2" fmla="*/ 145021 w 148163"/>
                  <a:gd name="connsiteY2" fmla="*/ 290433 h 290432"/>
                  <a:gd name="connsiteX3" fmla="*/ 145021 w 148163"/>
                  <a:gd name="connsiteY3" fmla="*/ 290433 h 290432"/>
                  <a:gd name="connsiteX4" fmla="*/ 247 w 148163"/>
                  <a:gd name="connsiteY4" fmla="*/ 78726 h 290432"/>
                  <a:gd name="connsiteX5" fmla="*/ 247 w 148163"/>
                  <a:gd name="connsiteY5" fmla="*/ 78726 h 290432"/>
                  <a:gd name="connsiteX6" fmla="*/ 4965 w 148163"/>
                  <a:gd name="connsiteY6" fmla="*/ 4423 h 290432"/>
                  <a:gd name="connsiteX7" fmla="*/ 5554 w 148163"/>
                  <a:gd name="connsiteY7" fmla="*/ 0 h 290432"/>
                  <a:gd name="connsiteX8" fmla="*/ 9387 w 148163"/>
                  <a:gd name="connsiteY8" fmla="*/ 2654 h 290432"/>
                  <a:gd name="connsiteX9" fmla="*/ 9387 w 148163"/>
                  <a:gd name="connsiteY9" fmla="*/ 2654 h 290432"/>
                  <a:gd name="connsiteX10" fmla="*/ 147675 w 148163"/>
                  <a:gd name="connsiteY10" fmla="*/ 249743 h 290432"/>
                  <a:gd name="connsiteX11" fmla="*/ 147675 w 148163"/>
                  <a:gd name="connsiteY11" fmla="*/ 249743 h 290432"/>
                  <a:gd name="connsiteX12" fmla="*/ 147970 w 148163"/>
                  <a:gd name="connsiteY12" fmla="*/ 287779 h 290432"/>
                  <a:gd name="connsiteX13" fmla="*/ 147970 w 148163"/>
                  <a:gd name="connsiteY13" fmla="*/ 287779 h 290432"/>
                  <a:gd name="connsiteX14" fmla="*/ 145315 w 148163"/>
                  <a:gd name="connsiteY14" fmla="*/ 287779 h 290432"/>
                  <a:gd name="connsiteX15" fmla="*/ 142662 w 148163"/>
                  <a:gd name="connsiteY15" fmla="*/ 287779 h 290432"/>
                  <a:gd name="connsiteX16" fmla="*/ 145315 w 148163"/>
                  <a:gd name="connsiteY16" fmla="*/ 287779 h 290432"/>
                  <a:gd name="connsiteX17" fmla="*/ 145315 w 148163"/>
                  <a:gd name="connsiteY17" fmla="*/ 287779 h 2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8163" h="290432">
                    <a:moveTo>
                      <a:pt x="147970" y="287779"/>
                    </a:moveTo>
                    <a:lnTo>
                      <a:pt x="147970" y="290433"/>
                    </a:lnTo>
                    <a:lnTo>
                      <a:pt x="145021" y="290433"/>
                    </a:lnTo>
                    <a:lnTo>
                      <a:pt x="145021" y="290433"/>
                    </a:lnTo>
                    <a:cubicBezTo>
                      <a:pt x="70717" y="288958"/>
                      <a:pt x="4670" y="202271"/>
                      <a:pt x="247" y="78726"/>
                    </a:cubicBezTo>
                    <a:lnTo>
                      <a:pt x="247" y="78726"/>
                    </a:lnTo>
                    <a:cubicBezTo>
                      <a:pt x="-638" y="55138"/>
                      <a:pt x="836" y="30370"/>
                      <a:pt x="4965" y="4423"/>
                    </a:cubicBezTo>
                    <a:lnTo>
                      <a:pt x="5554" y="0"/>
                    </a:lnTo>
                    <a:lnTo>
                      <a:pt x="9387" y="2654"/>
                    </a:lnTo>
                    <a:lnTo>
                      <a:pt x="9387" y="2654"/>
                    </a:lnTo>
                    <a:cubicBezTo>
                      <a:pt x="109638" y="75188"/>
                      <a:pt x="143841" y="137698"/>
                      <a:pt x="147675" y="249743"/>
                    </a:cubicBezTo>
                    <a:lnTo>
                      <a:pt x="147675" y="249743"/>
                    </a:lnTo>
                    <a:cubicBezTo>
                      <a:pt x="148264" y="261832"/>
                      <a:pt x="148264" y="274511"/>
                      <a:pt x="147970" y="287779"/>
                    </a:cubicBezTo>
                    <a:lnTo>
                      <a:pt x="147970" y="287779"/>
                    </a:lnTo>
                    <a:close/>
                    <a:moveTo>
                      <a:pt x="145315" y="287779"/>
                    </a:moveTo>
                    <a:lnTo>
                      <a:pt x="142662" y="287779"/>
                    </a:lnTo>
                    <a:lnTo>
                      <a:pt x="145315" y="287779"/>
                    </a:lnTo>
                    <a:lnTo>
                      <a:pt x="145315" y="28777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爱设计-7-35">
                <a:extLst>
                  <a:ext uri="{FF2B5EF4-FFF2-40B4-BE49-F238E27FC236}">
                    <a16:creationId xmlns:a16="http://schemas.microsoft.com/office/drawing/2014/main" id="{9A45B17B-EEC5-9FAB-7C3F-8FFADA459842}"/>
                  </a:ext>
                </a:extLst>
              </p:cNvPr>
              <p:cNvSpPr/>
              <p:nvPr/>
            </p:nvSpPr>
            <p:spPr>
              <a:xfrm>
                <a:off x="10364207" y="3243830"/>
                <a:ext cx="144337" cy="292496"/>
              </a:xfrm>
              <a:custGeom>
                <a:avLst/>
                <a:gdLst>
                  <a:gd name="connsiteX0" fmla="*/ 417 w 144337"/>
                  <a:gd name="connsiteY0" fmla="*/ 289843 h 292496"/>
                  <a:gd name="connsiteX1" fmla="*/ 122 w 144337"/>
                  <a:gd name="connsiteY1" fmla="*/ 251807 h 292496"/>
                  <a:gd name="connsiteX2" fmla="*/ 122 w 144337"/>
                  <a:gd name="connsiteY2" fmla="*/ 251807 h 292496"/>
                  <a:gd name="connsiteX3" fmla="*/ 133986 w 144337"/>
                  <a:gd name="connsiteY3" fmla="*/ 2654 h 292496"/>
                  <a:gd name="connsiteX4" fmla="*/ 133986 w 144337"/>
                  <a:gd name="connsiteY4" fmla="*/ 2654 h 292496"/>
                  <a:gd name="connsiteX5" fmla="*/ 137525 w 144337"/>
                  <a:gd name="connsiteY5" fmla="*/ 0 h 292496"/>
                  <a:gd name="connsiteX6" fmla="*/ 138410 w 144337"/>
                  <a:gd name="connsiteY6" fmla="*/ 4423 h 292496"/>
                  <a:gd name="connsiteX7" fmla="*/ 144306 w 144337"/>
                  <a:gd name="connsiteY7" fmla="*/ 78726 h 292496"/>
                  <a:gd name="connsiteX8" fmla="*/ 144306 w 144337"/>
                  <a:gd name="connsiteY8" fmla="*/ 78726 h 292496"/>
                  <a:gd name="connsiteX9" fmla="*/ 3070 w 144337"/>
                  <a:gd name="connsiteY9" fmla="*/ 292497 h 292496"/>
                  <a:gd name="connsiteX10" fmla="*/ 3070 w 144337"/>
                  <a:gd name="connsiteY10" fmla="*/ 292497 h 292496"/>
                  <a:gd name="connsiteX11" fmla="*/ 417 w 144337"/>
                  <a:gd name="connsiteY11" fmla="*/ 292497 h 292496"/>
                  <a:gd name="connsiteX12" fmla="*/ 417 w 144337"/>
                  <a:gd name="connsiteY12" fmla="*/ 289843 h 292496"/>
                  <a:gd name="connsiteX13" fmla="*/ 417 w 144337"/>
                  <a:gd name="connsiteY13" fmla="*/ 289843 h 292496"/>
                  <a:gd name="connsiteX14" fmla="*/ 3070 w 144337"/>
                  <a:gd name="connsiteY14" fmla="*/ 289548 h 292496"/>
                  <a:gd name="connsiteX15" fmla="*/ 5725 w 144337"/>
                  <a:gd name="connsiteY15" fmla="*/ 289548 h 292496"/>
                  <a:gd name="connsiteX16" fmla="*/ 3070 w 144337"/>
                  <a:gd name="connsiteY16" fmla="*/ 289548 h 292496"/>
                  <a:gd name="connsiteX17" fmla="*/ 3070 w 144337"/>
                  <a:gd name="connsiteY17" fmla="*/ 289548 h 292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337" h="292496">
                    <a:moveTo>
                      <a:pt x="417" y="289843"/>
                    </a:moveTo>
                    <a:cubicBezTo>
                      <a:pt x="122" y="276574"/>
                      <a:pt x="-173" y="263896"/>
                      <a:pt x="122" y="251807"/>
                    </a:cubicBezTo>
                    <a:lnTo>
                      <a:pt x="122" y="251807"/>
                    </a:lnTo>
                    <a:cubicBezTo>
                      <a:pt x="1891" y="139762"/>
                      <a:pt x="35210" y="76662"/>
                      <a:pt x="133986" y="2654"/>
                    </a:cubicBezTo>
                    <a:lnTo>
                      <a:pt x="133986" y="2654"/>
                    </a:lnTo>
                    <a:lnTo>
                      <a:pt x="137525" y="0"/>
                    </a:lnTo>
                    <a:lnTo>
                      <a:pt x="138410" y="4423"/>
                    </a:lnTo>
                    <a:cubicBezTo>
                      <a:pt x="142832" y="30370"/>
                      <a:pt x="144601" y="55138"/>
                      <a:pt x="144306" y="78726"/>
                    </a:cubicBezTo>
                    <a:lnTo>
                      <a:pt x="144306" y="78726"/>
                    </a:lnTo>
                    <a:cubicBezTo>
                      <a:pt x="141948" y="202271"/>
                      <a:pt x="77374" y="290138"/>
                      <a:pt x="3070" y="292497"/>
                    </a:cubicBezTo>
                    <a:lnTo>
                      <a:pt x="3070" y="292497"/>
                    </a:lnTo>
                    <a:lnTo>
                      <a:pt x="417" y="292497"/>
                    </a:lnTo>
                    <a:lnTo>
                      <a:pt x="417" y="289843"/>
                    </a:lnTo>
                    <a:lnTo>
                      <a:pt x="417" y="289843"/>
                    </a:lnTo>
                    <a:close/>
                    <a:moveTo>
                      <a:pt x="3070" y="289548"/>
                    </a:moveTo>
                    <a:lnTo>
                      <a:pt x="5725" y="289548"/>
                    </a:lnTo>
                    <a:lnTo>
                      <a:pt x="3070" y="289548"/>
                    </a:lnTo>
                    <a:lnTo>
                      <a:pt x="3070" y="28954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爱设计-7-36">
                <a:extLst>
                  <a:ext uri="{FF2B5EF4-FFF2-40B4-BE49-F238E27FC236}">
                    <a16:creationId xmlns:a16="http://schemas.microsoft.com/office/drawing/2014/main" id="{A4C787E1-2D3C-D1A7-1735-38CC425819A9}"/>
                  </a:ext>
                </a:extLst>
              </p:cNvPr>
              <p:cNvSpPr/>
              <p:nvPr/>
            </p:nvSpPr>
            <p:spPr>
              <a:xfrm>
                <a:off x="10060038" y="3034778"/>
                <a:ext cx="225859" cy="230595"/>
              </a:xfrm>
              <a:custGeom>
                <a:avLst/>
                <a:gdLst>
                  <a:gd name="connsiteX0" fmla="*/ 224975 w 225859"/>
                  <a:gd name="connsiteY0" fmla="*/ 222616 h 230595"/>
                  <a:gd name="connsiteX1" fmla="*/ 225860 w 225859"/>
                  <a:gd name="connsiteY1" fmla="*/ 225270 h 230595"/>
                  <a:gd name="connsiteX2" fmla="*/ 223206 w 225859"/>
                  <a:gd name="connsiteY2" fmla="*/ 226154 h 230595"/>
                  <a:gd name="connsiteX3" fmla="*/ 223206 w 225859"/>
                  <a:gd name="connsiteY3" fmla="*/ 226154 h 230595"/>
                  <a:gd name="connsiteX4" fmla="*/ 20640 w 225859"/>
                  <a:gd name="connsiteY4" fmla="*/ 74893 h 230595"/>
                  <a:gd name="connsiteX5" fmla="*/ 20640 w 225859"/>
                  <a:gd name="connsiteY5" fmla="*/ 74893 h 230595"/>
                  <a:gd name="connsiteX6" fmla="*/ 885 w 225859"/>
                  <a:gd name="connsiteY6" fmla="*/ 4423 h 230595"/>
                  <a:gd name="connsiteX7" fmla="*/ 0 w 225859"/>
                  <a:gd name="connsiteY7" fmla="*/ 0 h 230595"/>
                  <a:gd name="connsiteX8" fmla="*/ 4423 w 225859"/>
                  <a:gd name="connsiteY8" fmla="*/ 1474 h 230595"/>
                  <a:gd name="connsiteX9" fmla="*/ 4423 w 225859"/>
                  <a:gd name="connsiteY9" fmla="*/ 1474 h 230595"/>
                  <a:gd name="connsiteX10" fmla="*/ 212296 w 225859"/>
                  <a:gd name="connsiteY10" fmla="*/ 187528 h 230595"/>
                  <a:gd name="connsiteX11" fmla="*/ 212296 w 225859"/>
                  <a:gd name="connsiteY11" fmla="*/ 187528 h 230595"/>
                  <a:gd name="connsiteX12" fmla="*/ 224975 w 225859"/>
                  <a:gd name="connsiteY12" fmla="*/ 222616 h 230595"/>
                  <a:gd name="connsiteX13" fmla="*/ 224975 w 225859"/>
                  <a:gd name="connsiteY13" fmla="*/ 222616 h 230595"/>
                  <a:gd name="connsiteX14" fmla="*/ 222321 w 225859"/>
                  <a:gd name="connsiteY14" fmla="*/ 223500 h 230595"/>
                  <a:gd name="connsiteX15" fmla="*/ 219668 w 225859"/>
                  <a:gd name="connsiteY15" fmla="*/ 224385 h 230595"/>
                  <a:gd name="connsiteX16" fmla="*/ 222321 w 225859"/>
                  <a:gd name="connsiteY16" fmla="*/ 223500 h 230595"/>
                  <a:gd name="connsiteX17" fmla="*/ 222321 w 225859"/>
                  <a:gd name="connsiteY17" fmla="*/ 223500 h 23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5859" h="230595">
                    <a:moveTo>
                      <a:pt x="224975" y="222616"/>
                    </a:moveTo>
                    <a:lnTo>
                      <a:pt x="225860" y="225270"/>
                    </a:lnTo>
                    <a:lnTo>
                      <a:pt x="223206" y="226154"/>
                    </a:lnTo>
                    <a:lnTo>
                      <a:pt x="223206" y="226154"/>
                    </a:lnTo>
                    <a:cubicBezTo>
                      <a:pt x="153915" y="247974"/>
                      <a:pt x="64573" y="188118"/>
                      <a:pt x="20640" y="74893"/>
                    </a:cubicBezTo>
                    <a:lnTo>
                      <a:pt x="20640" y="74893"/>
                    </a:lnTo>
                    <a:cubicBezTo>
                      <a:pt x="12383" y="53369"/>
                      <a:pt x="5602" y="29780"/>
                      <a:pt x="885" y="4423"/>
                    </a:cubicBezTo>
                    <a:lnTo>
                      <a:pt x="0" y="0"/>
                    </a:lnTo>
                    <a:lnTo>
                      <a:pt x="4423" y="1474"/>
                    </a:lnTo>
                    <a:lnTo>
                      <a:pt x="4423" y="1474"/>
                    </a:lnTo>
                    <a:cubicBezTo>
                      <a:pt x="120891" y="37447"/>
                      <a:pt x="172785" y="84918"/>
                      <a:pt x="212296" y="187528"/>
                    </a:cubicBezTo>
                    <a:lnTo>
                      <a:pt x="212296" y="187528"/>
                    </a:lnTo>
                    <a:cubicBezTo>
                      <a:pt x="216719" y="198438"/>
                      <a:pt x="220847" y="210232"/>
                      <a:pt x="224975" y="222616"/>
                    </a:cubicBezTo>
                    <a:lnTo>
                      <a:pt x="224975" y="222616"/>
                    </a:lnTo>
                    <a:close/>
                    <a:moveTo>
                      <a:pt x="222321" y="223500"/>
                    </a:moveTo>
                    <a:lnTo>
                      <a:pt x="219668" y="224385"/>
                    </a:lnTo>
                    <a:lnTo>
                      <a:pt x="222321" y="223500"/>
                    </a:lnTo>
                    <a:lnTo>
                      <a:pt x="222321" y="22350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爱设计-7-37">
                <a:extLst>
                  <a:ext uri="{FF2B5EF4-FFF2-40B4-BE49-F238E27FC236}">
                    <a16:creationId xmlns:a16="http://schemas.microsoft.com/office/drawing/2014/main" id="{4A85DE41-D2A2-F430-16DC-CE3EF4A810DC}"/>
                  </a:ext>
                </a:extLst>
              </p:cNvPr>
              <p:cNvSpPr/>
              <p:nvPr/>
            </p:nvSpPr>
            <p:spPr>
              <a:xfrm>
                <a:off x="10310305" y="2926566"/>
                <a:ext cx="113521" cy="314021"/>
              </a:xfrm>
              <a:custGeom>
                <a:avLst/>
                <a:gdLst>
                  <a:gd name="connsiteX0" fmla="*/ 31911 w 113521"/>
                  <a:gd name="connsiteY0" fmla="*/ 311662 h 314021"/>
                  <a:gd name="connsiteX1" fmla="*/ 19232 w 113521"/>
                  <a:gd name="connsiteY1" fmla="*/ 276575 h 314021"/>
                  <a:gd name="connsiteX2" fmla="*/ 19232 w 113521"/>
                  <a:gd name="connsiteY2" fmla="*/ 276575 h 314021"/>
                  <a:gd name="connsiteX3" fmla="*/ 63166 w 113521"/>
                  <a:gd name="connsiteY3" fmla="*/ 3833 h 314021"/>
                  <a:gd name="connsiteX4" fmla="*/ 63166 w 113521"/>
                  <a:gd name="connsiteY4" fmla="*/ 3833 h 314021"/>
                  <a:gd name="connsiteX5" fmla="*/ 65819 w 113521"/>
                  <a:gd name="connsiteY5" fmla="*/ 0 h 314021"/>
                  <a:gd name="connsiteX6" fmla="*/ 67883 w 113521"/>
                  <a:gd name="connsiteY6" fmla="*/ 3833 h 314021"/>
                  <a:gd name="connsiteX7" fmla="*/ 97369 w 113521"/>
                  <a:gd name="connsiteY7" fmla="*/ 70765 h 314021"/>
                  <a:gd name="connsiteX8" fmla="*/ 97369 w 113521"/>
                  <a:gd name="connsiteY8" fmla="*/ 70765 h 314021"/>
                  <a:gd name="connsiteX9" fmla="*/ 35449 w 113521"/>
                  <a:gd name="connsiteY9" fmla="*/ 313137 h 314021"/>
                  <a:gd name="connsiteX10" fmla="*/ 35449 w 113521"/>
                  <a:gd name="connsiteY10" fmla="*/ 313137 h 314021"/>
                  <a:gd name="connsiteX11" fmla="*/ 32796 w 113521"/>
                  <a:gd name="connsiteY11" fmla="*/ 314021 h 314021"/>
                  <a:gd name="connsiteX12" fmla="*/ 31911 w 113521"/>
                  <a:gd name="connsiteY12" fmla="*/ 311662 h 314021"/>
                  <a:gd name="connsiteX13" fmla="*/ 31911 w 113521"/>
                  <a:gd name="connsiteY13" fmla="*/ 311662 h 314021"/>
                  <a:gd name="connsiteX14" fmla="*/ 34565 w 113521"/>
                  <a:gd name="connsiteY14" fmla="*/ 310483 h 314021"/>
                  <a:gd name="connsiteX15" fmla="*/ 37218 w 113521"/>
                  <a:gd name="connsiteY15" fmla="*/ 309598 h 314021"/>
                  <a:gd name="connsiteX16" fmla="*/ 34565 w 113521"/>
                  <a:gd name="connsiteY16" fmla="*/ 310483 h 314021"/>
                  <a:gd name="connsiteX17" fmla="*/ 34565 w 113521"/>
                  <a:gd name="connsiteY17" fmla="*/ 310483 h 31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521" h="314021">
                    <a:moveTo>
                      <a:pt x="31911" y="311662"/>
                    </a:moveTo>
                    <a:cubicBezTo>
                      <a:pt x="27193" y="299573"/>
                      <a:pt x="23065" y="287779"/>
                      <a:pt x="19232" y="276575"/>
                    </a:cubicBezTo>
                    <a:lnTo>
                      <a:pt x="19232" y="276575"/>
                    </a:lnTo>
                    <a:cubicBezTo>
                      <a:pt x="-15266" y="172196"/>
                      <a:pt x="-4946" y="103199"/>
                      <a:pt x="63166" y="3833"/>
                    </a:cubicBezTo>
                    <a:lnTo>
                      <a:pt x="63166" y="3833"/>
                    </a:lnTo>
                    <a:lnTo>
                      <a:pt x="65819" y="0"/>
                    </a:lnTo>
                    <a:lnTo>
                      <a:pt x="67883" y="3833"/>
                    </a:lnTo>
                    <a:cubicBezTo>
                      <a:pt x="80267" y="26537"/>
                      <a:pt x="89998" y="48946"/>
                      <a:pt x="97369" y="70765"/>
                    </a:cubicBezTo>
                    <a:lnTo>
                      <a:pt x="97369" y="70765"/>
                    </a:lnTo>
                    <a:cubicBezTo>
                      <a:pt x="135110" y="186054"/>
                      <a:pt x="103561" y="287484"/>
                      <a:pt x="35449" y="313137"/>
                    </a:cubicBezTo>
                    <a:lnTo>
                      <a:pt x="35449" y="313137"/>
                    </a:lnTo>
                    <a:lnTo>
                      <a:pt x="32796" y="314021"/>
                    </a:lnTo>
                    <a:lnTo>
                      <a:pt x="31911" y="311662"/>
                    </a:lnTo>
                    <a:lnTo>
                      <a:pt x="31911" y="311662"/>
                    </a:lnTo>
                    <a:close/>
                    <a:moveTo>
                      <a:pt x="34565" y="310483"/>
                    </a:moveTo>
                    <a:lnTo>
                      <a:pt x="37218" y="309598"/>
                    </a:lnTo>
                    <a:lnTo>
                      <a:pt x="34565" y="310483"/>
                    </a:lnTo>
                    <a:lnTo>
                      <a:pt x="34565" y="31048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爱设计-7-38">
                <a:extLst>
                  <a:ext uri="{FF2B5EF4-FFF2-40B4-BE49-F238E27FC236}">
                    <a16:creationId xmlns:a16="http://schemas.microsoft.com/office/drawing/2014/main" id="{615DF22A-A3F2-7CB5-6890-95C6C0091B56}"/>
                  </a:ext>
                </a:extLst>
              </p:cNvPr>
              <p:cNvSpPr/>
              <p:nvPr/>
            </p:nvSpPr>
            <p:spPr>
              <a:xfrm>
                <a:off x="9938558" y="2847544"/>
                <a:ext cx="263895" cy="183384"/>
              </a:xfrm>
              <a:custGeom>
                <a:avLst/>
                <a:gdLst>
                  <a:gd name="connsiteX0" fmla="*/ 262421 w 263895"/>
                  <a:gd name="connsiteY0" fmla="*/ 166888 h 183384"/>
                  <a:gd name="connsiteX1" fmla="*/ 263895 w 263895"/>
                  <a:gd name="connsiteY1" fmla="*/ 169247 h 183384"/>
                  <a:gd name="connsiteX2" fmla="*/ 261537 w 263895"/>
                  <a:gd name="connsiteY2" fmla="*/ 170721 h 183384"/>
                  <a:gd name="connsiteX3" fmla="*/ 261537 w 263895"/>
                  <a:gd name="connsiteY3" fmla="*/ 170721 h 183384"/>
                  <a:gd name="connsiteX4" fmla="*/ 35677 w 263895"/>
                  <a:gd name="connsiteY4" fmla="*/ 67522 h 183384"/>
                  <a:gd name="connsiteX5" fmla="*/ 35677 w 263895"/>
                  <a:gd name="connsiteY5" fmla="*/ 67522 h 183384"/>
                  <a:gd name="connsiteX6" fmla="*/ 1769 w 263895"/>
                  <a:gd name="connsiteY6" fmla="*/ 4128 h 183384"/>
                  <a:gd name="connsiteX7" fmla="*/ 0 w 263895"/>
                  <a:gd name="connsiteY7" fmla="*/ 0 h 183384"/>
                  <a:gd name="connsiteX8" fmla="*/ 4423 w 263895"/>
                  <a:gd name="connsiteY8" fmla="*/ 295 h 183384"/>
                  <a:gd name="connsiteX9" fmla="*/ 4423 w 263895"/>
                  <a:gd name="connsiteY9" fmla="*/ 295 h 183384"/>
                  <a:gd name="connsiteX10" fmla="*/ 242961 w 263895"/>
                  <a:gd name="connsiteY10" fmla="*/ 135634 h 183384"/>
                  <a:gd name="connsiteX11" fmla="*/ 242961 w 263895"/>
                  <a:gd name="connsiteY11" fmla="*/ 135634 h 183384"/>
                  <a:gd name="connsiteX12" fmla="*/ 262421 w 263895"/>
                  <a:gd name="connsiteY12" fmla="*/ 166888 h 183384"/>
                  <a:gd name="connsiteX13" fmla="*/ 262421 w 263895"/>
                  <a:gd name="connsiteY13" fmla="*/ 166888 h 183384"/>
                  <a:gd name="connsiteX14" fmla="*/ 260063 w 263895"/>
                  <a:gd name="connsiteY14" fmla="*/ 168068 h 183384"/>
                  <a:gd name="connsiteX15" fmla="*/ 257704 w 263895"/>
                  <a:gd name="connsiteY15" fmla="*/ 169247 h 183384"/>
                  <a:gd name="connsiteX16" fmla="*/ 260063 w 263895"/>
                  <a:gd name="connsiteY16" fmla="*/ 168068 h 183384"/>
                  <a:gd name="connsiteX17" fmla="*/ 260063 w 263895"/>
                  <a:gd name="connsiteY17" fmla="*/ 168068 h 18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3895" h="183384">
                    <a:moveTo>
                      <a:pt x="262421" y="166888"/>
                    </a:moveTo>
                    <a:lnTo>
                      <a:pt x="263895" y="169247"/>
                    </a:lnTo>
                    <a:lnTo>
                      <a:pt x="261537" y="170721"/>
                    </a:lnTo>
                    <a:lnTo>
                      <a:pt x="261537" y="170721"/>
                    </a:lnTo>
                    <a:cubicBezTo>
                      <a:pt x="199912" y="205809"/>
                      <a:pt x="101725" y="166888"/>
                      <a:pt x="35677" y="67522"/>
                    </a:cubicBezTo>
                    <a:lnTo>
                      <a:pt x="35677" y="67522"/>
                    </a:lnTo>
                    <a:cubicBezTo>
                      <a:pt x="22999" y="48651"/>
                      <a:pt x="11794" y="27422"/>
                      <a:pt x="1769" y="4128"/>
                    </a:cubicBezTo>
                    <a:lnTo>
                      <a:pt x="0" y="0"/>
                    </a:lnTo>
                    <a:lnTo>
                      <a:pt x="4423" y="295"/>
                    </a:lnTo>
                    <a:lnTo>
                      <a:pt x="4423" y="295"/>
                    </a:lnTo>
                    <a:cubicBezTo>
                      <a:pt x="123545" y="10910"/>
                      <a:pt x="183400" y="45703"/>
                      <a:pt x="242961" y="135634"/>
                    </a:cubicBezTo>
                    <a:lnTo>
                      <a:pt x="242961" y="135634"/>
                    </a:lnTo>
                    <a:cubicBezTo>
                      <a:pt x="249448" y="145364"/>
                      <a:pt x="255934" y="155684"/>
                      <a:pt x="262421" y="166888"/>
                    </a:cubicBezTo>
                    <a:lnTo>
                      <a:pt x="262421" y="166888"/>
                    </a:lnTo>
                    <a:close/>
                    <a:moveTo>
                      <a:pt x="260063" y="168068"/>
                    </a:moveTo>
                    <a:lnTo>
                      <a:pt x="257704" y="169247"/>
                    </a:lnTo>
                    <a:lnTo>
                      <a:pt x="260063" y="168068"/>
                    </a:lnTo>
                    <a:lnTo>
                      <a:pt x="260063" y="16806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爱设计-7-39">
                <a:extLst>
                  <a:ext uri="{FF2B5EF4-FFF2-40B4-BE49-F238E27FC236}">
                    <a16:creationId xmlns:a16="http://schemas.microsoft.com/office/drawing/2014/main" id="{4BBD1169-D84A-741C-3A45-93B72FC54335}"/>
                  </a:ext>
                </a:extLst>
              </p:cNvPr>
              <p:cNvSpPr/>
              <p:nvPr/>
            </p:nvSpPr>
            <p:spPr>
              <a:xfrm>
                <a:off x="10186718" y="2678887"/>
                <a:ext cx="118262" cy="307534"/>
              </a:xfrm>
              <a:custGeom>
                <a:avLst/>
                <a:gdLst>
                  <a:gd name="connsiteX0" fmla="*/ 64977 w 118262"/>
                  <a:gd name="connsiteY0" fmla="*/ 305176 h 307534"/>
                  <a:gd name="connsiteX1" fmla="*/ 45516 w 118262"/>
                  <a:gd name="connsiteY1" fmla="*/ 274216 h 307534"/>
                  <a:gd name="connsiteX2" fmla="*/ 45516 w 118262"/>
                  <a:gd name="connsiteY2" fmla="*/ 274216 h 307534"/>
                  <a:gd name="connsiteX3" fmla="*/ 29594 w 118262"/>
                  <a:gd name="connsiteY3" fmla="*/ 4128 h 307534"/>
                  <a:gd name="connsiteX4" fmla="*/ 29594 w 118262"/>
                  <a:gd name="connsiteY4" fmla="*/ 4128 h 307534"/>
                  <a:gd name="connsiteX5" fmla="*/ 31363 w 118262"/>
                  <a:gd name="connsiteY5" fmla="*/ 0 h 307534"/>
                  <a:gd name="connsiteX6" fmla="*/ 34312 w 118262"/>
                  <a:gd name="connsiteY6" fmla="*/ 3243 h 307534"/>
                  <a:gd name="connsiteX7" fmla="*/ 76771 w 118262"/>
                  <a:gd name="connsiteY7" fmla="*/ 61330 h 307534"/>
                  <a:gd name="connsiteX8" fmla="*/ 76771 w 118262"/>
                  <a:gd name="connsiteY8" fmla="*/ 61330 h 307534"/>
                  <a:gd name="connsiteX9" fmla="*/ 69104 w 118262"/>
                  <a:gd name="connsiteY9" fmla="*/ 306060 h 307534"/>
                  <a:gd name="connsiteX10" fmla="*/ 69104 w 118262"/>
                  <a:gd name="connsiteY10" fmla="*/ 306060 h 307534"/>
                  <a:gd name="connsiteX11" fmla="*/ 66746 w 118262"/>
                  <a:gd name="connsiteY11" fmla="*/ 307534 h 307534"/>
                  <a:gd name="connsiteX12" fmla="*/ 64977 w 118262"/>
                  <a:gd name="connsiteY12" fmla="*/ 305176 h 307534"/>
                  <a:gd name="connsiteX13" fmla="*/ 64977 w 118262"/>
                  <a:gd name="connsiteY13" fmla="*/ 305176 h 307534"/>
                  <a:gd name="connsiteX14" fmla="*/ 67335 w 118262"/>
                  <a:gd name="connsiteY14" fmla="*/ 303701 h 307534"/>
                  <a:gd name="connsiteX15" fmla="*/ 69399 w 118262"/>
                  <a:gd name="connsiteY15" fmla="*/ 302227 h 307534"/>
                  <a:gd name="connsiteX16" fmla="*/ 67335 w 118262"/>
                  <a:gd name="connsiteY16" fmla="*/ 303701 h 307534"/>
                  <a:gd name="connsiteX17" fmla="*/ 67335 w 118262"/>
                  <a:gd name="connsiteY17" fmla="*/ 303701 h 30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262" h="307534">
                    <a:moveTo>
                      <a:pt x="64977" y="305176"/>
                    </a:moveTo>
                    <a:cubicBezTo>
                      <a:pt x="57901" y="294561"/>
                      <a:pt x="51414" y="284241"/>
                      <a:pt x="45516" y="274216"/>
                    </a:cubicBezTo>
                    <a:lnTo>
                      <a:pt x="45516" y="274216"/>
                    </a:lnTo>
                    <a:cubicBezTo>
                      <a:pt x="-9622" y="181336"/>
                      <a:pt x="-14339" y="113225"/>
                      <a:pt x="29594" y="4128"/>
                    </a:cubicBezTo>
                    <a:lnTo>
                      <a:pt x="29594" y="4128"/>
                    </a:lnTo>
                    <a:lnTo>
                      <a:pt x="31363" y="0"/>
                    </a:lnTo>
                    <a:lnTo>
                      <a:pt x="34312" y="3243"/>
                    </a:lnTo>
                    <a:cubicBezTo>
                      <a:pt x="51119" y="22409"/>
                      <a:pt x="65272" y="41870"/>
                      <a:pt x="76771" y="61330"/>
                    </a:cubicBezTo>
                    <a:lnTo>
                      <a:pt x="76771" y="61330"/>
                    </a:lnTo>
                    <a:cubicBezTo>
                      <a:pt x="137511" y="163940"/>
                      <a:pt x="128666" y="267729"/>
                      <a:pt x="69104" y="306060"/>
                    </a:cubicBezTo>
                    <a:lnTo>
                      <a:pt x="69104" y="306060"/>
                    </a:lnTo>
                    <a:lnTo>
                      <a:pt x="66746" y="307534"/>
                    </a:lnTo>
                    <a:lnTo>
                      <a:pt x="64977" y="305176"/>
                    </a:lnTo>
                    <a:lnTo>
                      <a:pt x="64977" y="305176"/>
                    </a:lnTo>
                    <a:close/>
                    <a:moveTo>
                      <a:pt x="67335" y="303701"/>
                    </a:moveTo>
                    <a:lnTo>
                      <a:pt x="69399" y="302227"/>
                    </a:lnTo>
                    <a:lnTo>
                      <a:pt x="67335" y="303701"/>
                    </a:lnTo>
                    <a:lnTo>
                      <a:pt x="67335" y="30370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爱设计-7-40">
                <a:extLst>
                  <a:ext uri="{FF2B5EF4-FFF2-40B4-BE49-F238E27FC236}">
                    <a16:creationId xmlns:a16="http://schemas.microsoft.com/office/drawing/2014/main" id="{4E117E35-4E0F-2EE7-2D93-2A15AB73B48D}"/>
                  </a:ext>
                </a:extLst>
              </p:cNvPr>
              <p:cNvSpPr/>
              <p:nvPr/>
            </p:nvSpPr>
            <p:spPr>
              <a:xfrm>
                <a:off x="9787592" y="2681845"/>
                <a:ext cx="286599" cy="142298"/>
              </a:xfrm>
              <a:custGeom>
                <a:avLst/>
                <a:gdLst>
                  <a:gd name="connsiteX0" fmla="*/ 284830 w 286599"/>
                  <a:gd name="connsiteY0" fmla="*/ 114394 h 142298"/>
                  <a:gd name="connsiteX1" fmla="*/ 286600 w 286599"/>
                  <a:gd name="connsiteY1" fmla="*/ 116458 h 142298"/>
                  <a:gd name="connsiteX2" fmla="*/ 284536 w 286599"/>
                  <a:gd name="connsiteY2" fmla="*/ 118228 h 142298"/>
                  <a:gd name="connsiteX3" fmla="*/ 284536 w 286599"/>
                  <a:gd name="connsiteY3" fmla="*/ 118228 h 142298"/>
                  <a:gd name="connsiteX4" fmla="*/ 47176 w 286599"/>
                  <a:gd name="connsiteY4" fmla="*/ 61910 h 142298"/>
                  <a:gd name="connsiteX5" fmla="*/ 47176 w 286599"/>
                  <a:gd name="connsiteY5" fmla="*/ 61910 h 142298"/>
                  <a:gd name="connsiteX6" fmla="*/ 2358 w 286599"/>
                  <a:gd name="connsiteY6" fmla="*/ 7362 h 142298"/>
                  <a:gd name="connsiteX7" fmla="*/ 0 w 286599"/>
                  <a:gd name="connsiteY7" fmla="*/ 3824 h 142298"/>
                  <a:gd name="connsiteX8" fmla="*/ 4423 w 286599"/>
                  <a:gd name="connsiteY8" fmla="*/ 3234 h 142298"/>
                  <a:gd name="connsiteX9" fmla="*/ 4423 w 286599"/>
                  <a:gd name="connsiteY9" fmla="*/ 3234 h 142298"/>
                  <a:gd name="connsiteX10" fmla="*/ 260357 w 286599"/>
                  <a:gd name="connsiteY10" fmla="*/ 88152 h 142298"/>
                  <a:gd name="connsiteX11" fmla="*/ 260357 w 286599"/>
                  <a:gd name="connsiteY11" fmla="*/ 88152 h 142298"/>
                  <a:gd name="connsiteX12" fmla="*/ 284830 w 286599"/>
                  <a:gd name="connsiteY12" fmla="*/ 114394 h 142298"/>
                  <a:gd name="connsiteX13" fmla="*/ 284830 w 286599"/>
                  <a:gd name="connsiteY13" fmla="*/ 114394 h 142298"/>
                  <a:gd name="connsiteX14" fmla="*/ 283061 w 286599"/>
                  <a:gd name="connsiteY14" fmla="*/ 116164 h 142298"/>
                  <a:gd name="connsiteX15" fmla="*/ 280997 w 286599"/>
                  <a:gd name="connsiteY15" fmla="*/ 117933 h 142298"/>
                  <a:gd name="connsiteX16" fmla="*/ 283061 w 286599"/>
                  <a:gd name="connsiteY16" fmla="*/ 116164 h 142298"/>
                  <a:gd name="connsiteX17" fmla="*/ 283061 w 286599"/>
                  <a:gd name="connsiteY17" fmla="*/ 116164 h 14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6599" h="142298">
                    <a:moveTo>
                      <a:pt x="284830" y="114394"/>
                    </a:moveTo>
                    <a:lnTo>
                      <a:pt x="286600" y="116458"/>
                    </a:lnTo>
                    <a:lnTo>
                      <a:pt x="284536" y="118228"/>
                    </a:lnTo>
                    <a:lnTo>
                      <a:pt x="284536" y="118228"/>
                    </a:lnTo>
                    <a:cubicBezTo>
                      <a:pt x="232345" y="163635"/>
                      <a:pt x="130031" y="144765"/>
                      <a:pt x="47176" y="61910"/>
                    </a:cubicBezTo>
                    <a:lnTo>
                      <a:pt x="47176" y="61910"/>
                    </a:lnTo>
                    <a:cubicBezTo>
                      <a:pt x="31255" y="45988"/>
                      <a:pt x="16217" y="28002"/>
                      <a:pt x="2358" y="7362"/>
                    </a:cubicBezTo>
                    <a:lnTo>
                      <a:pt x="0" y="3824"/>
                    </a:lnTo>
                    <a:lnTo>
                      <a:pt x="4423" y="3234"/>
                    </a:lnTo>
                    <a:lnTo>
                      <a:pt x="4423" y="3234"/>
                    </a:lnTo>
                    <a:cubicBezTo>
                      <a:pt x="120890" y="-9150"/>
                      <a:pt x="185169" y="12964"/>
                      <a:pt x="260357" y="88152"/>
                    </a:cubicBezTo>
                    <a:lnTo>
                      <a:pt x="260357" y="88152"/>
                    </a:lnTo>
                    <a:cubicBezTo>
                      <a:pt x="268024" y="96113"/>
                      <a:pt x="276280" y="104959"/>
                      <a:pt x="284830" y="114394"/>
                    </a:cubicBezTo>
                    <a:lnTo>
                      <a:pt x="284830" y="114394"/>
                    </a:lnTo>
                    <a:close/>
                    <a:moveTo>
                      <a:pt x="283061" y="116164"/>
                    </a:moveTo>
                    <a:lnTo>
                      <a:pt x="280997" y="117933"/>
                    </a:lnTo>
                    <a:lnTo>
                      <a:pt x="283061" y="116164"/>
                    </a:lnTo>
                    <a:lnTo>
                      <a:pt x="283061" y="1161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爱设计-7-41">
                <a:extLst>
                  <a:ext uri="{FF2B5EF4-FFF2-40B4-BE49-F238E27FC236}">
                    <a16:creationId xmlns:a16="http://schemas.microsoft.com/office/drawing/2014/main" id="{F4504304-C3F1-29C3-6722-003B0FA4E8F7}"/>
                  </a:ext>
                </a:extLst>
              </p:cNvPr>
              <p:cNvSpPr/>
              <p:nvPr/>
            </p:nvSpPr>
            <p:spPr>
              <a:xfrm>
                <a:off x="10013987" y="2470719"/>
                <a:ext cx="135111" cy="288663"/>
              </a:xfrm>
              <a:custGeom>
                <a:avLst/>
                <a:gdLst>
                  <a:gd name="connsiteX0" fmla="*/ 101189 w 135111"/>
                  <a:gd name="connsiteY0" fmla="*/ 286895 h 288663"/>
                  <a:gd name="connsiteX1" fmla="*/ 76421 w 135111"/>
                  <a:gd name="connsiteY1" fmla="*/ 260652 h 288663"/>
                  <a:gd name="connsiteX2" fmla="*/ 76421 w 135111"/>
                  <a:gd name="connsiteY2" fmla="*/ 260652 h 288663"/>
                  <a:gd name="connsiteX3" fmla="*/ 8015 w 135111"/>
                  <a:gd name="connsiteY3" fmla="*/ 4128 h 288663"/>
                  <a:gd name="connsiteX4" fmla="*/ 8015 w 135111"/>
                  <a:gd name="connsiteY4" fmla="*/ 4128 h 288663"/>
                  <a:gd name="connsiteX5" fmla="*/ 8899 w 135111"/>
                  <a:gd name="connsiteY5" fmla="*/ 0 h 288663"/>
                  <a:gd name="connsiteX6" fmla="*/ 12437 w 135111"/>
                  <a:gd name="connsiteY6" fmla="*/ 2654 h 288663"/>
                  <a:gd name="connsiteX7" fmla="*/ 64627 w 135111"/>
                  <a:gd name="connsiteY7" fmla="*/ 50420 h 288663"/>
                  <a:gd name="connsiteX8" fmla="*/ 64627 w 135111"/>
                  <a:gd name="connsiteY8" fmla="*/ 50420 h 288663"/>
                  <a:gd name="connsiteX9" fmla="*/ 105318 w 135111"/>
                  <a:gd name="connsiteY9" fmla="*/ 286895 h 288663"/>
                  <a:gd name="connsiteX10" fmla="*/ 105318 w 135111"/>
                  <a:gd name="connsiteY10" fmla="*/ 286895 h 288663"/>
                  <a:gd name="connsiteX11" fmla="*/ 103549 w 135111"/>
                  <a:gd name="connsiteY11" fmla="*/ 288664 h 288663"/>
                  <a:gd name="connsiteX12" fmla="*/ 101189 w 135111"/>
                  <a:gd name="connsiteY12" fmla="*/ 286895 h 288663"/>
                  <a:gd name="connsiteX13" fmla="*/ 101189 w 135111"/>
                  <a:gd name="connsiteY13" fmla="*/ 286895 h 288663"/>
                  <a:gd name="connsiteX14" fmla="*/ 103253 w 135111"/>
                  <a:gd name="connsiteY14" fmla="*/ 284831 h 288663"/>
                  <a:gd name="connsiteX15" fmla="*/ 105022 w 135111"/>
                  <a:gd name="connsiteY15" fmla="*/ 283061 h 288663"/>
                  <a:gd name="connsiteX16" fmla="*/ 103253 w 135111"/>
                  <a:gd name="connsiteY16" fmla="*/ 284831 h 288663"/>
                  <a:gd name="connsiteX17" fmla="*/ 103253 w 135111"/>
                  <a:gd name="connsiteY17" fmla="*/ 284831 h 28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111" h="288663">
                    <a:moveTo>
                      <a:pt x="101189" y="286895"/>
                    </a:moveTo>
                    <a:cubicBezTo>
                      <a:pt x="92344" y="278049"/>
                      <a:pt x="84088" y="269203"/>
                      <a:pt x="76421" y="260652"/>
                    </a:cubicBezTo>
                    <a:lnTo>
                      <a:pt x="76421" y="260652"/>
                    </a:lnTo>
                    <a:cubicBezTo>
                      <a:pt x="5361" y="181926"/>
                      <a:pt x="-12625" y="117353"/>
                      <a:pt x="8015" y="4128"/>
                    </a:cubicBezTo>
                    <a:lnTo>
                      <a:pt x="8015" y="4128"/>
                    </a:lnTo>
                    <a:lnTo>
                      <a:pt x="8899" y="0"/>
                    </a:lnTo>
                    <a:lnTo>
                      <a:pt x="12437" y="2654"/>
                    </a:lnTo>
                    <a:cubicBezTo>
                      <a:pt x="32193" y="17691"/>
                      <a:pt x="49589" y="33908"/>
                      <a:pt x="64627" y="50420"/>
                    </a:cubicBezTo>
                    <a:lnTo>
                      <a:pt x="64627" y="50420"/>
                    </a:lnTo>
                    <a:cubicBezTo>
                      <a:pt x="143059" y="137403"/>
                      <a:pt x="155148" y="238833"/>
                      <a:pt x="105318" y="286895"/>
                    </a:cubicBezTo>
                    <a:lnTo>
                      <a:pt x="105318" y="286895"/>
                    </a:lnTo>
                    <a:lnTo>
                      <a:pt x="103549" y="288664"/>
                    </a:lnTo>
                    <a:lnTo>
                      <a:pt x="101189" y="286895"/>
                    </a:lnTo>
                    <a:lnTo>
                      <a:pt x="101189" y="286895"/>
                    </a:lnTo>
                    <a:close/>
                    <a:moveTo>
                      <a:pt x="103253" y="284831"/>
                    </a:moveTo>
                    <a:lnTo>
                      <a:pt x="105022" y="283061"/>
                    </a:lnTo>
                    <a:lnTo>
                      <a:pt x="103253" y="284831"/>
                    </a:lnTo>
                    <a:lnTo>
                      <a:pt x="103253" y="2848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爱设计-7-42">
                <a:extLst>
                  <a:ext uri="{FF2B5EF4-FFF2-40B4-BE49-F238E27FC236}">
                    <a16:creationId xmlns:a16="http://schemas.microsoft.com/office/drawing/2014/main" id="{069EA0C7-91FE-5215-928B-291BE25F70E4}"/>
                  </a:ext>
                </a:extLst>
              </p:cNvPr>
              <p:cNvSpPr/>
              <p:nvPr/>
            </p:nvSpPr>
            <p:spPr>
              <a:xfrm>
                <a:off x="9610384" y="2548560"/>
                <a:ext cx="299278" cy="114333"/>
              </a:xfrm>
              <a:custGeom>
                <a:avLst/>
                <a:gdLst>
                  <a:gd name="connsiteX0" fmla="*/ 297214 w 299278"/>
                  <a:gd name="connsiteY0" fmla="*/ 68408 h 114333"/>
                  <a:gd name="connsiteX1" fmla="*/ 299278 w 299278"/>
                  <a:gd name="connsiteY1" fmla="*/ 69882 h 114333"/>
                  <a:gd name="connsiteX2" fmla="*/ 297804 w 299278"/>
                  <a:gd name="connsiteY2" fmla="*/ 71946 h 114333"/>
                  <a:gd name="connsiteX3" fmla="*/ 297804 w 299278"/>
                  <a:gd name="connsiteY3" fmla="*/ 71946 h 114333"/>
                  <a:gd name="connsiteX4" fmla="*/ 58382 w 299278"/>
                  <a:gd name="connsiteY4" fmla="*/ 69587 h 114333"/>
                  <a:gd name="connsiteX5" fmla="*/ 58382 w 299278"/>
                  <a:gd name="connsiteY5" fmla="*/ 69587 h 114333"/>
                  <a:gd name="connsiteX6" fmla="*/ 3243 w 299278"/>
                  <a:gd name="connsiteY6" fmla="*/ 27423 h 114333"/>
                  <a:gd name="connsiteX7" fmla="*/ 0 w 299278"/>
                  <a:gd name="connsiteY7" fmla="*/ 24474 h 114333"/>
                  <a:gd name="connsiteX8" fmla="*/ 4128 w 299278"/>
                  <a:gd name="connsiteY8" fmla="*/ 23000 h 114333"/>
                  <a:gd name="connsiteX9" fmla="*/ 4128 w 299278"/>
                  <a:gd name="connsiteY9" fmla="*/ 23000 h 114333"/>
                  <a:gd name="connsiteX10" fmla="*/ 267434 w 299278"/>
                  <a:gd name="connsiteY10" fmla="*/ 48652 h 114333"/>
                  <a:gd name="connsiteX11" fmla="*/ 267434 w 299278"/>
                  <a:gd name="connsiteY11" fmla="*/ 48652 h 114333"/>
                  <a:gd name="connsiteX12" fmla="*/ 297214 w 299278"/>
                  <a:gd name="connsiteY12" fmla="*/ 68408 h 114333"/>
                  <a:gd name="connsiteX13" fmla="*/ 297214 w 299278"/>
                  <a:gd name="connsiteY13" fmla="*/ 68408 h 114333"/>
                  <a:gd name="connsiteX14" fmla="*/ 295740 w 299278"/>
                  <a:gd name="connsiteY14" fmla="*/ 70472 h 114333"/>
                  <a:gd name="connsiteX15" fmla="*/ 294266 w 299278"/>
                  <a:gd name="connsiteY15" fmla="*/ 72536 h 114333"/>
                  <a:gd name="connsiteX16" fmla="*/ 295740 w 299278"/>
                  <a:gd name="connsiteY16" fmla="*/ 70472 h 114333"/>
                  <a:gd name="connsiteX17" fmla="*/ 295740 w 299278"/>
                  <a:gd name="connsiteY17" fmla="*/ 70472 h 11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9278" h="114333">
                    <a:moveTo>
                      <a:pt x="297214" y="68408"/>
                    </a:moveTo>
                    <a:lnTo>
                      <a:pt x="299278" y="69882"/>
                    </a:lnTo>
                    <a:lnTo>
                      <a:pt x="297804" y="71946"/>
                    </a:lnTo>
                    <a:lnTo>
                      <a:pt x="297804" y="71946"/>
                    </a:lnTo>
                    <a:cubicBezTo>
                      <a:pt x="257999" y="126789"/>
                      <a:pt x="156273" y="130917"/>
                      <a:pt x="58382" y="69587"/>
                    </a:cubicBezTo>
                    <a:lnTo>
                      <a:pt x="58382" y="69587"/>
                    </a:lnTo>
                    <a:cubicBezTo>
                      <a:pt x="39806" y="57793"/>
                      <a:pt x="21230" y="43935"/>
                      <a:pt x="3243" y="27423"/>
                    </a:cubicBezTo>
                    <a:lnTo>
                      <a:pt x="0" y="24474"/>
                    </a:lnTo>
                    <a:lnTo>
                      <a:pt x="4128" y="23000"/>
                    </a:lnTo>
                    <a:lnTo>
                      <a:pt x="4128" y="23000"/>
                    </a:lnTo>
                    <a:cubicBezTo>
                      <a:pt x="112635" y="-14152"/>
                      <a:pt x="178978" y="-6781"/>
                      <a:pt x="267434" y="48652"/>
                    </a:cubicBezTo>
                    <a:lnTo>
                      <a:pt x="267434" y="48652"/>
                    </a:lnTo>
                    <a:cubicBezTo>
                      <a:pt x="277164" y="54844"/>
                      <a:pt x="286895" y="61331"/>
                      <a:pt x="297214" y="68408"/>
                    </a:cubicBezTo>
                    <a:lnTo>
                      <a:pt x="297214" y="68408"/>
                    </a:lnTo>
                    <a:close/>
                    <a:moveTo>
                      <a:pt x="295740" y="70472"/>
                    </a:moveTo>
                    <a:lnTo>
                      <a:pt x="294266" y="72536"/>
                    </a:lnTo>
                    <a:lnTo>
                      <a:pt x="295740" y="70472"/>
                    </a:lnTo>
                    <a:lnTo>
                      <a:pt x="295740" y="7047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爱设计-7-43">
                <a:extLst>
                  <a:ext uri="{FF2B5EF4-FFF2-40B4-BE49-F238E27FC236}">
                    <a16:creationId xmlns:a16="http://schemas.microsoft.com/office/drawing/2014/main" id="{800DFCDB-5EB9-F0E1-8D1F-F8D4376DB8A5}"/>
                  </a:ext>
                </a:extLst>
              </p:cNvPr>
              <p:cNvSpPr/>
              <p:nvPr/>
            </p:nvSpPr>
            <p:spPr>
              <a:xfrm>
                <a:off x="9786708" y="2317099"/>
                <a:ext cx="170755" cy="255050"/>
              </a:xfrm>
              <a:custGeom>
                <a:avLst/>
                <a:gdLst>
                  <a:gd name="connsiteX0" fmla="*/ 153029 w 170755"/>
                  <a:gd name="connsiteY0" fmla="*/ 253871 h 255050"/>
                  <a:gd name="connsiteX1" fmla="*/ 123249 w 170755"/>
                  <a:gd name="connsiteY1" fmla="*/ 234115 h 255050"/>
                  <a:gd name="connsiteX2" fmla="*/ 123249 w 170755"/>
                  <a:gd name="connsiteY2" fmla="*/ 234115 h 255050"/>
                  <a:gd name="connsiteX3" fmla="*/ 294 w 170755"/>
                  <a:gd name="connsiteY3" fmla="*/ 4128 h 255050"/>
                  <a:gd name="connsiteX4" fmla="*/ 294 w 170755"/>
                  <a:gd name="connsiteY4" fmla="*/ 4128 h 255050"/>
                  <a:gd name="connsiteX5" fmla="*/ 0 w 170755"/>
                  <a:gd name="connsiteY5" fmla="*/ 0 h 255050"/>
                  <a:gd name="connsiteX6" fmla="*/ 3832 w 170755"/>
                  <a:gd name="connsiteY6" fmla="*/ 1769 h 255050"/>
                  <a:gd name="connsiteX7" fmla="*/ 64278 w 170755"/>
                  <a:gd name="connsiteY7" fmla="*/ 35972 h 255050"/>
                  <a:gd name="connsiteX8" fmla="*/ 64278 w 170755"/>
                  <a:gd name="connsiteY8" fmla="*/ 35972 h 255050"/>
                  <a:gd name="connsiteX9" fmla="*/ 156273 w 170755"/>
                  <a:gd name="connsiteY9" fmla="*/ 252986 h 255050"/>
                  <a:gd name="connsiteX10" fmla="*/ 156273 w 170755"/>
                  <a:gd name="connsiteY10" fmla="*/ 252986 h 255050"/>
                  <a:gd name="connsiteX11" fmla="*/ 154799 w 170755"/>
                  <a:gd name="connsiteY11" fmla="*/ 255050 h 255050"/>
                  <a:gd name="connsiteX12" fmla="*/ 153029 w 170755"/>
                  <a:gd name="connsiteY12" fmla="*/ 253871 h 255050"/>
                  <a:gd name="connsiteX13" fmla="*/ 153029 w 170755"/>
                  <a:gd name="connsiteY13" fmla="*/ 253871 h 255050"/>
                  <a:gd name="connsiteX14" fmla="*/ 154209 w 170755"/>
                  <a:gd name="connsiteY14" fmla="*/ 251512 h 255050"/>
                  <a:gd name="connsiteX15" fmla="*/ 155684 w 170755"/>
                  <a:gd name="connsiteY15" fmla="*/ 249448 h 255050"/>
                  <a:gd name="connsiteX16" fmla="*/ 154209 w 170755"/>
                  <a:gd name="connsiteY16" fmla="*/ 251512 h 255050"/>
                  <a:gd name="connsiteX17" fmla="*/ 154209 w 170755"/>
                  <a:gd name="connsiteY17" fmla="*/ 251512 h 2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0755" h="255050">
                    <a:moveTo>
                      <a:pt x="153029" y="253871"/>
                    </a:moveTo>
                    <a:cubicBezTo>
                      <a:pt x="142415" y="247089"/>
                      <a:pt x="132685" y="240602"/>
                      <a:pt x="123249" y="234115"/>
                    </a:cubicBezTo>
                    <a:lnTo>
                      <a:pt x="123249" y="234115"/>
                    </a:lnTo>
                    <a:cubicBezTo>
                      <a:pt x="37446" y="174260"/>
                      <a:pt x="5897" y="116763"/>
                      <a:pt x="294" y="4128"/>
                    </a:cubicBezTo>
                    <a:lnTo>
                      <a:pt x="294" y="4128"/>
                    </a:lnTo>
                    <a:lnTo>
                      <a:pt x="0" y="0"/>
                    </a:lnTo>
                    <a:lnTo>
                      <a:pt x="3832" y="1769"/>
                    </a:lnTo>
                    <a:cubicBezTo>
                      <a:pt x="26242" y="11794"/>
                      <a:pt x="46292" y="23588"/>
                      <a:pt x="64278" y="35972"/>
                    </a:cubicBezTo>
                    <a:lnTo>
                      <a:pt x="64278" y="35972"/>
                    </a:lnTo>
                    <a:cubicBezTo>
                      <a:pt x="158632" y="102020"/>
                      <a:pt x="193130" y="196374"/>
                      <a:pt x="156273" y="252986"/>
                    </a:cubicBezTo>
                    <a:lnTo>
                      <a:pt x="156273" y="252986"/>
                    </a:lnTo>
                    <a:lnTo>
                      <a:pt x="154799" y="255050"/>
                    </a:lnTo>
                    <a:lnTo>
                      <a:pt x="153029" y="253871"/>
                    </a:lnTo>
                    <a:lnTo>
                      <a:pt x="153029" y="253871"/>
                    </a:lnTo>
                    <a:close/>
                    <a:moveTo>
                      <a:pt x="154209" y="251512"/>
                    </a:moveTo>
                    <a:lnTo>
                      <a:pt x="155684" y="249448"/>
                    </a:lnTo>
                    <a:lnTo>
                      <a:pt x="154209" y="251512"/>
                    </a:lnTo>
                    <a:lnTo>
                      <a:pt x="154209" y="25151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爱设计-7-44">
                <a:extLst>
                  <a:ext uri="{FF2B5EF4-FFF2-40B4-BE49-F238E27FC236}">
                    <a16:creationId xmlns:a16="http://schemas.microsoft.com/office/drawing/2014/main" id="{876C868E-80A3-D307-4592-595093FEF777}"/>
                  </a:ext>
                </a:extLst>
              </p:cNvPr>
              <p:cNvSpPr/>
              <p:nvPr/>
            </p:nvSpPr>
            <p:spPr>
              <a:xfrm>
                <a:off x="9557899" y="2394241"/>
                <a:ext cx="269206" cy="139282"/>
              </a:xfrm>
              <a:custGeom>
                <a:avLst/>
                <a:gdLst>
                  <a:gd name="connsiteX0" fmla="*/ 266844 w 269206"/>
                  <a:gd name="connsiteY0" fmla="*/ 139282 h 139282"/>
                  <a:gd name="connsiteX1" fmla="*/ 231167 w 269206"/>
                  <a:gd name="connsiteY1" fmla="*/ 138103 h 139282"/>
                  <a:gd name="connsiteX2" fmla="*/ 231167 w 269206"/>
                  <a:gd name="connsiteY2" fmla="*/ 138103 h 139282"/>
                  <a:gd name="connsiteX3" fmla="*/ 2358 w 269206"/>
                  <a:gd name="connsiteY3" fmla="*/ 7187 h 139282"/>
                  <a:gd name="connsiteX4" fmla="*/ 2358 w 269206"/>
                  <a:gd name="connsiteY4" fmla="*/ 7187 h 139282"/>
                  <a:gd name="connsiteX5" fmla="*/ 0 w 269206"/>
                  <a:gd name="connsiteY5" fmla="*/ 3649 h 139282"/>
                  <a:gd name="connsiteX6" fmla="*/ 4128 w 269206"/>
                  <a:gd name="connsiteY6" fmla="*/ 3059 h 139282"/>
                  <a:gd name="connsiteX7" fmla="*/ 74009 w 269206"/>
                  <a:gd name="connsiteY7" fmla="*/ 700 h 139282"/>
                  <a:gd name="connsiteX8" fmla="*/ 74009 w 269206"/>
                  <a:gd name="connsiteY8" fmla="*/ 700 h 139282"/>
                  <a:gd name="connsiteX9" fmla="*/ 269203 w 269206"/>
                  <a:gd name="connsiteY9" fmla="*/ 136629 h 139282"/>
                  <a:gd name="connsiteX10" fmla="*/ 269203 w 269206"/>
                  <a:gd name="connsiteY10" fmla="*/ 136629 h 139282"/>
                  <a:gd name="connsiteX11" fmla="*/ 269203 w 269206"/>
                  <a:gd name="connsiteY11" fmla="*/ 139282 h 139282"/>
                  <a:gd name="connsiteX12" fmla="*/ 266844 w 269206"/>
                  <a:gd name="connsiteY12" fmla="*/ 139282 h 139282"/>
                  <a:gd name="connsiteX13" fmla="*/ 266844 w 269206"/>
                  <a:gd name="connsiteY13" fmla="*/ 139282 h 139282"/>
                  <a:gd name="connsiteX14" fmla="*/ 266844 w 269206"/>
                  <a:gd name="connsiteY14" fmla="*/ 136629 h 139282"/>
                  <a:gd name="connsiteX15" fmla="*/ 266844 w 269206"/>
                  <a:gd name="connsiteY15" fmla="*/ 134270 h 139282"/>
                  <a:gd name="connsiteX16" fmla="*/ 266844 w 269206"/>
                  <a:gd name="connsiteY16" fmla="*/ 136629 h 139282"/>
                  <a:gd name="connsiteX17" fmla="*/ 266844 w 269206"/>
                  <a:gd name="connsiteY17" fmla="*/ 136629 h 139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9206" h="139282">
                    <a:moveTo>
                      <a:pt x="266844" y="139282"/>
                    </a:moveTo>
                    <a:cubicBezTo>
                      <a:pt x="254461" y="139282"/>
                      <a:pt x="242371" y="138693"/>
                      <a:pt x="231167" y="138103"/>
                    </a:cubicBezTo>
                    <a:lnTo>
                      <a:pt x="231167" y="138103"/>
                    </a:lnTo>
                    <a:cubicBezTo>
                      <a:pt x="126198" y="132206"/>
                      <a:pt x="68112" y="99772"/>
                      <a:pt x="2358" y="7187"/>
                    </a:cubicBezTo>
                    <a:lnTo>
                      <a:pt x="2358" y="7187"/>
                    </a:lnTo>
                    <a:lnTo>
                      <a:pt x="0" y="3649"/>
                    </a:lnTo>
                    <a:lnTo>
                      <a:pt x="4128" y="3059"/>
                    </a:lnTo>
                    <a:cubicBezTo>
                      <a:pt x="28601" y="111"/>
                      <a:pt x="51895" y="-774"/>
                      <a:pt x="74009" y="700"/>
                    </a:cubicBezTo>
                    <a:lnTo>
                      <a:pt x="74009" y="700"/>
                    </a:lnTo>
                    <a:cubicBezTo>
                      <a:pt x="189887" y="7482"/>
                      <a:pt x="269793" y="69402"/>
                      <a:pt x="269203" y="136629"/>
                    </a:cubicBezTo>
                    <a:lnTo>
                      <a:pt x="269203" y="136629"/>
                    </a:lnTo>
                    <a:lnTo>
                      <a:pt x="269203" y="139282"/>
                    </a:lnTo>
                    <a:lnTo>
                      <a:pt x="266844" y="139282"/>
                    </a:lnTo>
                    <a:lnTo>
                      <a:pt x="266844" y="139282"/>
                    </a:lnTo>
                    <a:close/>
                    <a:moveTo>
                      <a:pt x="266844" y="136629"/>
                    </a:moveTo>
                    <a:lnTo>
                      <a:pt x="266844" y="134270"/>
                    </a:lnTo>
                    <a:lnTo>
                      <a:pt x="266844" y="136629"/>
                    </a:lnTo>
                    <a:lnTo>
                      <a:pt x="266844" y="13662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5" name="爱设计-7-45">
              <a:extLst>
                <a:ext uri="{FF2B5EF4-FFF2-40B4-BE49-F238E27FC236}">
                  <a16:creationId xmlns:a16="http://schemas.microsoft.com/office/drawing/2014/main" id="{5D516842-1AEA-F6E7-6D3D-3D55BE228B66}"/>
                </a:ext>
              </a:extLst>
            </p:cNvPr>
            <p:cNvSpPr/>
            <p:nvPr/>
          </p:nvSpPr>
          <p:spPr>
            <a:xfrm>
              <a:off x="9011237" y="2087407"/>
              <a:ext cx="319623" cy="303996"/>
            </a:xfrm>
            <a:custGeom>
              <a:avLst/>
              <a:gdLst>
                <a:gd name="connsiteX0" fmla="*/ 159812 w 319623"/>
                <a:gd name="connsiteY0" fmla="*/ 0 h 303996"/>
                <a:gd name="connsiteX1" fmla="*/ 204630 w 319623"/>
                <a:gd name="connsiteY1" fmla="*/ 106148 h 303996"/>
                <a:gd name="connsiteX2" fmla="*/ 319623 w 319623"/>
                <a:gd name="connsiteY2" fmla="*/ 116173 h 303996"/>
                <a:gd name="connsiteX3" fmla="*/ 232346 w 319623"/>
                <a:gd name="connsiteY3" fmla="*/ 191656 h 303996"/>
                <a:gd name="connsiteX4" fmla="*/ 258589 w 319623"/>
                <a:gd name="connsiteY4" fmla="*/ 303996 h 303996"/>
                <a:gd name="connsiteX5" fmla="*/ 159812 w 319623"/>
                <a:gd name="connsiteY5" fmla="*/ 244435 h 303996"/>
                <a:gd name="connsiteX6" fmla="*/ 61035 w 319623"/>
                <a:gd name="connsiteY6" fmla="*/ 303996 h 303996"/>
                <a:gd name="connsiteX7" fmla="*/ 86983 w 319623"/>
                <a:gd name="connsiteY7" fmla="*/ 191656 h 303996"/>
                <a:gd name="connsiteX8" fmla="*/ 0 w 319623"/>
                <a:gd name="connsiteY8" fmla="*/ 116173 h 303996"/>
                <a:gd name="connsiteX9" fmla="*/ 114994 w 319623"/>
                <a:gd name="connsiteY9" fmla="*/ 106148 h 30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9623" h="303996">
                  <a:moveTo>
                    <a:pt x="159812" y="0"/>
                  </a:moveTo>
                  <a:lnTo>
                    <a:pt x="204630" y="106148"/>
                  </a:lnTo>
                  <a:lnTo>
                    <a:pt x="319623" y="116173"/>
                  </a:lnTo>
                  <a:lnTo>
                    <a:pt x="232346" y="191656"/>
                  </a:lnTo>
                  <a:lnTo>
                    <a:pt x="258589" y="303996"/>
                  </a:lnTo>
                  <a:lnTo>
                    <a:pt x="159812" y="244435"/>
                  </a:lnTo>
                  <a:lnTo>
                    <a:pt x="61035" y="303996"/>
                  </a:lnTo>
                  <a:lnTo>
                    <a:pt x="86983" y="191656"/>
                  </a:lnTo>
                  <a:lnTo>
                    <a:pt x="0" y="116173"/>
                  </a:lnTo>
                  <a:lnTo>
                    <a:pt x="114994" y="106148"/>
                  </a:lnTo>
                  <a:close/>
                </a:path>
              </a:pathLst>
            </a:custGeom>
            <a:grpFill/>
            <a:ln w="2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0" name="爱设计-8">
            <a:extLst>
              <a:ext uri="{FF2B5EF4-FFF2-40B4-BE49-F238E27FC236}">
                <a16:creationId xmlns:a16="http://schemas.microsoft.com/office/drawing/2014/main" id="{EBBD3783-F9C5-656E-F2F4-127C058915CD}"/>
              </a:ext>
            </a:extLst>
          </p:cNvPr>
          <p:cNvGrpSpPr/>
          <p:nvPr/>
        </p:nvGrpSpPr>
        <p:grpSpPr>
          <a:xfrm>
            <a:off x="4580773" y="1983485"/>
            <a:ext cx="2996575" cy="2959356"/>
            <a:chOff x="4737895" y="2087407"/>
            <a:chExt cx="2706479" cy="2672865"/>
          </a:xfrm>
          <a:solidFill>
            <a:schemeClr val="accent1"/>
          </a:solidFill>
        </p:grpSpPr>
        <p:grpSp>
          <p:nvGrpSpPr>
            <p:cNvPr id="61" name="图形 3">
              <a:extLst>
                <a:ext uri="{FF2B5EF4-FFF2-40B4-BE49-F238E27FC236}">
                  <a16:creationId xmlns:a16="http://schemas.microsoft.com/office/drawing/2014/main" id="{E77854BD-B72B-5160-36C1-F6E27001F69B}"/>
                </a:ext>
              </a:extLst>
            </p:cNvPr>
            <p:cNvGrpSpPr/>
            <p:nvPr/>
          </p:nvGrpSpPr>
          <p:grpSpPr>
            <a:xfrm>
              <a:off x="4737895" y="2317394"/>
              <a:ext cx="1685689" cy="2442878"/>
              <a:chOff x="4737895" y="2317394"/>
              <a:chExt cx="1685689" cy="2442878"/>
            </a:xfrm>
            <a:grpFill/>
          </p:grpSpPr>
          <p:sp>
            <p:nvSpPr>
              <p:cNvPr id="86" name="爱设计-8-1">
                <a:extLst>
                  <a:ext uri="{FF2B5EF4-FFF2-40B4-BE49-F238E27FC236}">
                    <a16:creationId xmlns:a16="http://schemas.microsoft.com/office/drawing/2014/main" id="{D75C0C62-D1EB-DA93-3F75-60B31569E4EB}"/>
                  </a:ext>
                </a:extLst>
              </p:cNvPr>
              <p:cNvSpPr/>
              <p:nvPr/>
            </p:nvSpPr>
            <p:spPr>
              <a:xfrm>
                <a:off x="4922886" y="2527331"/>
                <a:ext cx="1500697" cy="2232941"/>
              </a:xfrm>
              <a:custGeom>
                <a:avLst/>
                <a:gdLst>
                  <a:gd name="connsiteX0" fmla="*/ 1232085 w 1500697"/>
                  <a:gd name="connsiteY0" fmla="*/ 2123845 h 2232941"/>
                  <a:gd name="connsiteX1" fmla="*/ 647680 w 1500697"/>
                  <a:gd name="connsiteY1" fmla="*/ 1955188 h 2232941"/>
                  <a:gd name="connsiteX2" fmla="*/ 240780 w 1500697"/>
                  <a:gd name="connsiteY2" fmla="*/ 1617873 h 2232941"/>
                  <a:gd name="connsiteX3" fmla="*/ 24651 w 1500697"/>
                  <a:gd name="connsiteY3" fmla="*/ 1078582 h 2232941"/>
                  <a:gd name="connsiteX4" fmla="*/ 103377 w 1500697"/>
                  <a:gd name="connsiteY4" fmla="*/ 510985 h 2232941"/>
                  <a:gd name="connsiteX5" fmla="*/ 390567 w 1500697"/>
                  <a:gd name="connsiteY5" fmla="*/ 102315 h 2232941"/>
                  <a:gd name="connsiteX6" fmla="*/ 515880 w 1500697"/>
                  <a:gd name="connsiteY6" fmla="*/ 2949 h 2232941"/>
                  <a:gd name="connsiteX7" fmla="*/ 513522 w 1500697"/>
                  <a:gd name="connsiteY7" fmla="*/ 0 h 2232941"/>
                  <a:gd name="connsiteX8" fmla="*/ 386734 w 1500697"/>
                  <a:gd name="connsiteY8" fmla="*/ 98187 h 2232941"/>
                  <a:gd name="connsiteX9" fmla="*/ 92468 w 1500697"/>
                  <a:gd name="connsiteY9" fmla="*/ 506857 h 2232941"/>
                  <a:gd name="connsiteX10" fmla="*/ 6075 w 1500697"/>
                  <a:gd name="connsiteY10" fmla="*/ 1080646 h 2232941"/>
                  <a:gd name="connsiteX11" fmla="*/ 220435 w 1500697"/>
                  <a:gd name="connsiteY11" fmla="*/ 1632910 h 2232941"/>
                  <a:gd name="connsiteX12" fmla="*/ 632643 w 1500697"/>
                  <a:gd name="connsiteY12" fmla="*/ 1982019 h 2232941"/>
                  <a:gd name="connsiteX13" fmla="*/ 1020673 w 1500697"/>
                  <a:gd name="connsiteY13" fmla="*/ 2124140 h 2232941"/>
                  <a:gd name="connsiteX14" fmla="*/ 1224713 w 1500697"/>
                  <a:gd name="connsiteY14" fmla="*/ 2159523 h 2232941"/>
                  <a:gd name="connsiteX15" fmla="*/ 1490083 w 1500697"/>
                  <a:gd name="connsiteY15" fmla="*/ 2232942 h 2232941"/>
                  <a:gd name="connsiteX16" fmla="*/ 1500698 w 1500697"/>
                  <a:gd name="connsiteY16" fmla="*/ 2203161 h 2232941"/>
                  <a:gd name="connsiteX17" fmla="*/ 1232085 w 1500697"/>
                  <a:gd name="connsiteY17" fmla="*/ 2123845 h 223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00697" h="2232941">
                    <a:moveTo>
                      <a:pt x="1232085" y="2123845"/>
                    </a:moveTo>
                    <a:cubicBezTo>
                      <a:pt x="1179895" y="2103205"/>
                      <a:pt x="932511" y="2111166"/>
                      <a:pt x="647680" y="1955188"/>
                    </a:cubicBezTo>
                    <a:cubicBezTo>
                      <a:pt x="506150" y="1880589"/>
                      <a:pt x="357248" y="1769723"/>
                      <a:pt x="240780" y="1617873"/>
                    </a:cubicBezTo>
                    <a:cubicBezTo>
                      <a:pt x="123722" y="1467496"/>
                      <a:pt x="45586" y="1275840"/>
                      <a:pt x="24651" y="1078582"/>
                    </a:cubicBezTo>
                    <a:cubicBezTo>
                      <a:pt x="1947" y="881323"/>
                      <a:pt x="32022" y="681116"/>
                      <a:pt x="103377" y="510985"/>
                    </a:cubicBezTo>
                    <a:cubicBezTo>
                      <a:pt x="173848" y="340263"/>
                      <a:pt x="282060" y="201386"/>
                      <a:pt x="390567" y="102315"/>
                    </a:cubicBezTo>
                    <a:cubicBezTo>
                      <a:pt x="433615" y="63689"/>
                      <a:pt x="475780" y="30960"/>
                      <a:pt x="515880" y="2949"/>
                    </a:cubicBezTo>
                    <a:cubicBezTo>
                      <a:pt x="514995" y="2064"/>
                      <a:pt x="514111" y="885"/>
                      <a:pt x="513522" y="0"/>
                    </a:cubicBezTo>
                    <a:cubicBezTo>
                      <a:pt x="472831" y="27422"/>
                      <a:pt x="430372" y="59856"/>
                      <a:pt x="386734" y="98187"/>
                    </a:cubicBezTo>
                    <a:cubicBezTo>
                      <a:pt x="276457" y="196669"/>
                      <a:pt x="165592" y="334956"/>
                      <a:pt x="92468" y="506857"/>
                    </a:cubicBezTo>
                    <a:cubicBezTo>
                      <a:pt x="18164" y="677578"/>
                      <a:pt x="-14565" y="880439"/>
                      <a:pt x="6075" y="1080646"/>
                    </a:cubicBezTo>
                    <a:cubicBezTo>
                      <a:pt x="24946" y="1281148"/>
                      <a:pt x="102198" y="1477521"/>
                      <a:pt x="220435" y="1632910"/>
                    </a:cubicBezTo>
                    <a:cubicBezTo>
                      <a:pt x="337787" y="1789184"/>
                      <a:pt x="488754" y="1904178"/>
                      <a:pt x="632643" y="1982019"/>
                    </a:cubicBezTo>
                    <a:cubicBezTo>
                      <a:pt x="776238" y="2060746"/>
                      <a:pt x="913936" y="2105269"/>
                      <a:pt x="1020673" y="2124140"/>
                    </a:cubicBezTo>
                    <a:cubicBezTo>
                      <a:pt x="1127116" y="2142716"/>
                      <a:pt x="1198176" y="2153331"/>
                      <a:pt x="1224713" y="2159523"/>
                    </a:cubicBezTo>
                    <a:cubicBezTo>
                      <a:pt x="1333515" y="2174560"/>
                      <a:pt x="1424920" y="2206110"/>
                      <a:pt x="1490083" y="2232942"/>
                    </a:cubicBezTo>
                    <a:cubicBezTo>
                      <a:pt x="1493621" y="2224686"/>
                      <a:pt x="1497455" y="2211417"/>
                      <a:pt x="1500698" y="2203161"/>
                    </a:cubicBezTo>
                    <a:cubicBezTo>
                      <a:pt x="1428163" y="2166599"/>
                      <a:pt x="1338527" y="2142421"/>
                      <a:pt x="1232085" y="2123845"/>
                    </a:cubicBez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爱设计-8-2">
                <a:extLst>
                  <a:ext uri="{FF2B5EF4-FFF2-40B4-BE49-F238E27FC236}">
                    <a16:creationId xmlns:a16="http://schemas.microsoft.com/office/drawing/2014/main" id="{E01FCC00-1BC1-2599-E6AE-09031164E16F}"/>
                  </a:ext>
                </a:extLst>
              </p:cNvPr>
              <p:cNvSpPr/>
              <p:nvPr/>
            </p:nvSpPr>
            <p:spPr>
              <a:xfrm>
                <a:off x="5533415" y="4272876"/>
                <a:ext cx="236093" cy="280407"/>
              </a:xfrm>
              <a:custGeom>
                <a:avLst/>
                <a:gdLst>
                  <a:gd name="connsiteX0" fmla="*/ 221436 w 236093"/>
                  <a:gd name="connsiteY0" fmla="*/ 279228 h 280407"/>
                  <a:gd name="connsiteX1" fmla="*/ 183106 w 236093"/>
                  <a:gd name="connsiteY1" fmla="*/ 260357 h 280407"/>
                  <a:gd name="connsiteX2" fmla="*/ 183106 w 236093"/>
                  <a:gd name="connsiteY2" fmla="*/ 260357 h 280407"/>
                  <a:gd name="connsiteX3" fmla="*/ 885 w 236093"/>
                  <a:gd name="connsiteY3" fmla="*/ 5012 h 280407"/>
                  <a:gd name="connsiteX4" fmla="*/ 885 w 236093"/>
                  <a:gd name="connsiteY4" fmla="*/ 5012 h 280407"/>
                  <a:gd name="connsiteX5" fmla="*/ 0 w 236093"/>
                  <a:gd name="connsiteY5" fmla="*/ 0 h 280407"/>
                  <a:gd name="connsiteX6" fmla="*/ 5012 w 236093"/>
                  <a:gd name="connsiteY6" fmla="*/ 1474 h 280407"/>
                  <a:gd name="connsiteX7" fmla="*/ 82560 w 236093"/>
                  <a:gd name="connsiteY7" fmla="*/ 33319 h 280407"/>
                  <a:gd name="connsiteX8" fmla="*/ 82560 w 236093"/>
                  <a:gd name="connsiteY8" fmla="*/ 33319 h 280407"/>
                  <a:gd name="connsiteX9" fmla="*/ 225860 w 236093"/>
                  <a:gd name="connsiteY9" fmla="*/ 277754 h 280407"/>
                  <a:gd name="connsiteX10" fmla="*/ 225860 w 236093"/>
                  <a:gd name="connsiteY10" fmla="*/ 277754 h 280407"/>
                  <a:gd name="connsiteX11" fmla="*/ 224385 w 236093"/>
                  <a:gd name="connsiteY11" fmla="*/ 280408 h 280407"/>
                  <a:gd name="connsiteX12" fmla="*/ 221436 w 236093"/>
                  <a:gd name="connsiteY12" fmla="*/ 279228 h 280407"/>
                  <a:gd name="connsiteX13" fmla="*/ 221436 w 236093"/>
                  <a:gd name="connsiteY13" fmla="*/ 279228 h 280407"/>
                  <a:gd name="connsiteX14" fmla="*/ 222616 w 236093"/>
                  <a:gd name="connsiteY14" fmla="*/ 276574 h 280407"/>
                  <a:gd name="connsiteX15" fmla="*/ 223795 w 236093"/>
                  <a:gd name="connsiteY15" fmla="*/ 273921 h 280407"/>
                  <a:gd name="connsiteX16" fmla="*/ 222616 w 236093"/>
                  <a:gd name="connsiteY16" fmla="*/ 276574 h 280407"/>
                  <a:gd name="connsiteX17" fmla="*/ 222616 w 236093"/>
                  <a:gd name="connsiteY17" fmla="*/ 276574 h 28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6093" h="280407">
                    <a:moveTo>
                      <a:pt x="221436" y="279228"/>
                    </a:moveTo>
                    <a:cubicBezTo>
                      <a:pt x="207873" y="273036"/>
                      <a:pt x="195194" y="266550"/>
                      <a:pt x="183106" y="260357"/>
                    </a:cubicBezTo>
                    <a:lnTo>
                      <a:pt x="183106" y="260357"/>
                    </a:lnTo>
                    <a:cubicBezTo>
                      <a:pt x="71945" y="201976"/>
                      <a:pt x="25063" y="138287"/>
                      <a:pt x="885" y="5012"/>
                    </a:cubicBezTo>
                    <a:lnTo>
                      <a:pt x="885" y="5012"/>
                    </a:lnTo>
                    <a:lnTo>
                      <a:pt x="0" y="0"/>
                    </a:lnTo>
                    <a:lnTo>
                      <a:pt x="5012" y="1474"/>
                    </a:lnTo>
                    <a:cubicBezTo>
                      <a:pt x="33319" y="10025"/>
                      <a:pt x="58971" y="20935"/>
                      <a:pt x="82560" y="33319"/>
                    </a:cubicBezTo>
                    <a:lnTo>
                      <a:pt x="82560" y="33319"/>
                    </a:lnTo>
                    <a:cubicBezTo>
                      <a:pt x="205220" y="97892"/>
                      <a:pt x="260652" y="204630"/>
                      <a:pt x="225860" y="277754"/>
                    </a:cubicBezTo>
                    <a:lnTo>
                      <a:pt x="225860" y="277754"/>
                    </a:lnTo>
                    <a:lnTo>
                      <a:pt x="224385" y="280408"/>
                    </a:lnTo>
                    <a:lnTo>
                      <a:pt x="221436" y="279228"/>
                    </a:lnTo>
                    <a:lnTo>
                      <a:pt x="221436" y="279228"/>
                    </a:lnTo>
                    <a:close/>
                    <a:moveTo>
                      <a:pt x="222616" y="276574"/>
                    </a:moveTo>
                    <a:lnTo>
                      <a:pt x="223795" y="273921"/>
                    </a:lnTo>
                    <a:lnTo>
                      <a:pt x="222616" y="276574"/>
                    </a:lnTo>
                    <a:lnTo>
                      <a:pt x="222616" y="27657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爱设计-8-3">
                <a:extLst>
                  <a:ext uri="{FF2B5EF4-FFF2-40B4-BE49-F238E27FC236}">
                    <a16:creationId xmlns:a16="http://schemas.microsoft.com/office/drawing/2014/main" id="{10C3E682-6D37-63C1-C2D0-DB16C2108E20}"/>
                  </a:ext>
                </a:extLst>
              </p:cNvPr>
              <p:cNvSpPr/>
              <p:nvPr/>
            </p:nvSpPr>
            <p:spPr>
              <a:xfrm>
                <a:off x="5364168" y="4555107"/>
                <a:ext cx="362967" cy="128234"/>
              </a:xfrm>
              <a:custGeom>
                <a:avLst/>
                <a:gdLst>
                  <a:gd name="connsiteX0" fmla="*/ 360313 w 362967"/>
                  <a:gd name="connsiteY0" fmla="*/ 57148 h 128234"/>
                  <a:gd name="connsiteX1" fmla="*/ 362967 w 362967"/>
                  <a:gd name="connsiteY1" fmla="*/ 58622 h 128234"/>
                  <a:gd name="connsiteX2" fmla="*/ 361493 w 362967"/>
                  <a:gd name="connsiteY2" fmla="*/ 61276 h 128234"/>
                  <a:gd name="connsiteX3" fmla="*/ 361493 w 362967"/>
                  <a:gd name="connsiteY3" fmla="*/ 61276 h 128234"/>
                  <a:gd name="connsiteX4" fmla="*/ 76368 w 362967"/>
                  <a:gd name="connsiteY4" fmla="*/ 94300 h 128234"/>
                  <a:gd name="connsiteX5" fmla="*/ 76368 w 362967"/>
                  <a:gd name="connsiteY5" fmla="*/ 94300 h 128234"/>
                  <a:gd name="connsiteX6" fmla="*/ 4128 w 362967"/>
                  <a:gd name="connsiteY6" fmla="*/ 52430 h 128234"/>
                  <a:gd name="connsiteX7" fmla="*/ 0 w 362967"/>
                  <a:gd name="connsiteY7" fmla="*/ 49482 h 128234"/>
                  <a:gd name="connsiteX8" fmla="*/ 4718 w 362967"/>
                  <a:gd name="connsiteY8" fmla="*/ 47123 h 128234"/>
                  <a:gd name="connsiteX9" fmla="*/ 4718 w 362967"/>
                  <a:gd name="connsiteY9" fmla="*/ 47123 h 128234"/>
                  <a:gd name="connsiteX10" fmla="*/ 321983 w 362967"/>
                  <a:gd name="connsiteY10" fmla="*/ 37982 h 128234"/>
                  <a:gd name="connsiteX11" fmla="*/ 321983 w 362967"/>
                  <a:gd name="connsiteY11" fmla="*/ 37982 h 128234"/>
                  <a:gd name="connsiteX12" fmla="*/ 360313 w 362967"/>
                  <a:gd name="connsiteY12" fmla="*/ 57148 h 128234"/>
                  <a:gd name="connsiteX13" fmla="*/ 360313 w 362967"/>
                  <a:gd name="connsiteY13" fmla="*/ 57148 h 128234"/>
                  <a:gd name="connsiteX14" fmla="*/ 358839 w 362967"/>
                  <a:gd name="connsiteY14" fmla="*/ 59802 h 128234"/>
                  <a:gd name="connsiteX15" fmla="*/ 357365 w 362967"/>
                  <a:gd name="connsiteY15" fmla="*/ 62455 h 128234"/>
                  <a:gd name="connsiteX16" fmla="*/ 358839 w 362967"/>
                  <a:gd name="connsiteY16" fmla="*/ 59802 h 128234"/>
                  <a:gd name="connsiteX17" fmla="*/ 358839 w 362967"/>
                  <a:gd name="connsiteY17" fmla="*/ 59802 h 12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2967" h="128234">
                    <a:moveTo>
                      <a:pt x="360313" y="57148"/>
                    </a:moveTo>
                    <a:lnTo>
                      <a:pt x="362967" y="58622"/>
                    </a:lnTo>
                    <a:lnTo>
                      <a:pt x="361493" y="61276"/>
                    </a:lnTo>
                    <a:lnTo>
                      <a:pt x="361493" y="61276"/>
                    </a:lnTo>
                    <a:cubicBezTo>
                      <a:pt x="322572" y="132336"/>
                      <a:pt x="202271" y="152386"/>
                      <a:pt x="76368" y="94300"/>
                    </a:cubicBezTo>
                    <a:lnTo>
                      <a:pt x="76368" y="94300"/>
                    </a:lnTo>
                    <a:cubicBezTo>
                      <a:pt x="52484" y="83095"/>
                      <a:pt x="28011" y="69237"/>
                      <a:pt x="4128" y="52430"/>
                    </a:cubicBezTo>
                    <a:lnTo>
                      <a:pt x="0" y="49482"/>
                    </a:lnTo>
                    <a:lnTo>
                      <a:pt x="4718" y="47123"/>
                    </a:lnTo>
                    <a:lnTo>
                      <a:pt x="4718" y="47123"/>
                    </a:lnTo>
                    <a:cubicBezTo>
                      <a:pt x="127967" y="-13323"/>
                      <a:pt x="207873" y="-14797"/>
                      <a:pt x="321983" y="37982"/>
                    </a:cubicBezTo>
                    <a:lnTo>
                      <a:pt x="321983" y="37982"/>
                    </a:lnTo>
                    <a:cubicBezTo>
                      <a:pt x="334366" y="43879"/>
                      <a:pt x="347045" y="50366"/>
                      <a:pt x="360313" y="57148"/>
                    </a:cubicBezTo>
                    <a:lnTo>
                      <a:pt x="360313" y="57148"/>
                    </a:lnTo>
                    <a:close/>
                    <a:moveTo>
                      <a:pt x="358839" y="59802"/>
                    </a:moveTo>
                    <a:lnTo>
                      <a:pt x="357365" y="62455"/>
                    </a:lnTo>
                    <a:lnTo>
                      <a:pt x="358839" y="59802"/>
                    </a:lnTo>
                    <a:lnTo>
                      <a:pt x="358839" y="5980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爱设计-8-4">
                <a:extLst>
                  <a:ext uri="{FF2B5EF4-FFF2-40B4-BE49-F238E27FC236}">
                    <a16:creationId xmlns:a16="http://schemas.microsoft.com/office/drawing/2014/main" id="{862C1B2A-DD22-CFFB-3732-A781F579BC83}"/>
                  </a:ext>
                </a:extLst>
              </p:cNvPr>
              <p:cNvSpPr/>
              <p:nvPr/>
            </p:nvSpPr>
            <p:spPr>
              <a:xfrm>
                <a:off x="5347792" y="4117192"/>
                <a:ext cx="181345" cy="313726"/>
              </a:xfrm>
              <a:custGeom>
                <a:avLst/>
                <a:gdLst>
                  <a:gd name="connsiteX0" fmla="*/ 154368 w 181345"/>
                  <a:gd name="connsiteY0" fmla="*/ 311957 h 313726"/>
                  <a:gd name="connsiteX1" fmla="*/ 121639 w 181345"/>
                  <a:gd name="connsiteY1" fmla="*/ 286305 h 313726"/>
                  <a:gd name="connsiteX2" fmla="*/ 121639 w 181345"/>
                  <a:gd name="connsiteY2" fmla="*/ 286305 h 313726"/>
                  <a:gd name="connsiteX3" fmla="*/ 453 w 181345"/>
                  <a:gd name="connsiteY3" fmla="*/ 5013 h 313726"/>
                  <a:gd name="connsiteX4" fmla="*/ 453 w 181345"/>
                  <a:gd name="connsiteY4" fmla="*/ 5013 h 313726"/>
                  <a:gd name="connsiteX5" fmla="*/ 748 w 181345"/>
                  <a:gd name="connsiteY5" fmla="*/ 0 h 313726"/>
                  <a:gd name="connsiteX6" fmla="*/ 5171 w 181345"/>
                  <a:gd name="connsiteY6" fmla="*/ 2359 h 313726"/>
                  <a:gd name="connsiteX7" fmla="*/ 72693 w 181345"/>
                  <a:gd name="connsiteY7" fmla="*/ 48357 h 313726"/>
                  <a:gd name="connsiteX8" fmla="*/ 72693 w 181345"/>
                  <a:gd name="connsiteY8" fmla="*/ 48357 h 313726"/>
                  <a:gd name="connsiteX9" fmla="*/ 158791 w 181345"/>
                  <a:gd name="connsiteY9" fmla="*/ 311368 h 313726"/>
                  <a:gd name="connsiteX10" fmla="*/ 158791 w 181345"/>
                  <a:gd name="connsiteY10" fmla="*/ 311368 h 313726"/>
                  <a:gd name="connsiteX11" fmla="*/ 157021 w 181345"/>
                  <a:gd name="connsiteY11" fmla="*/ 313727 h 313726"/>
                  <a:gd name="connsiteX12" fmla="*/ 154368 w 181345"/>
                  <a:gd name="connsiteY12" fmla="*/ 311957 h 313726"/>
                  <a:gd name="connsiteX13" fmla="*/ 154368 w 181345"/>
                  <a:gd name="connsiteY13" fmla="*/ 311957 h 313726"/>
                  <a:gd name="connsiteX14" fmla="*/ 156432 w 181345"/>
                  <a:gd name="connsiteY14" fmla="*/ 309598 h 313726"/>
                  <a:gd name="connsiteX15" fmla="*/ 158201 w 181345"/>
                  <a:gd name="connsiteY15" fmla="*/ 307240 h 313726"/>
                  <a:gd name="connsiteX16" fmla="*/ 156432 w 181345"/>
                  <a:gd name="connsiteY16" fmla="*/ 309598 h 313726"/>
                  <a:gd name="connsiteX17" fmla="*/ 156432 w 181345"/>
                  <a:gd name="connsiteY17" fmla="*/ 309598 h 31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1345" h="313726">
                    <a:moveTo>
                      <a:pt x="154368" y="311957"/>
                    </a:moveTo>
                    <a:cubicBezTo>
                      <a:pt x="142574" y="303112"/>
                      <a:pt x="131664" y="294561"/>
                      <a:pt x="121639" y="286305"/>
                    </a:cubicBezTo>
                    <a:lnTo>
                      <a:pt x="121639" y="286305"/>
                    </a:lnTo>
                    <a:cubicBezTo>
                      <a:pt x="27285" y="208168"/>
                      <a:pt x="-4264" y="137403"/>
                      <a:pt x="453" y="5013"/>
                    </a:cubicBezTo>
                    <a:lnTo>
                      <a:pt x="453" y="5013"/>
                    </a:lnTo>
                    <a:lnTo>
                      <a:pt x="748" y="0"/>
                    </a:lnTo>
                    <a:lnTo>
                      <a:pt x="5171" y="2359"/>
                    </a:lnTo>
                    <a:cubicBezTo>
                      <a:pt x="30234" y="16512"/>
                      <a:pt x="52937" y="31844"/>
                      <a:pt x="72693" y="48357"/>
                    </a:cubicBezTo>
                    <a:lnTo>
                      <a:pt x="72693" y="48357"/>
                    </a:lnTo>
                    <a:cubicBezTo>
                      <a:pt x="176777" y="135044"/>
                      <a:pt x="207442" y="248563"/>
                      <a:pt x="158791" y="311368"/>
                    </a:cubicBezTo>
                    <a:lnTo>
                      <a:pt x="158791" y="311368"/>
                    </a:lnTo>
                    <a:lnTo>
                      <a:pt x="157021" y="313727"/>
                    </a:lnTo>
                    <a:lnTo>
                      <a:pt x="154368" y="311957"/>
                    </a:lnTo>
                    <a:lnTo>
                      <a:pt x="154368" y="311957"/>
                    </a:lnTo>
                    <a:close/>
                    <a:moveTo>
                      <a:pt x="156432" y="309598"/>
                    </a:moveTo>
                    <a:lnTo>
                      <a:pt x="158201" y="307240"/>
                    </a:lnTo>
                    <a:lnTo>
                      <a:pt x="156432" y="309598"/>
                    </a:lnTo>
                    <a:lnTo>
                      <a:pt x="156432" y="3095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爱设计-8-5">
                <a:extLst>
                  <a:ext uri="{FF2B5EF4-FFF2-40B4-BE49-F238E27FC236}">
                    <a16:creationId xmlns:a16="http://schemas.microsoft.com/office/drawing/2014/main" id="{B44221E7-6BA9-6FDA-F7E3-EC7DCCCE27CE}"/>
                  </a:ext>
                </a:extLst>
              </p:cNvPr>
              <p:cNvSpPr/>
              <p:nvPr/>
            </p:nvSpPr>
            <p:spPr>
              <a:xfrm>
                <a:off x="5117079" y="4383272"/>
                <a:ext cx="345865" cy="142651"/>
              </a:xfrm>
              <a:custGeom>
                <a:avLst/>
                <a:gdLst>
                  <a:gd name="connsiteX0" fmla="*/ 343507 w 345865"/>
                  <a:gd name="connsiteY0" fmla="*/ 97477 h 142651"/>
                  <a:gd name="connsiteX1" fmla="*/ 345866 w 345865"/>
                  <a:gd name="connsiteY1" fmla="*/ 99541 h 142651"/>
                  <a:gd name="connsiteX2" fmla="*/ 343802 w 345865"/>
                  <a:gd name="connsiteY2" fmla="*/ 101900 h 142651"/>
                  <a:gd name="connsiteX3" fmla="*/ 343802 w 345865"/>
                  <a:gd name="connsiteY3" fmla="*/ 101900 h 142651"/>
                  <a:gd name="connsiteX4" fmla="*/ 63689 w 345865"/>
                  <a:gd name="connsiteY4" fmla="*/ 76247 h 142651"/>
                  <a:gd name="connsiteX5" fmla="*/ 63689 w 345865"/>
                  <a:gd name="connsiteY5" fmla="*/ 76247 h 142651"/>
                  <a:gd name="connsiteX6" fmla="*/ 3243 w 345865"/>
                  <a:gd name="connsiteY6" fmla="*/ 21404 h 142651"/>
                  <a:gd name="connsiteX7" fmla="*/ 0 w 345865"/>
                  <a:gd name="connsiteY7" fmla="*/ 17866 h 142651"/>
                  <a:gd name="connsiteX8" fmla="*/ 5012 w 345865"/>
                  <a:gd name="connsiteY8" fmla="*/ 16687 h 142651"/>
                  <a:gd name="connsiteX9" fmla="*/ 5012 w 345865"/>
                  <a:gd name="connsiteY9" fmla="*/ 16687 h 142651"/>
                  <a:gd name="connsiteX10" fmla="*/ 311073 w 345865"/>
                  <a:gd name="connsiteY10" fmla="*/ 72120 h 142651"/>
                  <a:gd name="connsiteX11" fmla="*/ 311073 w 345865"/>
                  <a:gd name="connsiteY11" fmla="*/ 72120 h 142651"/>
                  <a:gd name="connsiteX12" fmla="*/ 343507 w 345865"/>
                  <a:gd name="connsiteY12" fmla="*/ 97477 h 142651"/>
                  <a:gd name="connsiteX13" fmla="*/ 343507 w 345865"/>
                  <a:gd name="connsiteY13" fmla="*/ 97477 h 142651"/>
                  <a:gd name="connsiteX14" fmla="*/ 341738 w 345865"/>
                  <a:gd name="connsiteY14" fmla="*/ 99541 h 142651"/>
                  <a:gd name="connsiteX15" fmla="*/ 339674 w 345865"/>
                  <a:gd name="connsiteY15" fmla="*/ 101900 h 142651"/>
                  <a:gd name="connsiteX16" fmla="*/ 341738 w 345865"/>
                  <a:gd name="connsiteY16" fmla="*/ 99541 h 142651"/>
                  <a:gd name="connsiteX17" fmla="*/ 341738 w 345865"/>
                  <a:gd name="connsiteY17" fmla="*/ 99541 h 14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865" h="142651">
                    <a:moveTo>
                      <a:pt x="343507" y="97477"/>
                    </a:moveTo>
                    <a:lnTo>
                      <a:pt x="345866" y="99541"/>
                    </a:lnTo>
                    <a:lnTo>
                      <a:pt x="343802" y="101900"/>
                    </a:lnTo>
                    <a:lnTo>
                      <a:pt x="343802" y="101900"/>
                    </a:lnTo>
                    <a:cubicBezTo>
                      <a:pt x="291907" y="162051"/>
                      <a:pt x="172196" y="157333"/>
                      <a:pt x="63689" y="76247"/>
                    </a:cubicBezTo>
                    <a:lnTo>
                      <a:pt x="63689" y="76247"/>
                    </a:lnTo>
                    <a:cubicBezTo>
                      <a:pt x="43049" y="60915"/>
                      <a:pt x="22704" y="42634"/>
                      <a:pt x="3243" y="21404"/>
                    </a:cubicBezTo>
                    <a:lnTo>
                      <a:pt x="0" y="17866"/>
                    </a:lnTo>
                    <a:lnTo>
                      <a:pt x="5012" y="16687"/>
                    </a:lnTo>
                    <a:lnTo>
                      <a:pt x="5012" y="16687"/>
                    </a:lnTo>
                    <a:cubicBezTo>
                      <a:pt x="135634" y="-16337"/>
                      <a:pt x="212591" y="-1594"/>
                      <a:pt x="311073" y="72120"/>
                    </a:cubicBezTo>
                    <a:lnTo>
                      <a:pt x="311073" y="72120"/>
                    </a:lnTo>
                    <a:cubicBezTo>
                      <a:pt x="321392" y="79491"/>
                      <a:pt x="332302" y="88042"/>
                      <a:pt x="343507" y="97477"/>
                    </a:cubicBezTo>
                    <a:lnTo>
                      <a:pt x="343507" y="97477"/>
                    </a:lnTo>
                    <a:close/>
                    <a:moveTo>
                      <a:pt x="341738" y="99541"/>
                    </a:moveTo>
                    <a:lnTo>
                      <a:pt x="339674" y="101900"/>
                    </a:lnTo>
                    <a:lnTo>
                      <a:pt x="341738" y="99541"/>
                    </a:lnTo>
                    <a:lnTo>
                      <a:pt x="341738" y="9954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爱设计-8-6">
                <a:extLst>
                  <a:ext uri="{FF2B5EF4-FFF2-40B4-BE49-F238E27FC236}">
                    <a16:creationId xmlns:a16="http://schemas.microsoft.com/office/drawing/2014/main" id="{044A563E-BAC9-2F8B-0255-2F2321F88014}"/>
                  </a:ext>
                </a:extLst>
              </p:cNvPr>
              <p:cNvSpPr/>
              <p:nvPr/>
            </p:nvSpPr>
            <p:spPr>
              <a:xfrm>
                <a:off x="5182569" y="3925536"/>
                <a:ext cx="142615" cy="332597"/>
              </a:xfrm>
              <a:custGeom>
                <a:avLst/>
                <a:gdLst>
                  <a:gd name="connsiteX0" fmla="*/ 98155 w 142615"/>
                  <a:gd name="connsiteY0" fmla="*/ 330533 h 332597"/>
                  <a:gd name="connsiteX1" fmla="*/ 72207 w 142615"/>
                  <a:gd name="connsiteY1" fmla="*/ 298984 h 332597"/>
                  <a:gd name="connsiteX2" fmla="*/ 72207 w 142615"/>
                  <a:gd name="connsiteY2" fmla="*/ 298984 h 332597"/>
                  <a:gd name="connsiteX3" fmla="*/ 16480 w 142615"/>
                  <a:gd name="connsiteY3" fmla="*/ 4718 h 332597"/>
                  <a:gd name="connsiteX4" fmla="*/ 16480 w 142615"/>
                  <a:gd name="connsiteY4" fmla="*/ 4718 h 332597"/>
                  <a:gd name="connsiteX5" fmla="*/ 17659 w 142615"/>
                  <a:gd name="connsiteY5" fmla="*/ 0 h 332597"/>
                  <a:gd name="connsiteX6" fmla="*/ 21197 w 142615"/>
                  <a:gd name="connsiteY6" fmla="*/ 3243 h 332597"/>
                  <a:gd name="connsiteX7" fmla="*/ 76040 w 142615"/>
                  <a:gd name="connsiteY7" fmla="*/ 61330 h 332597"/>
                  <a:gd name="connsiteX8" fmla="*/ 76040 w 142615"/>
                  <a:gd name="connsiteY8" fmla="*/ 61330 h 332597"/>
                  <a:gd name="connsiteX9" fmla="*/ 101988 w 142615"/>
                  <a:gd name="connsiteY9" fmla="*/ 330828 h 332597"/>
                  <a:gd name="connsiteX10" fmla="*/ 101988 w 142615"/>
                  <a:gd name="connsiteY10" fmla="*/ 330828 h 332597"/>
                  <a:gd name="connsiteX11" fmla="*/ 99629 w 142615"/>
                  <a:gd name="connsiteY11" fmla="*/ 332597 h 332597"/>
                  <a:gd name="connsiteX12" fmla="*/ 98155 w 142615"/>
                  <a:gd name="connsiteY12" fmla="*/ 330533 h 332597"/>
                  <a:gd name="connsiteX13" fmla="*/ 98155 w 142615"/>
                  <a:gd name="connsiteY13" fmla="*/ 330533 h 332597"/>
                  <a:gd name="connsiteX14" fmla="*/ 100219 w 142615"/>
                  <a:gd name="connsiteY14" fmla="*/ 328764 h 332597"/>
                  <a:gd name="connsiteX15" fmla="*/ 102578 w 142615"/>
                  <a:gd name="connsiteY15" fmla="*/ 326995 h 332597"/>
                  <a:gd name="connsiteX16" fmla="*/ 100219 w 142615"/>
                  <a:gd name="connsiteY16" fmla="*/ 328764 h 332597"/>
                  <a:gd name="connsiteX17" fmla="*/ 100219 w 142615"/>
                  <a:gd name="connsiteY17" fmla="*/ 328764 h 3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615" h="332597">
                    <a:moveTo>
                      <a:pt x="98155" y="330533"/>
                    </a:moveTo>
                    <a:cubicBezTo>
                      <a:pt x="88719" y="319623"/>
                      <a:pt x="80168" y="309304"/>
                      <a:pt x="72207" y="298984"/>
                    </a:cubicBezTo>
                    <a:lnTo>
                      <a:pt x="72207" y="298984"/>
                    </a:lnTo>
                    <a:cubicBezTo>
                      <a:pt x="-1506" y="204630"/>
                      <a:pt x="-16249" y="130326"/>
                      <a:pt x="16480" y="4718"/>
                    </a:cubicBezTo>
                    <a:lnTo>
                      <a:pt x="16480" y="4718"/>
                    </a:lnTo>
                    <a:lnTo>
                      <a:pt x="17659" y="0"/>
                    </a:lnTo>
                    <a:lnTo>
                      <a:pt x="21197" y="3243"/>
                    </a:lnTo>
                    <a:cubicBezTo>
                      <a:pt x="42427" y="21819"/>
                      <a:pt x="60413" y="41280"/>
                      <a:pt x="76040" y="61330"/>
                    </a:cubicBezTo>
                    <a:lnTo>
                      <a:pt x="76040" y="61330"/>
                    </a:lnTo>
                    <a:cubicBezTo>
                      <a:pt x="157126" y="165709"/>
                      <a:pt x="162138" y="280703"/>
                      <a:pt x="101988" y="330828"/>
                    </a:cubicBezTo>
                    <a:lnTo>
                      <a:pt x="101988" y="330828"/>
                    </a:lnTo>
                    <a:lnTo>
                      <a:pt x="99629" y="332597"/>
                    </a:lnTo>
                    <a:lnTo>
                      <a:pt x="98155" y="330533"/>
                    </a:lnTo>
                    <a:lnTo>
                      <a:pt x="98155" y="330533"/>
                    </a:lnTo>
                    <a:close/>
                    <a:moveTo>
                      <a:pt x="100219" y="328764"/>
                    </a:moveTo>
                    <a:lnTo>
                      <a:pt x="102578" y="326995"/>
                    </a:lnTo>
                    <a:lnTo>
                      <a:pt x="100219" y="328764"/>
                    </a:lnTo>
                    <a:lnTo>
                      <a:pt x="100219" y="3287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爱设计-8-7">
                <a:extLst>
                  <a:ext uri="{FF2B5EF4-FFF2-40B4-BE49-F238E27FC236}">
                    <a16:creationId xmlns:a16="http://schemas.microsoft.com/office/drawing/2014/main" id="{4E0B79C3-9C64-42D4-CFD0-BB0E81A035D5}"/>
                  </a:ext>
                </a:extLst>
              </p:cNvPr>
              <p:cNvSpPr/>
              <p:nvPr/>
            </p:nvSpPr>
            <p:spPr>
              <a:xfrm>
                <a:off x="4918051" y="4148565"/>
                <a:ext cx="313431" cy="174082"/>
              </a:xfrm>
              <a:custGeom>
                <a:avLst/>
                <a:gdLst>
                  <a:gd name="connsiteX0" fmla="*/ 311662 w 313431"/>
                  <a:gd name="connsiteY0" fmla="*/ 148195 h 174082"/>
                  <a:gd name="connsiteX1" fmla="*/ 313431 w 313431"/>
                  <a:gd name="connsiteY1" fmla="*/ 150554 h 174082"/>
                  <a:gd name="connsiteX2" fmla="*/ 311073 w 313431"/>
                  <a:gd name="connsiteY2" fmla="*/ 152323 h 174082"/>
                  <a:gd name="connsiteX3" fmla="*/ 311073 w 313431"/>
                  <a:gd name="connsiteY3" fmla="*/ 152323 h 174082"/>
                  <a:gd name="connsiteX4" fmla="*/ 48356 w 313431"/>
                  <a:gd name="connsiteY4" fmla="*/ 69763 h 174082"/>
                  <a:gd name="connsiteX5" fmla="*/ 48356 w 313431"/>
                  <a:gd name="connsiteY5" fmla="*/ 69763 h 174082"/>
                  <a:gd name="connsiteX6" fmla="*/ 2359 w 313431"/>
                  <a:gd name="connsiteY6" fmla="*/ 4895 h 174082"/>
                  <a:gd name="connsiteX7" fmla="*/ 0 w 313431"/>
                  <a:gd name="connsiteY7" fmla="*/ 767 h 174082"/>
                  <a:gd name="connsiteX8" fmla="*/ 5012 w 313431"/>
                  <a:gd name="connsiteY8" fmla="*/ 472 h 174082"/>
                  <a:gd name="connsiteX9" fmla="*/ 5012 w 313431"/>
                  <a:gd name="connsiteY9" fmla="*/ 472 h 174082"/>
                  <a:gd name="connsiteX10" fmla="*/ 286010 w 313431"/>
                  <a:gd name="connsiteY10" fmla="*/ 116645 h 174082"/>
                  <a:gd name="connsiteX11" fmla="*/ 286010 w 313431"/>
                  <a:gd name="connsiteY11" fmla="*/ 116645 h 174082"/>
                  <a:gd name="connsiteX12" fmla="*/ 311662 w 313431"/>
                  <a:gd name="connsiteY12" fmla="*/ 148195 h 174082"/>
                  <a:gd name="connsiteX13" fmla="*/ 311662 w 313431"/>
                  <a:gd name="connsiteY13" fmla="*/ 148195 h 174082"/>
                  <a:gd name="connsiteX14" fmla="*/ 309303 w 313431"/>
                  <a:gd name="connsiteY14" fmla="*/ 149964 h 174082"/>
                  <a:gd name="connsiteX15" fmla="*/ 306945 w 313431"/>
                  <a:gd name="connsiteY15" fmla="*/ 151733 h 174082"/>
                  <a:gd name="connsiteX16" fmla="*/ 309303 w 313431"/>
                  <a:gd name="connsiteY16" fmla="*/ 149964 h 174082"/>
                  <a:gd name="connsiteX17" fmla="*/ 309303 w 313431"/>
                  <a:gd name="connsiteY17" fmla="*/ 149964 h 17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3431" h="174082">
                    <a:moveTo>
                      <a:pt x="311662" y="148195"/>
                    </a:moveTo>
                    <a:lnTo>
                      <a:pt x="313431" y="150554"/>
                    </a:lnTo>
                    <a:lnTo>
                      <a:pt x="311073" y="152323"/>
                    </a:lnTo>
                    <a:lnTo>
                      <a:pt x="311073" y="152323"/>
                    </a:lnTo>
                    <a:cubicBezTo>
                      <a:pt x="248268" y="199205"/>
                      <a:pt x="135044" y="169719"/>
                      <a:pt x="48356" y="69763"/>
                    </a:cubicBezTo>
                    <a:lnTo>
                      <a:pt x="48356" y="69763"/>
                    </a:lnTo>
                    <a:cubicBezTo>
                      <a:pt x="31844" y="50598"/>
                      <a:pt x="16217" y="29073"/>
                      <a:pt x="2359" y="4895"/>
                    </a:cubicBezTo>
                    <a:lnTo>
                      <a:pt x="0" y="767"/>
                    </a:lnTo>
                    <a:lnTo>
                      <a:pt x="5012" y="472"/>
                    </a:lnTo>
                    <a:lnTo>
                      <a:pt x="5012" y="472"/>
                    </a:lnTo>
                    <a:cubicBezTo>
                      <a:pt x="137108" y="-4246"/>
                      <a:pt x="207578" y="25830"/>
                      <a:pt x="286010" y="116645"/>
                    </a:cubicBezTo>
                    <a:lnTo>
                      <a:pt x="286010" y="116645"/>
                    </a:lnTo>
                    <a:cubicBezTo>
                      <a:pt x="294266" y="126670"/>
                      <a:pt x="302817" y="136990"/>
                      <a:pt x="311662" y="148195"/>
                    </a:cubicBezTo>
                    <a:lnTo>
                      <a:pt x="311662" y="148195"/>
                    </a:lnTo>
                    <a:close/>
                    <a:moveTo>
                      <a:pt x="309303" y="149964"/>
                    </a:moveTo>
                    <a:lnTo>
                      <a:pt x="306945" y="151733"/>
                    </a:lnTo>
                    <a:lnTo>
                      <a:pt x="309303" y="149964"/>
                    </a:lnTo>
                    <a:lnTo>
                      <a:pt x="309303" y="1499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爱设计-8-8">
                <a:extLst>
                  <a:ext uri="{FF2B5EF4-FFF2-40B4-BE49-F238E27FC236}">
                    <a16:creationId xmlns:a16="http://schemas.microsoft.com/office/drawing/2014/main" id="{AFB6C94F-8DE8-353E-23ED-54A7F4615018}"/>
                  </a:ext>
                </a:extLst>
              </p:cNvPr>
              <p:cNvSpPr/>
              <p:nvPr/>
            </p:nvSpPr>
            <p:spPr>
              <a:xfrm>
                <a:off x="5062892" y="3701741"/>
                <a:ext cx="121056" cy="335250"/>
              </a:xfrm>
              <a:custGeom>
                <a:avLst/>
                <a:gdLst>
                  <a:gd name="connsiteX0" fmla="*/ 45931 w 121056"/>
                  <a:gd name="connsiteY0" fmla="*/ 332892 h 335250"/>
                  <a:gd name="connsiteX1" fmla="*/ 29714 w 121056"/>
                  <a:gd name="connsiteY1" fmla="*/ 296625 h 335250"/>
                  <a:gd name="connsiteX2" fmla="*/ 29714 w 121056"/>
                  <a:gd name="connsiteY2" fmla="*/ 296625 h 335250"/>
                  <a:gd name="connsiteX3" fmla="*/ 53302 w 121056"/>
                  <a:gd name="connsiteY3" fmla="*/ 4128 h 335250"/>
                  <a:gd name="connsiteX4" fmla="*/ 53302 w 121056"/>
                  <a:gd name="connsiteY4" fmla="*/ 4128 h 335250"/>
                  <a:gd name="connsiteX5" fmla="*/ 55661 w 121056"/>
                  <a:gd name="connsiteY5" fmla="*/ 0 h 335250"/>
                  <a:gd name="connsiteX6" fmla="*/ 58315 w 121056"/>
                  <a:gd name="connsiteY6" fmla="*/ 3833 h 335250"/>
                  <a:gd name="connsiteX7" fmla="*/ 95172 w 121056"/>
                  <a:gd name="connsiteY7" fmla="*/ 72534 h 335250"/>
                  <a:gd name="connsiteX8" fmla="*/ 95172 w 121056"/>
                  <a:gd name="connsiteY8" fmla="*/ 72534 h 335250"/>
                  <a:gd name="connsiteX9" fmla="*/ 49764 w 121056"/>
                  <a:gd name="connsiteY9" fmla="*/ 334071 h 335250"/>
                  <a:gd name="connsiteX10" fmla="*/ 49764 w 121056"/>
                  <a:gd name="connsiteY10" fmla="*/ 334071 h 335250"/>
                  <a:gd name="connsiteX11" fmla="*/ 47110 w 121056"/>
                  <a:gd name="connsiteY11" fmla="*/ 335251 h 335250"/>
                  <a:gd name="connsiteX12" fmla="*/ 45931 w 121056"/>
                  <a:gd name="connsiteY12" fmla="*/ 332892 h 335250"/>
                  <a:gd name="connsiteX13" fmla="*/ 45931 w 121056"/>
                  <a:gd name="connsiteY13" fmla="*/ 332892 h 335250"/>
                  <a:gd name="connsiteX14" fmla="*/ 48584 w 121056"/>
                  <a:gd name="connsiteY14" fmla="*/ 331713 h 335250"/>
                  <a:gd name="connsiteX15" fmla="*/ 51238 w 121056"/>
                  <a:gd name="connsiteY15" fmla="*/ 330533 h 335250"/>
                  <a:gd name="connsiteX16" fmla="*/ 48584 w 121056"/>
                  <a:gd name="connsiteY16" fmla="*/ 331713 h 335250"/>
                  <a:gd name="connsiteX17" fmla="*/ 48584 w 121056"/>
                  <a:gd name="connsiteY17" fmla="*/ 331713 h 33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056" h="335250">
                    <a:moveTo>
                      <a:pt x="45931" y="332892"/>
                    </a:moveTo>
                    <a:cubicBezTo>
                      <a:pt x="40034" y="320213"/>
                      <a:pt x="34431" y="308419"/>
                      <a:pt x="29714" y="296625"/>
                    </a:cubicBezTo>
                    <a:lnTo>
                      <a:pt x="29714" y="296625"/>
                    </a:lnTo>
                    <a:cubicBezTo>
                      <a:pt x="-15399" y="188708"/>
                      <a:pt x="-10387" y="114994"/>
                      <a:pt x="53302" y="4128"/>
                    </a:cubicBezTo>
                    <a:lnTo>
                      <a:pt x="53302" y="4128"/>
                    </a:lnTo>
                    <a:lnTo>
                      <a:pt x="55661" y="0"/>
                    </a:lnTo>
                    <a:lnTo>
                      <a:pt x="58315" y="3833"/>
                    </a:lnTo>
                    <a:cubicBezTo>
                      <a:pt x="73352" y="26832"/>
                      <a:pt x="85441" y="49831"/>
                      <a:pt x="95172" y="72534"/>
                    </a:cubicBezTo>
                    <a:lnTo>
                      <a:pt x="95172" y="72534"/>
                    </a:lnTo>
                    <a:cubicBezTo>
                      <a:pt x="144707" y="191656"/>
                      <a:pt x="119645" y="301637"/>
                      <a:pt x="49764" y="334071"/>
                    </a:cubicBezTo>
                    <a:lnTo>
                      <a:pt x="49764" y="334071"/>
                    </a:lnTo>
                    <a:lnTo>
                      <a:pt x="47110" y="335251"/>
                    </a:lnTo>
                    <a:lnTo>
                      <a:pt x="45931" y="332892"/>
                    </a:lnTo>
                    <a:lnTo>
                      <a:pt x="45931" y="332892"/>
                    </a:lnTo>
                    <a:close/>
                    <a:moveTo>
                      <a:pt x="48584" y="331713"/>
                    </a:moveTo>
                    <a:lnTo>
                      <a:pt x="51238" y="330533"/>
                    </a:lnTo>
                    <a:lnTo>
                      <a:pt x="48584" y="331713"/>
                    </a:lnTo>
                    <a:lnTo>
                      <a:pt x="48584" y="33171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爱设计-8-9">
                <a:extLst>
                  <a:ext uri="{FF2B5EF4-FFF2-40B4-BE49-F238E27FC236}">
                    <a16:creationId xmlns:a16="http://schemas.microsoft.com/office/drawing/2014/main" id="{DDAAE5B0-9454-19FC-5C69-44ED4C572E08}"/>
                  </a:ext>
                </a:extLst>
              </p:cNvPr>
              <p:cNvSpPr/>
              <p:nvPr/>
            </p:nvSpPr>
            <p:spPr>
              <a:xfrm>
                <a:off x="4793622" y="3842682"/>
                <a:ext cx="257703" cy="228807"/>
              </a:xfrm>
              <a:custGeom>
                <a:avLst/>
                <a:gdLst>
                  <a:gd name="connsiteX0" fmla="*/ 256524 w 257703"/>
                  <a:gd name="connsiteY0" fmla="*/ 217604 h 228807"/>
                  <a:gd name="connsiteX1" fmla="*/ 257704 w 257703"/>
                  <a:gd name="connsiteY1" fmla="*/ 220257 h 228807"/>
                  <a:gd name="connsiteX2" fmla="*/ 255050 w 257703"/>
                  <a:gd name="connsiteY2" fmla="*/ 221437 h 228807"/>
                  <a:gd name="connsiteX3" fmla="*/ 255050 w 257703"/>
                  <a:gd name="connsiteY3" fmla="*/ 221437 h 228807"/>
                  <a:gd name="connsiteX4" fmla="*/ 28011 w 257703"/>
                  <a:gd name="connsiteY4" fmla="*/ 77547 h 228807"/>
                  <a:gd name="connsiteX5" fmla="*/ 28011 w 257703"/>
                  <a:gd name="connsiteY5" fmla="*/ 77547 h 228807"/>
                  <a:gd name="connsiteX6" fmla="*/ 1179 w 257703"/>
                  <a:gd name="connsiteY6" fmla="*/ 4718 h 228807"/>
                  <a:gd name="connsiteX7" fmla="*/ 0 w 257703"/>
                  <a:gd name="connsiteY7" fmla="*/ 0 h 228807"/>
                  <a:gd name="connsiteX8" fmla="*/ 4718 w 257703"/>
                  <a:gd name="connsiteY8" fmla="*/ 1179 h 228807"/>
                  <a:gd name="connsiteX9" fmla="*/ 4718 w 257703"/>
                  <a:gd name="connsiteY9" fmla="*/ 1179 h 228807"/>
                  <a:gd name="connsiteX10" fmla="*/ 240307 w 257703"/>
                  <a:gd name="connsiteY10" fmla="*/ 181631 h 228807"/>
                  <a:gd name="connsiteX11" fmla="*/ 240307 w 257703"/>
                  <a:gd name="connsiteY11" fmla="*/ 181631 h 228807"/>
                  <a:gd name="connsiteX12" fmla="*/ 256524 w 257703"/>
                  <a:gd name="connsiteY12" fmla="*/ 217604 h 228807"/>
                  <a:gd name="connsiteX13" fmla="*/ 256524 w 257703"/>
                  <a:gd name="connsiteY13" fmla="*/ 217604 h 228807"/>
                  <a:gd name="connsiteX14" fmla="*/ 253871 w 257703"/>
                  <a:gd name="connsiteY14" fmla="*/ 218783 h 228807"/>
                  <a:gd name="connsiteX15" fmla="*/ 251217 w 257703"/>
                  <a:gd name="connsiteY15" fmla="*/ 219962 h 228807"/>
                  <a:gd name="connsiteX16" fmla="*/ 253871 w 257703"/>
                  <a:gd name="connsiteY16" fmla="*/ 218783 h 228807"/>
                  <a:gd name="connsiteX17" fmla="*/ 253871 w 257703"/>
                  <a:gd name="connsiteY17" fmla="*/ 218783 h 228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7703" h="228807">
                    <a:moveTo>
                      <a:pt x="256524" y="217604"/>
                    </a:moveTo>
                    <a:lnTo>
                      <a:pt x="257704" y="220257"/>
                    </a:lnTo>
                    <a:lnTo>
                      <a:pt x="255050" y="221437"/>
                    </a:lnTo>
                    <a:lnTo>
                      <a:pt x="255050" y="221437"/>
                    </a:lnTo>
                    <a:cubicBezTo>
                      <a:pt x="183400" y="250038"/>
                      <a:pt x="83739" y="194015"/>
                      <a:pt x="28011" y="77547"/>
                    </a:cubicBezTo>
                    <a:lnTo>
                      <a:pt x="28011" y="77547"/>
                    </a:lnTo>
                    <a:cubicBezTo>
                      <a:pt x="17396" y="55433"/>
                      <a:pt x="8256" y="30960"/>
                      <a:pt x="1179" y="4718"/>
                    </a:cubicBezTo>
                    <a:lnTo>
                      <a:pt x="0" y="0"/>
                    </a:lnTo>
                    <a:lnTo>
                      <a:pt x="4718" y="1179"/>
                    </a:lnTo>
                    <a:lnTo>
                      <a:pt x="4718" y="1179"/>
                    </a:lnTo>
                    <a:cubicBezTo>
                      <a:pt x="130916" y="29780"/>
                      <a:pt x="189887" y="76073"/>
                      <a:pt x="240307" y="181631"/>
                    </a:cubicBezTo>
                    <a:lnTo>
                      <a:pt x="240307" y="181631"/>
                    </a:lnTo>
                    <a:cubicBezTo>
                      <a:pt x="245909" y="192836"/>
                      <a:pt x="251217" y="204925"/>
                      <a:pt x="256524" y="217604"/>
                    </a:cubicBezTo>
                    <a:lnTo>
                      <a:pt x="256524" y="217604"/>
                    </a:lnTo>
                    <a:close/>
                    <a:moveTo>
                      <a:pt x="253871" y="218783"/>
                    </a:moveTo>
                    <a:lnTo>
                      <a:pt x="251217" y="219962"/>
                    </a:lnTo>
                    <a:lnTo>
                      <a:pt x="253871" y="218783"/>
                    </a:lnTo>
                    <a:lnTo>
                      <a:pt x="253871" y="21878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爱设计-8-10">
                <a:extLst>
                  <a:ext uri="{FF2B5EF4-FFF2-40B4-BE49-F238E27FC236}">
                    <a16:creationId xmlns:a16="http://schemas.microsoft.com/office/drawing/2014/main" id="{B76EC7D2-1C03-7D60-EE4D-A735C567BE0E}"/>
                  </a:ext>
                </a:extLst>
              </p:cNvPr>
              <p:cNvSpPr/>
              <p:nvPr/>
            </p:nvSpPr>
            <p:spPr>
              <a:xfrm>
                <a:off x="4988187" y="3480010"/>
                <a:ext cx="121191" cy="321392"/>
              </a:xfrm>
              <a:custGeom>
                <a:avLst/>
                <a:gdLst>
                  <a:gd name="connsiteX0" fmla="*/ 18322 w 121191"/>
                  <a:gd name="connsiteY0" fmla="*/ 318739 h 321392"/>
                  <a:gd name="connsiteX1" fmla="*/ 9476 w 121191"/>
                  <a:gd name="connsiteY1" fmla="*/ 280997 h 321392"/>
                  <a:gd name="connsiteX2" fmla="*/ 9476 w 121191"/>
                  <a:gd name="connsiteY2" fmla="*/ 280997 h 321392"/>
                  <a:gd name="connsiteX3" fmla="*/ 86433 w 121191"/>
                  <a:gd name="connsiteY3" fmla="*/ 3538 h 321392"/>
                  <a:gd name="connsiteX4" fmla="*/ 86433 w 121191"/>
                  <a:gd name="connsiteY4" fmla="*/ 3538 h 321392"/>
                  <a:gd name="connsiteX5" fmla="*/ 89382 w 121191"/>
                  <a:gd name="connsiteY5" fmla="*/ 0 h 321392"/>
                  <a:gd name="connsiteX6" fmla="*/ 91151 w 121191"/>
                  <a:gd name="connsiteY6" fmla="*/ 4423 h 321392"/>
                  <a:gd name="connsiteX7" fmla="*/ 113855 w 121191"/>
                  <a:gd name="connsiteY7" fmla="*/ 76957 h 321392"/>
                  <a:gd name="connsiteX8" fmla="*/ 113855 w 121191"/>
                  <a:gd name="connsiteY8" fmla="*/ 76957 h 321392"/>
                  <a:gd name="connsiteX9" fmla="*/ 21860 w 121191"/>
                  <a:gd name="connsiteY9" fmla="*/ 320803 h 321392"/>
                  <a:gd name="connsiteX10" fmla="*/ 21860 w 121191"/>
                  <a:gd name="connsiteY10" fmla="*/ 320803 h 321392"/>
                  <a:gd name="connsiteX11" fmla="*/ 19206 w 121191"/>
                  <a:gd name="connsiteY11" fmla="*/ 321393 h 321392"/>
                  <a:gd name="connsiteX12" fmla="*/ 18322 w 121191"/>
                  <a:gd name="connsiteY12" fmla="*/ 318739 h 321392"/>
                  <a:gd name="connsiteX13" fmla="*/ 18322 w 121191"/>
                  <a:gd name="connsiteY13" fmla="*/ 318739 h 321392"/>
                  <a:gd name="connsiteX14" fmla="*/ 20975 w 121191"/>
                  <a:gd name="connsiteY14" fmla="*/ 318149 h 321392"/>
                  <a:gd name="connsiteX15" fmla="*/ 23629 w 121191"/>
                  <a:gd name="connsiteY15" fmla="*/ 317560 h 321392"/>
                  <a:gd name="connsiteX16" fmla="*/ 20975 w 121191"/>
                  <a:gd name="connsiteY16" fmla="*/ 318149 h 321392"/>
                  <a:gd name="connsiteX17" fmla="*/ 20975 w 121191"/>
                  <a:gd name="connsiteY17" fmla="*/ 318149 h 3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191" h="321392">
                    <a:moveTo>
                      <a:pt x="18322" y="318739"/>
                    </a:moveTo>
                    <a:cubicBezTo>
                      <a:pt x="14783" y="305470"/>
                      <a:pt x="11835" y="293086"/>
                      <a:pt x="9476" y="280997"/>
                    </a:cubicBezTo>
                    <a:lnTo>
                      <a:pt x="9476" y="280997"/>
                    </a:lnTo>
                    <a:cubicBezTo>
                      <a:pt x="-14113" y="169247"/>
                      <a:pt x="4463" y="99072"/>
                      <a:pt x="86433" y="3538"/>
                    </a:cubicBezTo>
                    <a:lnTo>
                      <a:pt x="86433" y="3538"/>
                    </a:lnTo>
                    <a:lnTo>
                      <a:pt x="89382" y="0"/>
                    </a:lnTo>
                    <a:lnTo>
                      <a:pt x="91151" y="4423"/>
                    </a:lnTo>
                    <a:cubicBezTo>
                      <a:pt x="101471" y="29191"/>
                      <a:pt x="108842" y="53369"/>
                      <a:pt x="113855" y="76957"/>
                    </a:cubicBezTo>
                    <a:lnTo>
                      <a:pt x="113855" y="76957"/>
                    </a:lnTo>
                    <a:cubicBezTo>
                      <a:pt x="139507" y="200502"/>
                      <a:pt x="95279" y="301932"/>
                      <a:pt x="21860" y="320803"/>
                    </a:cubicBezTo>
                    <a:lnTo>
                      <a:pt x="21860" y="320803"/>
                    </a:lnTo>
                    <a:lnTo>
                      <a:pt x="19206" y="321393"/>
                    </a:lnTo>
                    <a:lnTo>
                      <a:pt x="18322" y="318739"/>
                    </a:lnTo>
                    <a:lnTo>
                      <a:pt x="18322" y="318739"/>
                    </a:lnTo>
                    <a:close/>
                    <a:moveTo>
                      <a:pt x="20975" y="318149"/>
                    </a:moveTo>
                    <a:lnTo>
                      <a:pt x="23629" y="317560"/>
                    </a:lnTo>
                    <a:lnTo>
                      <a:pt x="20975" y="318149"/>
                    </a:lnTo>
                    <a:lnTo>
                      <a:pt x="20975" y="31814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爱设计-8-11">
                <a:extLst>
                  <a:ext uri="{FF2B5EF4-FFF2-40B4-BE49-F238E27FC236}">
                    <a16:creationId xmlns:a16="http://schemas.microsoft.com/office/drawing/2014/main" id="{295CE5C8-A97B-5B4E-762D-9D9E96EAE46A}"/>
                  </a:ext>
                </a:extLst>
              </p:cNvPr>
              <p:cNvSpPr/>
              <p:nvPr/>
            </p:nvSpPr>
            <p:spPr>
              <a:xfrm>
                <a:off x="4737895" y="3557851"/>
                <a:ext cx="207873" cy="260562"/>
              </a:xfrm>
              <a:custGeom>
                <a:avLst/>
                <a:gdLst>
                  <a:gd name="connsiteX0" fmla="*/ 207283 w 207873"/>
                  <a:gd name="connsiteY0" fmla="*/ 255345 h 260562"/>
                  <a:gd name="connsiteX1" fmla="*/ 207873 w 207873"/>
                  <a:gd name="connsiteY1" fmla="*/ 257999 h 260562"/>
                  <a:gd name="connsiteX2" fmla="*/ 204925 w 207873"/>
                  <a:gd name="connsiteY2" fmla="*/ 258588 h 260562"/>
                  <a:gd name="connsiteX3" fmla="*/ 204925 w 207873"/>
                  <a:gd name="connsiteY3" fmla="*/ 258588 h 260562"/>
                  <a:gd name="connsiteX4" fmla="*/ 12679 w 207873"/>
                  <a:gd name="connsiteY4" fmla="*/ 79611 h 260562"/>
                  <a:gd name="connsiteX5" fmla="*/ 12679 w 207873"/>
                  <a:gd name="connsiteY5" fmla="*/ 79611 h 260562"/>
                  <a:gd name="connsiteX6" fmla="*/ 295 w 207873"/>
                  <a:gd name="connsiteY6" fmla="*/ 4718 h 260562"/>
                  <a:gd name="connsiteX7" fmla="*/ 0 w 207873"/>
                  <a:gd name="connsiteY7" fmla="*/ 0 h 260562"/>
                  <a:gd name="connsiteX8" fmla="*/ 4423 w 207873"/>
                  <a:gd name="connsiteY8" fmla="*/ 1769 h 260562"/>
                  <a:gd name="connsiteX9" fmla="*/ 4423 w 207873"/>
                  <a:gd name="connsiteY9" fmla="*/ 1769 h 260562"/>
                  <a:gd name="connsiteX10" fmla="*/ 198143 w 207873"/>
                  <a:gd name="connsiteY10" fmla="*/ 217309 h 260562"/>
                  <a:gd name="connsiteX11" fmla="*/ 198143 w 207873"/>
                  <a:gd name="connsiteY11" fmla="*/ 217309 h 260562"/>
                  <a:gd name="connsiteX12" fmla="*/ 207283 w 207873"/>
                  <a:gd name="connsiteY12" fmla="*/ 255345 h 260562"/>
                  <a:gd name="connsiteX13" fmla="*/ 207283 w 207873"/>
                  <a:gd name="connsiteY13" fmla="*/ 255345 h 260562"/>
                  <a:gd name="connsiteX14" fmla="*/ 204335 w 207873"/>
                  <a:gd name="connsiteY14" fmla="*/ 255935 h 260562"/>
                  <a:gd name="connsiteX15" fmla="*/ 201681 w 207873"/>
                  <a:gd name="connsiteY15" fmla="*/ 256524 h 260562"/>
                  <a:gd name="connsiteX16" fmla="*/ 204335 w 207873"/>
                  <a:gd name="connsiteY16" fmla="*/ 255935 h 260562"/>
                  <a:gd name="connsiteX17" fmla="*/ 204335 w 207873"/>
                  <a:gd name="connsiteY17" fmla="*/ 255935 h 26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7873" h="260562">
                    <a:moveTo>
                      <a:pt x="207283" y="255345"/>
                    </a:moveTo>
                    <a:lnTo>
                      <a:pt x="207873" y="257999"/>
                    </a:lnTo>
                    <a:lnTo>
                      <a:pt x="204925" y="258588"/>
                    </a:lnTo>
                    <a:lnTo>
                      <a:pt x="204925" y="258588"/>
                    </a:lnTo>
                    <a:cubicBezTo>
                      <a:pt x="130621" y="273626"/>
                      <a:pt x="45113" y="201681"/>
                      <a:pt x="12679" y="79611"/>
                    </a:cubicBezTo>
                    <a:lnTo>
                      <a:pt x="12679" y="79611"/>
                    </a:lnTo>
                    <a:cubicBezTo>
                      <a:pt x="6487" y="56317"/>
                      <a:pt x="2359" y="31255"/>
                      <a:pt x="295" y="4718"/>
                    </a:cubicBezTo>
                    <a:lnTo>
                      <a:pt x="0" y="0"/>
                    </a:lnTo>
                    <a:lnTo>
                      <a:pt x="4423" y="1769"/>
                    </a:lnTo>
                    <a:lnTo>
                      <a:pt x="4423" y="1769"/>
                    </a:lnTo>
                    <a:cubicBezTo>
                      <a:pt x="120596" y="51895"/>
                      <a:pt x="168952" y="106738"/>
                      <a:pt x="198143" y="217309"/>
                    </a:cubicBezTo>
                    <a:lnTo>
                      <a:pt x="198143" y="217309"/>
                    </a:lnTo>
                    <a:cubicBezTo>
                      <a:pt x="201386" y="229398"/>
                      <a:pt x="204335" y="242077"/>
                      <a:pt x="207283" y="255345"/>
                    </a:cubicBezTo>
                    <a:lnTo>
                      <a:pt x="207283" y="255345"/>
                    </a:lnTo>
                    <a:close/>
                    <a:moveTo>
                      <a:pt x="204335" y="255935"/>
                    </a:moveTo>
                    <a:lnTo>
                      <a:pt x="201681" y="256524"/>
                    </a:lnTo>
                    <a:lnTo>
                      <a:pt x="204335" y="255935"/>
                    </a:lnTo>
                    <a:lnTo>
                      <a:pt x="204335" y="255935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爱设计-8-12">
                <a:extLst>
                  <a:ext uri="{FF2B5EF4-FFF2-40B4-BE49-F238E27FC236}">
                    <a16:creationId xmlns:a16="http://schemas.microsoft.com/office/drawing/2014/main" id="{12EDD729-8D93-6229-1BE6-92C55E688DBE}"/>
                  </a:ext>
                </a:extLst>
              </p:cNvPr>
              <p:cNvSpPr/>
              <p:nvPr/>
            </p:nvSpPr>
            <p:spPr>
              <a:xfrm>
                <a:off x="4959504" y="3245894"/>
                <a:ext cx="147987" cy="290432"/>
              </a:xfrm>
              <a:custGeom>
                <a:avLst/>
                <a:gdLst>
                  <a:gd name="connsiteX0" fmla="*/ 122 w 147987"/>
                  <a:gd name="connsiteY0" fmla="*/ 287779 h 290432"/>
                  <a:gd name="connsiteX1" fmla="*/ 417 w 147987"/>
                  <a:gd name="connsiteY1" fmla="*/ 249743 h 290432"/>
                  <a:gd name="connsiteX2" fmla="*/ 417 w 147987"/>
                  <a:gd name="connsiteY2" fmla="*/ 249743 h 290432"/>
                  <a:gd name="connsiteX3" fmla="*/ 138704 w 147987"/>
                  <a:gd name="connsiteY3" fmla="*/ 2654 h 290432"/>
                  <a:gd name="connsiteX4" fmla="*/ 138704 w 147987"/>
                  <a:gd name="connsiteY4" fmla="*/ 2654 h 290432"/>
                  <a:gd name="connsiteX5" fmla="*/ 142537 w 147987"/>
                  <a:gd name="connsiteY5" fmla="*/ 0 h 290432"/>
                  <a:gd name="connsiteX6" fmla="*/ 143127 w 147987"/>
                  <a:gd name="connsiteY6" fmla="*/ 4423 h 290432"/>
                  <a:gd name="connsiteX7" fmla="*/ 147845 w 147987"/>
                  <a:gd name="connsiteY7" fmla="*/ 78726 h 290432"/>
                  <a:gd name="connsiteX8" fmla="*/ 147845 w 147987"/>
                  <a:gd name="connsiteY8" fmla="*/ 78726 h 290432"/>
                  <a:gd name="connsiteX9" fmla="*/ 3071 w 147987"/>
                  <a:gd name="connsiteY9" fmla="*/ 290433 h 290432"/>
                  <a:gd name="connsiteX10" fmla="*/ 3071 w 147987"/>
                  <a:gd name="connsiteY10" fmla="*/ 290433 h 290432"/>
                  <a:gd name="connsiteX11" fmla="*/ 122 w 147987"/>
                  <a:gd name="connsiteY11" fmla="*/ 290433 h 290432"/>
                  <a:gd name="connsiteX12" fmla="*/ 122 w 147987"/>
                  <a:gd name="connsiteY12" fmla="*/ 287779 h 290432"/>
                  <a:gd name="connsiteX13" fmla="*/ 122 w 147987"/>
                  <a:gd name="connsiteY13" fmla="*/ 287779 h 290432"/>
                  <a:gd name="connsiteX14" fmla="*/ 2776 w 147987"/>
                  <a:gd name="connsiteY14" fmla="*/ 287779 h 290432"/>
                  <a:gd name="connsiteX15" fmla="*/ 5430 w 147987"/>
                  <a:gd name="connsiteY15" fmla="*/ 287779 h 290432"/>
                  <a:gd name="connsiteX16" fmla="*/ 2776 w 147987"/>
                  <a:gd name="connsiteY16" fmla="*/ 287779 h 290432"/>
                  <a:gd name="connsiteX17" fmla="*/ 2776 w 147987"/>
                  <a:gd name="connsiteY17" fmla="*/ 287779 h 2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7987" h="290432">
                    <a:moveTo>
                      <a:pt x="122" y="287779"/>
                    </a:moveTo>
                    <a:cubicBezTo>
                      <a:pt x="-173" y="274511"/>
                      <a:pt x="122" y="261832"/>
                      <a:pt x="417" y="249743"/>
                    </a:cubicBezTo>
                    <a:lnTo>
                      <a:pt x="417" y="249743"/>
                    </a:lnTo>
                    <a:cubicBezTo>
                      <a:pt x="4250" y="137992"/>
                      <a:pt x="38453" y="75188"/>
                      <a:pt x="138704" y="2654"/>
                    </a:cubicBezTo>
                    <a:lnTo>
                      <a:pt x="138704" y="2654"/>
                    </a:lnTo>
                    <a:lnTo>
                      <a:pt x="142537" y="0"/>
                    </a:lnTo>
                    <a:lnTo>
                      <a:pt x="143127" y="4423"/>
                    </a:lnTo>
                    <a:cubicBezTo>
                      <a:pt x="147255" y="30370"/>
                      <a:pt x="148435" y="55138"/>
                      <a:pt x="147845" y="78726"/>
                    </a:cubicBezTo>
                    <a:lnTo>
                      <a:pt x="147845" y="78726"/>
                    </a:lnTo>
                    <a:cubicBezTo>
                      <a:pt x="143422" y="202271"/>
                      <a:pt x="77374" y="288958"/>
                      <a:pt x="3071" y="290433"/>
                    </a:cubicBezTo>
                    <a:lnTo>
                      <a:pt x="3071" y="290433"/>
                    </a:lnTo>
                    <a:lnTo>
                      <a:pt x="122" y="290433"/>
                    </a:lnTo>
                    <a:lnTo>
                      <a:pt x="122" y="287779"/>
                    </a:lnTo>
                    <a:lnTo>
                      <a:pt x="122" y="287779"/>
                    </a:lnTo>
                    <a:close/>
                    <a:moveTo>
                      <a:pt x="2776" y="287779"/>
                    </a:moveTo>
                    <a:lnTo>
                      <a:pt x="5430" y="287779"/>
                    </a:lnTo>
                    <a:lnTo>
                      <a:pt x="2776" y="287779"/>
                    </a:lnTo>
                    <a:lnTo>
                      <a:pt x="2776" y="28777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爱设计-8-13">
                <a:extLst>
                  <a:ext uri="{FF2B5EF4-FFF2-40B4-BE49-F238E27FC236}">
                    <a16:creationId xmlns:a16="http://schemas.microsoft.com/office/drawing/2014/main" id="{4459901A-16F0-84CE-1490-C89F429E3ABB}"/>
                  </a:ext>
                </a:extLst>
              </p:cNvPr>
              <p:cNvSpPr/>
              <p:nvPr/>
            </p:nvSpPr>
            <p:spPr>
              <a:xfrm>
                <a:off x="4753785" y="3243830"/>
                <a:ext cx="144409" cy="292496"/>
              </a:xfrm>
              <a:custGeom>
                <a:avLst/>
                <a:gdLst>
                  <a:gd name="connsiteX0" fmla="*/ 143921 w 144409"/>
                  <a:gd name="connsiteY0" fmla="*/ 289843 h 292496"/>
                  <a:gd name="connsiteX1" fmla="*/ 143921 w 144409"/>
                  <a:gd name="connsiteY1" fmla="*/ 292497 h 292496"/>
                  <a:gd name="connsiteX2" fmla="*/ 141267 w 144409"/>
                  <a:gd name="connsiteY2" fmla="*/ 292497 h 292496"/>
                  <a:gd name="connsiteX3" fmla="*/ 141267 w 144409"/>
                  <a:gd name="connsiteY3" fmla="*/ 292497 h 292496"/>
                  <a:gd name="connsiteX4" fmla="*/ 31 w 144409"/>
                  <a:gd name="connsiteY4" fmla="*/ 78726 h 292496"/>
                  <a:gd name="connsiteX5" fmla="*/ 31 w 144409"/>
                  <a:gd name="connsiteY5" fmla="*/ 78726 h 292496"/>
                  <a:gd name="connsiteX6" fmla="*/ 5928 w 144409"/>
                  <a:gd name="connsiteY6" fmla="*/ 4423 h 292496"/>
                  <a:gd name="connsiteX7" fmla="*/ 6813 w 144409"/>
                  <a:gd name="connsiteY7" fmla="*/ 0 h 292496"/>
                  <a:gd name="connsiteX8" fmla="*/ 10351 w 144409"/>
                  <a:gd name="connsiteY8" fmla="*/ 2654 h 292496"/>
                  <a:gd name="connsiteX9" fmla="*/ 10351 w 144409"/>
                  <a:gd name="connsiteY9" fmla="*/ 2654 h 292496"/>
                  <a:gd name="connsiteX10" fmla="*/ 144216 w 144409"/>
                  <a:gd name="connsiteY10" fmla="*/ 251807 h 292496"/>
                  <a:gd name="connsiteX11" fmla="*/ 144216 w 144409"/>
                  <a:gd name="connsiteY11" fmla="*/ 251807 h 292496"/>
                  <a:gd name="connsiteX12" fmla="*/ 143921 w 144409"/>
                  <a:gd name="connsiteY12" fmla="*/ 289843 h 292496"/>
                  <a:gd name="connsiteX13" fmla="*/ 143921 w 144409"/>
                  <a:gd name="connsiteY13" fmla="*/ 289843 h 292496"/>
                  <a:gd name="connsiteX14" fmla="*/ 141267 w 144409"/>
                  <a:gd name="connsiteY14" fmla="*/ 289548 h 292496"/>
                  <a:gd name="connsiteX15" fmla="*/ 138613 w 144409"/>
                  <a:gd name="connsiteY15" fmla="*/ 289548 h 292496"/>
                  <a:gd name="connsiteX16" fmla="*/ 141267 w 144409"/>
                  <a:gd name="connsiteY16" fmla="*/ 289548 h 292496"/>
                  <a:gd name="connsiteX17" fmla="*/ 141267 w 144409"/>
                  <a:gd name="connsiteY17" fmla="*/ 289548 h 292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409" h="292496">
                    <a:moveTo>
                      <a:pt x="143921" y="289843"/>
                    </a:moveTo>
                    <a:lnTo>
                      <a:pt x="143921" y="292497"/>
                    </a:lnTo>
                    <a:lnTo>
                      <a:pt x="141267" y="292497"/>
                    </a:lnTo>
                    <a:lnTo>
                      <a:pt x="141267" y="292497"/>
                    </a:lnTo>
                    <a:cubicBezTo>
                      <a:pt x="66964" y="289843"/>
                      <a:pt x="2390" y="201976"/>
                      <a:pt x="31" y="78726"/>
                    </a:cubicBezTo>
                    <a:lnTo>
                      <a:pt x="31" y="78726"/>
                    </a:lnTo>
                    <a:cubicBezTo>
                      <a:pt x="-264" y="55138"/>
                      <a:pt x="1506" y="30370"/>
                      <a:pt x="5928" y="4423"/>
                    </a:cubicBezTo>
                    <a:lnTo>
                      <a:pt x="6813" y="0"/>
                    </a:lnTo>
                    <a:lnTo>
                      <a:pt x="10351" y="2654"/>
                    </a:lnTo>
                    <a:lnTo>
                      <a:pt x="10351" y="2654"/>
                    </a:lnTo>
                    <a:cubicBezTo>
                      <a:pt x="109423" y="76662"/>
                      <a:pt x="142446" y="139762"/>
                      <a:pt x="144216" y="251807"/>
                    </a:cubicBezTo>
                    <a:lnTo>
                      <a:pt x="144216" y="251807"/>
                    </a:lnTo>
                    <a:cubicBezTo>
                      <a:pt x="144510" y="263896"/>
                      <a:pt x="144510" y="276574"/>
                      <a:pt x="143921" y="289843"/>
                    </a:cubicBezTo>
                    <a:lnTo>
                      <a:pt x="143921" y="289843"/>
                    </a:lnTo>
                    <a:close/>
                    <a:moveTo>
                      <a:pt x="141267" y="289548"/>
                    </a:moveTo>
                    <a:lnTo>
                      <a:pt x="138613" y="289548"/>
                    </a:lnTo>
                    <a:lnTo>
                      <a:pt x="141267" y="289548"/>
                    </a:lnTo>
                    <a:lnTo>
                      <a:pt x="141267" y="28954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爱设计-8-14">
                <a:extLst>
                  <a:ext uri="{FF2B5EF4-FFF2-40B4-BE49-F238E27FC236}">
                    <a16:creationId xmlns:a16="http://schemas.microsoft.com/office/drawing/2014/main" id="{F28BAA3A-C5B7-901D-F41E-0C98411A618F}"/>
                  </a:ext>
                </a:extLst>
              </p:cNvPr>
              <p:cNvSpPr/>
              <p:nvPr/>
            </p:nvSpPr>
            <p:spPr>
              <a:xfrm>
                <a:off x="4976433" y="3034778"/>
                <a:ext cx="225859" cy="230595"/>
              </a:xfrm>
              <a:custGeom>
                <a:avLst/>
                <a:gdLst>
                  <a:gd name="connsiteX0" fmla="*/ 885 w 225859"/>
                  <a:gd name="connsiteY0" fmla="*/ 222616 h 230595"/>
                  <a:gd name="connsiteX1" fmla="*/ 13563 w 225859"/>
                  <a:gd name="connsiteY1" fmla="*/ 187528 h 230595"/>
                  <a:gd name="connsiteX2" fmla="*/ 13563 w 225859"/>
                  <a:gd name="connsiteY2" fmla="*/ 187528 h 230595"/>
                  <a:gd name="connsiteX3" fmla="*/ 221437 w 225859"/>
                  <a:gd name="connsiteY3" fmla="*/ 1474 h 230595"/>
                  <a:gd name="connsiteX4" fmla="*/ 221437 w 225859"/>
                  <a:gd name="connsiteY4" fmla="*/ 1474 h 230595"/>
                  <a:gd name="connsiteX5" fmla="*/ 225860 w 225859"/>
                  <a:gd name="connsiteY5" fmla="*/ 0 h 230595"/>
                  <a:gd name="connsiteX6" fmla="*/ 224975 w 225859"/>
                  <a:gd name="connsiteY6" fmla="*/ 4423 h 230595"/>
                  <a:gd name="connsiteX7" fmla="*/ 205219 w 225859"/>
                  <a:gd name="connsiteY7" fmla="*/ 74893 h 230595"/>
                  <a:gd name="connsiteX8" fmla="*/ 205219 w 225859"/>
                  <a:gd name="connsiteY8" fmla="*/ 74893 h 230595"/>
                  <a:gd name="connsiteX9" fmla="*/ 2654 w 225859"/>
                  <a:gd name="connsiteY9" fmla="*/ 226154 h 230595"/>
                  <a:gd name="connsiteX10" fmla="*/ 2654 w 225859"/>
                  <a:gd name="connsiteY10" fmla="*/ 226154 h 230595"/>
                  <a:gd name="connsiteX11" fmla="*/ 0 w 225859"/>
                  <a:gd name="connsiteY11" fmla="*/ 225270 h 230595"/>
                  <a:gd name="connsiteX12" fmla="*/ 885 w 225859"/>
                  <a:gd name="connsiteY12" fmla="*/ 222616 h 230595"/>
                  <a:gd name="connsiteX13" fmla="*/ 885 w 225859"/>
                  <a:gd name="connsiteY13" fmla="*/ 222616 h 230595"/>
                  <a:gd name="connsiteX14" fmla="*/ 3243 w 225859"/>
                  <a:gd name="connsiteY14" fmla="*/ 223500 h 230595"/>
                  <a:gd name="connsiteX15" fmla="*/ 5897 w 225859"/>
                  <a:gd name="connsiteY15" fmla="*/ 224385 h 230595"/>
                  <a:gd name="connsiteX16" fmla="*/ 3243 w 225859"/>
                  <a:gd name="connsiteY16" fmla="*/ 223500 h 230595"/>
                  <a:gd name="connsiteX17" fmla="*/ 3243 w 225859"/>
                  <a:gd name="connsiteY17" fmla="*/ 223500 h 23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5859" h="230595">
                    <a:moveTo>
                      <a:pt x="885" y="222616"/>
                    </a:moveTo>
                    <a:cubicBezTo>
                      <a:pt x="5012" y="210232"/>
                      <a:pt x="9140" y="198438"/>
                      <a:pt x="13563" y="187528"/>
                    </a:cubicBezTo>
                    <a:lnTo>
                      <a:pt x="13563" y="187528"/>
                    </a:lnTo>
                    <a:cubicBezTo>
                      <a:pt x="53074" y="84918"/>
                      <a:pt x="104969" y="37447"/>
                      <a:pt x="221437" y="1474"/>
                    </a:cubicBezTo>
                    <a:lnTo>
                      <a:pt x="221437" y="1474"/>
                    </a:lnTo>
                    <a:lnTo>
                      <a:pt x="225860" y="0"/>
                    </a:lnTo>
                    <a:lnTo>
                      <a:pt x="224975" y="4423"/>
                    </a:lnTo>
                    <a:cubicBezTo>
                      <a:pt x="220257" y="29780"/>
                      <a:pt x="213770" y="53074"/>
                      <a:pt x="205219" y="74893"/>
                    </a:cubicBezTo>
                    <a:lnTo>
                      <a:pt x="205219" y="74893"/>
                    </a:lnTo>
                    <a:cubicBezTo>
                      <a:pt x="161286" y="188118"/>
                      <a:pt x="71945" y="247974"/>
                      <a:pt x="2654" y="226154"/>
                    </a:cubicBezTo>
                    <a:lnTo>
                      <a:pt x="2654" y="226154"/>
                    </a:lnTo>
                    <a:lnTo>
                      <a:pt x="0" y="225270"/>
                    </a:lnTo>
                    <a:lnTo>
                      <a:pt x="885" y="222616"/>
                    </a:lnTo>
                    <a:lnTo>
                      <a:pt x="885" y="222616"/>
                    </a:lnTo>
                    <a:close/>
                    <a:moveTo>
                      <a:pt x="3243" y="223500"/>
                    </a:moveTo>
                    <a:lnTo>
                      <a:pt x="5897" y="224385"/>
                    </a:lnTo>
                    <a:lnTo>
                      <a:pt x="3243" y="223500"/>
                    </a:lnTo>
                    <a:lnTo>
                      <a:pt x="3243" y="22350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爱设计-8-15">
                <a:extLst>
                  <a:ext uri="{FF2B5EF4-FFF2-40B4-BE49-F238E27FC236}">
                    <a16:creationId xmlns:a16="http://schemas.microsoft.com/office/drawing/2014/main" id="{554AE222-DD38-9C14-D6D8-233AEBA12C82}"/>
                  </a:ext>
                </a:extLst>
              </p:cNvPr>
              <p:cNvSpPr/>
              <p:nvPr/>
            </p:nvSpPr>
            <p:spPr>
              <a:xfrm>
                <a:off x="4838210" y="2926860"/>
                <a:ext cx="113315" cy="314021"/>
              </a:xfrm>
              <a:custGeom>
                <a:avLst/>
                <a:gdLst>
                  <a:gd name="connsiteX0" fmla="*/ 81610 w 113315"/>
                  <a:gd name="connsiteY0" fmla="*/ 311368 h 314021"/>
                  <a:gd name="connsiteX1" fmla="*/ 80726 w 113315"/>
                  <a:gd name="connsiteY1" fmla="*/ 314021 h 314021"/>
                  <a:gd name="connsiteX2" fmla="*/ 78072 w 113315"/>
                  <a:gd name="connsiteY2" fmla="*/ 313137 h 314021"/>
                  <a:gd name="connsiteX3" fmla="*/ 78072 w 113315"/>
                  <a:gd name="connsiteY3" fmla="*/ 313137 h 314021"/>
                  <a:gd name="connsiteX4" fmla="*/ 16152 w 113315"/>
                  <a:gd name="connsiteY4" fmla="*/ 70765 h 314021"/>
                  <a:gd name="connsiteX5" fmla="*/ 16152 w 113315"/>
                  <a:gd name="connsiteY5" fmla="*/ 70765 h 314021"/>
                  <a:gd name="connsiteX6" fmla="*/ 45638 w 113315"/>
                  <a:gd name="connsiteY6" fmla="*/ 3833 h 314021"/>
                  <a:gd name="connsiteX7" fmla="*/ 47702 w 113315"/>
                  <a:gd name="connsiteY7" fmla="*/ 0 h 314021"/>
                  <a:gd name="connsiteX8" fmla="*/ 50356 w 113315"/>
                  <a:gd name="connsiteY8" fmla="*/ 3833 h 314021"/>
                  <a:gd name="connsiteX9" fmla="*/ 50356 w 113315"/>
                  <a:gd name="connsiteY9" fmla="*/ 3833 h 314021"/>
                  <a:gd name="connsiteX10" fmla="*/ 94289 w 113315"/>
                  <a:gd name="connsiteY10" fmla="*/ 276575 h 314021"/>
                  <a:gd name="connsiteX11" fmla="*/ 94289 w 113315"/>
                  <a:gd name="connsiteY11" fmla="*/ 276575 h 314021"/>
                  <a:gd name="connsiteX12" fmla="*/ 81610 w 113315"/>
                  <a:gd name="connsiteY12" fmla="*/ 311368 h 314021"/>
                  <a:gd name="connsiteX13" fmla="*/ 81610 w 113315"/>
                  <a:gd name="connsiteY13" fmla="*/ 311368 h 314021"/>
                  <a:gd name="connsiteX14" fmla="*/ 79251 w 113315"/>
                  <a:gd name="connsiteY14" fmla="*/ 310188 h 314021"/>
                  <a:gd name="connsiteX15" fmla="*/ 76598 w 113315"/>
                  <a:gd name="connsiteY15" fmla="*/ 309304 h 314021"/>
                  <a:gd name="connsiteX16" fmla="*/ 79251 w 113315"/>
                  <a:gd name="connsiteY16" fmla="*/ 310188 h 314021"/>
                  <a:gd name="connsiteX17" fmla="*/ 79251 w 113315"/>
                  <a:gd name="connsiteY17" fmla="*/ 310188 h 31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315" h="314021">
                    <a:moveTo>
                      <a:pt x="81610" y="311368"/>
                    </a:moveTo>
                    <a:lnTo>
                      <a:pt x="80726" y="314021"/>
                    </a:lnTo>
                    <a:lnTo>
                      <a:pt x="78072" y="313137"/>
                    </a:lnTo>
                    <a:lnTo>
                      <a:pt x="78072" y="313137"/>
                    </a:lnTo>
                    <a:cubicBezTo>
                      <a:pt x="9960" y="287779"/>
                      <a:pt x="-21589" y="186054"/>
                      <a:pt x="16152" y="70765"/>
                    </a:cubicBezTo>
                    <a:lnTo>
                      <a:pt x="16152" y="70765"/>
                    </a:lnTo>
                    <a:cubicBezTo>
                      <a:pt x="23229" y="48651"/>
                      <a:pt x="32959" y="26242"/>
                      <a:pt x="45638" y="3833"/>
                    </a:cubicBezTo>
                    <a:lnTo>
                      <a:pt x="47702" y="0"/>
                    </a:lnTo>
                    <a:lnTo>
                      <a:pt x="50356" y="3833"/>
                    </a:lnTo>
                    <a:lnTo>
                      <a:pt x="50356" y="3833"/>
                    </a:lnTo>
                    <a:cubicBezTo>
                      <a:pt x="118172" y="103494"/>
                      <a:pt x="128492" y="172196"/>
                      <a:pt x="94289" y="276575"/>
                    </a:cubicBezTo>
                    <a:lnTo>
                      <a:pt x="94289" y="276575"/>
                    </a:lnTo>
                    <a:cubicBezTo>
                      <a:pt x="90751" y="287189"/>
                      <a:pt x="86328" y="298984"/>
                      <a:pt x="81610" y="311368"/>
                    </a:cubicBezTo>
                    <a:lnTo>
                      <a:pt x="81610" y="311368"/>
                    </a:lnTo>
                    <a:close/>
                    <a:moveTo>
                      <a:pt x="79251" y="310188"/>
                    </a:moveTo>
                    <a:lnTo>
                      <a:pt x="76598" y="309304"/>
                    </a:lnTo>
                    <a:lnTo>
                      <a:pt x="79251" y="310188"/>
                    </a:lnTo>
                    <a:lnTo>
                      <a:pt x="79251" y="31018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爱设计-8-16">
                <a:extLst>
                  <a:ext uri="{FF2B5EF4-FFF2-40B4-BE49-F238E27FC236}">
                    <a16:creationId xmlns:a16="http://schemas.microsoft.com/office/drawing/2014/main" id="{E8085730-A514-FBC5-07DA-93158D74F4A7}"/>
                  </a:ext>
                </a:extLst>
              </p:cNvPr>
              <p:cNvSpPr/>
              <p:nvPr/>
            </p:nvSpPr>
            <p:spPr>
              <a:xfrm>
                <a:off x="5059877" y="2847544"/>
                <a:ext cx="263895" cy="183384"/>
              </a:xfrm>
              <a:custGeom>
                <a:avLst/>
                <a:gdLst>
                  <a:gd name="connsiteX0" fmla="*/ 1474 w 263895"/>
                  <a:gd name="connsiteY0" fmla="*/ 166888 h 183384"/>
                  <a:gd name="connsiteX1" fmla="*/ 20935 w 263895"/>
                  <a:gd name="connsiteY1" fmla="*/ 135634 h 183384"/>
                  <a:gd name="connsiteX2" fmla="*/ 20935 w 263895"/>
                  <a:gd name="connsiteY2" fmla="*/ 135634 h 183384"/>
                  <a:gd name="connsiteX3" fmla="*/ 259473 w 263895"/>
                  <a:gd name="connsiteY3" fmla="*/ 295 h 183384"/>
                  <a:gd name="connsiteX4" fmla="*/ 259473 w 263895"/>
                  <a:gd name="connsiteY4" fmla="*/ 295 h 183384"/>
                  <a:gd name="connsiteX5" fmla="*/ 263896 w 263895"/>
                  <a:gd name="connsiteY5" fmla="*/ 0 h 183384"/>
                  <a:gd name="connsiteX6" fmla="*/ 262127 w 263895"/>
                  <a:gd name="connsiteY6" fmla="*/ 4128 h 183384"/>
                  <a:gd name="connsiteX7" fmla="*/ 228218 w 263895"/>
                  <a:gd name="connsiteY7" fmla="*/ 67522 h 183384"/>
                  <a:gd name="connsiteX8" fmla="*/ 228218 w 263895"/>
                  <a:gd name="connsiteY8" fmla="*/ 67522 h 183384"/>
                  <a:gd name="connsiteX9" fmla="*/ 2359 w 263895"/>
                  <a:gd name="connsiteY9" fmla="*/ 170721 h 183384"/>
                  <a:gd name="connsiteX10" fmla="*/ 2359 w 263895"/>
                  <a:gd name="connsiteY10" fmla="*/ 170721 h 183384"/>
                  <a:gd name="connsiteX11" fmla="*/ 0 w 263895"/>
                  <a:gd name="connsiteY11" fmla="*/ 169247 h 183384"/>
                  <a:gd name="connsiteX12" fmla="*/ 1474 w 263895"/>
                  <a:gd name="connsiteY12" fmla="*/ 166888 h 183384"/>
                  <a:gd name="connsiteX13" fmla="*/ 1474 w 263895"/>
                  <a:gd name="connsiteY13" fmla="*/ 166888 h 183384"/>
                  <a:gd name="connsiteX14" fmla="*/ 3833 w 263895"/>
                  <a:gd name="connsiteY14" fmla="*/ 168068 h 183384"/>
                  <a:gd name="connsiteX15" fmla="*/ 6192 w 263895"/>
                  <a:gd name="connsiteY15" fmla="*/ 169247 h 183384"/>
                  <a:gd name="connsiteX16" fmla="*/ 3833 w 263895"/>
                  <a:gd name="connsiteY16" fmla="*/ 168068 h 183384"/>
                  <a:gd name="connsiteX17" fmla="*/ 3833 w 263895"/>
                  <a:gd name="connsiteY17" fmla="*/ 168068 h 18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3895" h="183384">
                    <a:moveTo>
                      <a:pt x="1474" y="166888"/>
                    </a:moveTo>
                    <a:cubicBezTo>
                      <a:pt x="7961" y="155979"/>
                      <a:pt x="14448" y="145364"/>
                      <a:pt x="20935" y="135634"/>
                    </a:cubicBezTo>
                    <a:lnTo>
                      <a:pt x="20935" y="135634"/>
                    </a:lnTo>
                    <a:cubicBezTo>
                      <a:pt x="80790" y="45408"/>
                      <a:pt x="140351" y="10615"/>
                      <a:pt x="259473" y="295"/>
                    </a:cubicBezTo>
                    <a:lnTo>
                      <a:pt x="259473" y="295"/>
                    </a:lnTo>
                    <a:lnTo>
                      <a:pt x="263896" y="0"/>
                    </a:lnTo>
                    <a:lnTo>
                      <a:pt x="262127" y="4128"/>
                    </a:lnTo>
                    <a:cubicBezTo>
                      <a:pt x="252396" y="27422"/>
                      <a:pt x="240897" y="48651"/>
                      <a:pt x="228218" y="67522"/>
                    </a:cubicBezTo>
                    <a:lnTo>
                      <a:pt x="228218" y="67522"/>
                    </a:lnTo>
                    <a:cubicBezTo>
                      <a:pt x="162171" y="166888"/>
                      <a:pt x="63984" y="205809"/>
                      <a:pt x="2359" y="170721"/>
                    </a:cubicBezTo>
                    <a:lnTo>
                      <a:pt x="2359" y="170721"/>
                    </a:lnTo>
                    <a:lnTo>
                      <a:pt x="0" y="169247"/>
                    </a:lnTo>
                    <a:lnTo>
                      <a:pt x="1474" y="166888"/>
                    </a:lnTo>
                    <a:lnTo>
                      <a:pt x="1474" y="166888"/>
                    </a:lnTo>
                    <a:close/>
                    <a:moveTo>
                      <a:pt x="3833" y="168068"/>
                    </a:moveTo>
                    <a:lnTo>
                      <a:pt x="6192" y="169247"/>
                    </a:lnTo>
                    <a:lnTo>
                      <a:pt x="3833" y="168068"/>
                    </a:lnTo>
                    <a:lnTo>
                      <a:pt x="3833" y="16806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爱设计-8-17">
                <a:extLst>
                  <a:ext uri="{FF2B5EF4-FFF2-40B4-BE49-F238E27FC236}">
                    <a16:creationId xmlns:a16="http://schemas.microsoft.com/office/drawing/2014/main" id="{7C3005CE-A617-C663-83F3-B8429EB19667}"/>
                  </a:ext>
                </a:extLst>
              </p:cNvPr>
              <p:cNvSpPr/>
              <p:nvPr/>
            </p:nvSpPr>
            <p:spPr>
              <a:xfrm>
                <a:off x="4957645" y="2678592"/>
                <a:ext cx="118262" cy="307534"/>
              </a:xfrm>
              <a:custGeom>
                <a:avLst/>
                <a:gdLst>
                  <a:gd name="connsiteX0" fmla="*/ 52991 w 118262"/>
                  <a:gd name="connsiteY0" fmla="*/ 305470 h 307534"/>
                  <a:gd name="connsiteX1" fmla="*/ 51517 w 118262"/>
                  <a:gd name="connsiteY1" fmla="*/ 307534 h 307534"/>
                  <a:gd name="connsiteX2" fmla="*/ 49158 w 118262"/>
                  <a:gd name="connsiteY2" fmla="*/ 306060 h 307534"/>
                  <a:gd name="connsiteX3" fmla="*/ 49158 w 118262"/>
                  <a:gd name="connsiteY3" fmla="*/ 306060 h 307534"/>
                  <a:gd name="connsiteX4" fmla="*/ 41492 w 118262"/>
                  <a:gd name="connsiteY4" fmla="*/ 61330 h 307534"/>
                  <a:gd name="connsiteX5" fmla="*/ 41492 w 118262"/>
                  <a:gd name="connsiteY5" fmla="*/ 61330 h 307534"/>
                  <a:gd name="connsiteX6" fmla="*/ 83951 w 118262"/>
                  <a:gd name="connsiteY6" fmla="*/ 3243 h 307534"/>
                  <a:gd name="connsiteX7" fmla="*/ 86899 w 118262"/>
                  <a:gd name="connsiteY7" fmla="*/ 0 h 307534"/>
                  <a:gd name="connsiteX8" fmla="*/ 88668 w 118262"/>
                  <a:gd name="connsiteY8" fmla="*/ 4128 h 307534"/>
                  <a:gd name="connsiteX9" fmla="*/ 88668 w 118262"/>
                  <a:gd name="connsiteY9" fmla="*/ 4128 h 307534"/>
                  <a:gd name="connsiteX10" fmla="*/ 72746 w 118262"/>
                  <a:gd name="connsiteY10" fmla="*/ 274216 h 307534"/>
                  <a:gd name="connsiteX11" fmla="*/ 72746 w 118262"/>
                  <a:gd name="connsiteY11" fmla="*/ 274216 h 307534"/>
                  <a:gd name="connsiteX12" fmla="*/ 52991 w 118262"/>
                  <a:gd name="connsiteY12" fmla="*/ 305470 h 307534"/>
                  <a:gd name="connsiteX13" fmla="*/ 52991 w 118262"/>
                  <a:gd name="connsiteY13" fmla="*/ 305470 h 307534"/>
                  <a:gd name="connsiteX14" fmla="*/ 50632 w 118262"/>
                  <a:gd name="connsiteY14" fmla="*/ 303996 h 307534"/>
                  <a:gd name="connsiteX15" fmla="*/ 48568 w 118262"/>
                  <a:gd name="connsiteY15" fmla="*/ 302522 h 307534"/>
                  <a:gd name="connsiteX16" fmla="*/ 50632 w 118262"/>
                  <a:gd name="connsiteY16" fmla="*/ 303996 h 307534"/>
                  <a:gd name="connsiteX17" fmla="*/ 50632 w 118262"/>
                  <a:gd name="connsiteY17" fmla="*/ 303996 h 30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262" h="307534">
                    <a:moveTo>
                      <a:pt x="52991" y="305470"/>
                    </a:moveTo>
                    <a:lnTo>
                      <a:pt x="51517" y="307534"/>
                    </a:lnTo>
                    <a:lnTo>
                      <a:pt x="49158" y="306060"/>
                    </a:lnTo>
                    <a:lnTo>
                      <a:pt x="49158" y="306060"/>
                    </a:lnTo>
                    <a:cubicBezTo>
                      <a:pt x="-10403" y="267729"/>
                      <a:pt x="-19249" y="163940"/>
                      <a:pt x="41492" y="61330"/>
                    </a:cubicBezTo>
                    <a:lnTo>
                      <a:pt x="41492" y="61330"/>
                    </a:lnTo>
                    <a:cubicBezTo>
                      <a:pt x="52991" y="41870"/>
                      <a:pt x="67144" y="22114"/>
                      <a:pt x="83951" y="3243"/>
                    </a:cubicBezTo>
                    <a:lnTo>
                      <a:pt x="86899" y="0"/>
                    </a:lnTo>
                    <a:lnTo>
                      <a:pt x="88668" y="4128"/>
                    </a:lnTo>
                    <a:lnTo>
                      <a:pt x="88668" y="4128"/>
                    </a:lnTo>
                    <a:cubicBezTo>
                      <a:pt x="132602" y="113225"/>
                      <a:pt x="127884" y="181336"/>
                      <a:pt x="72746" y="274216"/>
                    </a:cubicBezTo>
                    <a:lnTo>
                      <a:pt x="72746" y="274216"/>
                    </a:lnTo>
                    <a:cubicBezTo>
                      <a:pt x="66554" y="284241"/>
                      <a:pt x="60067" y="294561"/>
                      <a:pt x="52991" y="305470"/>
                    </a:cubicBezTo>
                    <a:lnTo>
                      <a:pt x="52991" y="305470"/>
                    </a:lnTo>
                    <a:close/>
                    <a:moveTo>
                      <a:pt x="50632" y="303996"/>
                    </a:moveTo>
                    <a:lnTo>
                      <a:pt x="48568" y="302522"/>
                    </a:lnTo>
                    <a:lnTo>
                      <a:pt x="50632" y="303996"/>
                    </a:lnTo>
                    <a:lnTo>
                      <a:pt x="50632" y="303996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爱设计-8-18">
                <a:extLst>
                  <a:ext uri="{FF2B5EF4-FFF2-40B4-BE49-F238E27FC236}">
                    <a16:creationId xmlns:a16="http://schemas.microsoft.com/office/drawing/2014/main" id="{FDF72419-B8FB-C096-88E8-2693A710F315}"/>
                  </a:ext>
                </a:extLst>
              </p:cNvPr>
              <p:cNvSpPr/>
              <p:nvPr/>
            </p:nvSpPr>
            <p:spPr>
              <a:xfrm>
                <a:off x="5188434" y="2681845"/>
                <a:ext cx="286599" cy="142298"/>
              </a:xfrm>
              <a:custGeom>
                <a:avLst/>
                <a:gdLst>
                  <a:gd name="connsiteX0" fmla="*/ 1474 w 286599"/>
                  <a:gd name="connsiteY0" fmla="*/ 114394 h 142298"/>
                  <a:gd name="connsiteX1" fmla="*/ 26242 w 286599"/>
                  <a:gd name="connsiteY1" fmla="*/ 88152 h 142298"/>
                  <a:gd name="connsiteX2" fmla="*/ 26242 w 286599"/>
                  <a:gd name="connsiteY2" fmla="*/ 88152 h 142298"/>
                  <a:gd name="connsiteX3" fmla="*/ 282177 w 286599"/>
                  <a:gd name="connsiteY3" fmla="*/ 3234 h 142298"/>
                  <a:gd name="connsiteX4" fmla="*/ 282177 w 286599"/>
                  <a:gd name="connsiteY4" fmla="*/ 3234 h 142298"/>
                  <a:gd name="connsiteX5" fmla="*/ 286600 w 286599"/>
                  <a:gd name="connsiteY5" fmla="*/ 3824 h 142298"/>
                  <a:gd name="connsiteX6" fmla="*/ 284241 w 286599"/>
                  <a:gd name="connsiteY6" fmla="*/ 7362 h 142298"/>
                  <a:gd name="connsiteX7" fmla="*/ 239423 w 286599"/>
                  <a:gd name="connsiteY7" fmla="*/ 61910 h 142298"/>
                  <a:gd name="connsiteX8" fmla="*/ 239423 w 286599"/>
                  <a:gd name="connsiteY8" fmla="*/ 61910 h 142298"/>
                  <a:gd name="connsiteX9" fmla="*/ 2064 w 286599"/>
                  <a:gd name="connsiteY9" fmla="*/ 118228 h 142298"/>
                  <a:gd name="connsiteX10" fmla="*/ 2064 w 286599"/>
                  <a:gd name="connsiteY10" fmla="*/ 118228 h 142298"/>
                  <a:gd name="connsiteX11" fmla="*/ 0 w 286599"/>
                  <a:gd name="connsiteY11" fmla="*/ 116458 h 142298"/>
                  <a:gd name="connsiteX12" fmla="*/ 1474 w 286599"/>
                  <a:gd name="connsiteY12" fmla="*/ 114394 h 142298"/>
                  <a:gd name="connsiteX13" fmla="*/ 1474 w 286599"/>
                  <a:gd name="connsiteY13" fmla="*/ 114394 h 142298"/>
                  <a:gd name="connsiteX14" fmla="*/ 3243 w 286599"/>
                  <a:gd name="connsiteY14" fmla="*/ 116164 h 142298"/>
                  <a:gd name="connsiteX15" fmla="*/ 5307 w 286599"/>
                  <a:gd name="connsiteY15" fmla="*/ 117933 h 142298"/>
                  <a:gd name="connsiteX16" fmla="*/ 3243 w 286599"/>
                  <a:gd name="connsiteY16" fmla="*/ 116164 h 142298"/>
                  <a:gd name="connsiteX17" fmla="*/ 3243 w 286599"/>
                  <a:gd name="connsiteY17" fmla="*/ 116164 h 14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6599" h="142298">
                    <a:moveTo>
                      <a:pt x="1474" y="114394"/>
                    </a:moveTo>
                    <a:cubicBezTo>
                      <a:pt x="10025" y="104959"/>
                      <a:pt x="18281" y="96408"/>
                      <a:pt x="26242" y="88152"/>
                    </a:cubicBezTo>
                    <a:lnTo>
                      <a:pt x="26242" y="88152"/>
                    </a:lnTo>
                    <a:cubicBezTo>
                      <a:pt x="101430" y="12964"/>
                      <a:pt x="165709" y="-9150"/>
                      <a:pt x="282177" y="3234"/>
                    </a:cubicBezTo>
                    <a:lnTo>
                      <a:pt x="282177" y="3234"/>
                    </a:lnTo>
                    <a:lnTo>
                      <a:pt x="286600" y="3824"/>
                    </a:lnTo>
                    <a:lnTo>
                      <a:pt x="284241" y="7362"/>
                    </a:lnTo>
                    <a:cubicBezTo>
                      <a:pt x="270383" y="27707"/>
                      <a:pt x="255050" y="45988"/>
                      <a:pt x="239423" y="61910"/>
                    </a:cubicBezTo>
                    <a:lnTo>
                      <a:pt x="239423" y="61910"/>
                    </a:lnTo>
                    <a:cubicBezTo>
                      <a:pt x="156568" y="144765"/>
                      <a:pt x="54253" y="163635"/>
                      <a:pt x="2064" y="118228"/>
                    </a:cubicBezTo>
                    <a:lnTo>
                      <a:pt x="2064" y="118228"/>
                    </a:lnTo>
                    <a:lnTo>
                      <a:pt x="0" y="116458"/>
                    </a:lnTo>
                    <a:lnTo>
                      <a:pt x="1474" y="114394"/>
                    </a:lnTo>
                    <a:lnTo>
                      <a:pt x="1474" y="114394"/>
                    </a:lnTo>
                    <a:close/>
                    <a:moveTo>
                      <a:pt x="3243" y="116164"/>
                    </a:moveTo>
                    <a:lnTo>
                      <a:pt x="5307" y="117933"/>
                    </a:lnTo>
                    <a:lnTo>
                      <a:pt x="3243" y="116164"/>
                    </a:lnTo>
                    <a:lnTo>
                      <a:pt x="3243" y="1161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爱设计-8-19">
                <a:extLst>
                  <a:ext uri="{FF2B5EF4-FFF2-40B4-BE49-F238E27FC236}">
                    <a16:creationId xmlns:a16="http://schemas.microsoft.com/office/drawing/2014/main" id="{1EDBD555-FAAE-4950-F7E4-10B59D4D08F3}"/>
                  </a:ext>
                </a:extLst>
              </p:cNvPr>
              <p:cNvSpPr/>
              <p:nvPr/>
            </p:nvSpPr>
            <p:spPr>
              <a:xfrm>
                <a:off x="5113822" y="2470719"/>
                <a:ext cx="135111" cy="288663"/>
              </a:xfrm>
              <a:custGeom>
                <a:avLst/>
                <a:gdLst>
                  <a:gd name="connsiteX0" fmla="*/ 33332 w 135111"/>
                  <a:gd name="connsiteY0" fmla="*/ 286895 h 288663"/>
                  <a:gd name="connsiteX1" fmla="*/ 31563 w 135111"/>
                  <a:gd name="connsiteY1" fmla="*/ 288664 h 288663"/>
                  <a:gd name="connsiteX2" fmla="*/ 29794 w 135111"/>
                  <a:gd name="connsiteY2" fmla="*/ 286895 h 288663"/>
                  <a:gd name="connsiteX3" fmla="*/ 29794 w 135111"/>
                  <a:gd name="connsiteY3" fmla="*/ 286895 h 288663"/>
                  <a:gd name="connsiteX4" fmla="*/ 70484 w 135111"/>
                  <a:gd name="connsiteY4" fmla="*/ 50420 h 288663"/>
                  <a:gd name="connsiteX5" fmla="*/ 70484 w 135111"/>
                  <a:gd name="connsiteY5" fmla="*/ 50420 h 288663"/>
                  <a:gd name="connsiteX6" fmla="*/ 122674 w 135111"/>
                  <a:gd name="connsiteY6" fmla="*/ 2654 h 288663"/>
                  <a:gd name="connsiteX7" fmla="*/ 126212 w 135111"/>
                  <a:gd name="connsiteY7" fmla="*/ 0 h 288663"/>
                  <a:gd name="connsiteX8" fmla="*/ 127097 w 135111"/>
                  <a:gd name="connsiteY8" fmla="*/ 4128 h 288663"/>
                  <a:gd name="connsiteX9" fmla="*/ 127097 w 135111"/>
                  <a:gd name="connsiteY9" fmla="*/ 4128 h 288663"/>
                  <a:gd name="connsiteX10" fmla="*/ 58690 w 135111"/>
                  <a:gd name="connsiteY10" fmla="*/ 260652 h 288663"/>
                  <a:gd name="connsiteX11" fmla="*/ 58690 w 135111"/>
                  <a:gd name="connsiteY11" fmla="*/ 260652 h 288663"/>
                  <a:gd name="connsiteX12" fmla="*/ 33332 w 135111"/>
                  <a:gd name="connsiteY12" fmla="*/ 286895 h 288663"/>
                  <a:gd name="connsiteX13" fmla="*/ 33332 w 135111"/>
                  <a:gd name="connsiteY13" fmla="*/ 286895 h 288663"/>
                  <a:gd name="connsiteX14" fmla="*/ 31269 w 135111"/>
                  <a:gd name="connsiteY14" fmla="*/ 284831 h 288663"/>
                  <a:gd name="connsiteX15" fmla="*/ 29499 w 135111"/>
                  <a:gd name="connsiteY15" fmla="*/ 283061 h 288663"/>
                  <a:gd name="connsiteX16" fmla="*/ 31269 w 135111"/>
                  <a:gd name="connsiteY16" fmla="*/ 284831 h 288663"/>
                  <a:gd name="connsiteX17" fmla="*/ 31269 w 135111"/>
                  <a:gd name="connsiteY17" fmla="*/ 284831 h 28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111" h="288663">
                    <a:moveTo>
                      <a:pt x="33332" y="286895"/>
                    </a:moveTo>
                    <a:lnTo>
                      <a:pt x="31563" y="288664"/>
                    </a:lnTo>
                    <a:lnTo>
                      <a:pt x="29794" y="286895"/>
                    </a:lnTo>
                    <a:lnTo>
                      <a:pt x="29794" y="286895"/>
                    </a:lnTo>
                    <a:cubicBezTo>
                      <a:pt x="-20036" y="238833"/>
                      <a:pt x="-7947" y="137403"/>
                      <a:pt x="70484" y="50420"/>
                    </a:cubicBezTo>
                    <a:lnTo>
                      <a:pt x="70484" y="50420"/>
                    </a:lnTo>
                    <a:cubicBezTo>
                      <a:pt x="85522" y="33908"/>
                      <a:pt x="102918" y="17691"/>
                      <a:pt x="122674" y="2654"/>
                    </a:cubicBezTo>
                    <a:lnTo>
                      <a:pt x="126212" y="0"/>
                    </a:lnTo>
                    <a:lnTo>
                      <a:pt x="127097" y="4128"/>
                    </a:lnTo>
                    <a:lnTo>
                      <a:pt x="127097" y="4128"/>
                    </a:lnTo>
                    <a:cubicBezTo>
                      <a:pt x="147736" y="117353"/>
                      <a:pt x="129750" y="181926"/>
                      <a:pt x="58690" y="260652"/>
                    </a:cubicBezTo>
                    <a:lnTo>
                      <a:pt x="58690" y="260652"/>
                    </a:lnTo>
                    <a:cubicBezTo>
                      <a:pt x="50434" y="269203"/>
                      <a:pt x="42178" y="277754"/>
                      <a:pt x="33332" y="286895"/>
                    </a:cubicBezTo>
                    <a:lnTo>
                      <a:pt x="33332" y="286895"/>
                    </a:lnTo>
                    <a:close/>
                    <a:moveTo>
                      <a:pt x="31269" y="284831"/>
                    </a:moveTo>
                    <a:lnTo>
                      <a:pt x="29499" y="283061"/>
                    </a:lnTo>
                    <a:lnTo>
                      <a:pt x="31269" y="284831"/>
                    </a:lnTo>
                    <a:lnTo>
                      <a:pt x="31269" y="2848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爱设计-8-20">
                <a:extLst>
                  <a:ext uri="{FF2B5EF4-FFF2-40B4-BE49-F238E27FC236}">
                    <a16:creationId xmlns:a16="http://schemas.microsoft.com/office/drawing/2014/main" id="{E2F0BF54-54F3-24A6-1B17-5501739D790B}"/>
                  </a:ext>
                </a:extLst>
              </p:cNvPr>
              <p:cNvSpPr/>
              <p:nvPr/>
            </p:nvSpPr>
            <p:spPr>
              <a:xfrm>
                <a:off x="5352374" y="2548560"/>
                <a:ext cx="299278" cy="114112"/>
              </a:xfrm>
              <a:custGeom>
                <a:avLst/>
                <a:gdLst>
                  <a:gd name="connsiteX0" fmla="*/ 2359 w 299278"/>
                  <a:gd name="connsiteY0" fmla="*/ 68408 h 114112"/>
                  <a:gd name="connsiteX1" fmla="*/ 31844 w 299278"/>
                  <a:gd name="connsiteY1" fmla="*/ 48652 h 114112"/>
                  <a:gd name="connsiteX2" fmla="*/ 31844 w 299278"/>
                  <a:gd name="connsiteY2" fmla="*/ 48652 h 114112"/>
                  <a:gd name="connsiteX3" fmla="*/ 295150 w 299278"/>
                  <a:gd name="connsiteY3" fmla="*/ 23000 h 114112"/>
                  <a:gd name="connsiteX4" fmla="*/ 295150 w 299278"/>
                  <a:gd name="connsiteY4" fmla="*/ 23000 h 114112"/>
                  <a:gd name="connsiteX5" fmla="*/ 299278 w 299278"/>
                  <a:gd name="connsiteY5" fmla="*/ 24474 h 114112"/>
                  <a:gd name="connsiteX6" fmla="*/ 296035 w 299278"/>
                  <a:gd name="connsiteY6" fmla="*/ 27423 h 114112"/>
                  <a:gd name="connsiteX7" fmla="*/ 240897 w 299278"/>
                  <a:gd name="connsiteY7" fmla="*/ 69587 h 114112"/>
                  <a:gd name="connsiteX8" fmla="*/ 240897 w 299278"/>
                  <a:gd name="connsiteY8" fmla="*/ 69587 h 114112"/>
                  <a:gd name="connsiteX9" fmla="*/ 1474 w 299278"/>
                  <a:gd name="connsiteY9" fmla="*/ 71946 h 114112"/>
                  <a:gd name="connsiteX10" fmla="*/ 1474 w 299278"/>
                  <a:gd name="connsiteY10" fmla="*/ 71946 h 114112"/>
                  <a:gd name="connsiteX11" fmla="*/ 0 w 299278"/>
                  <a:gd name="connsiteY11" fmla="*/ 69882 h 114112"/>
                  <a:gd name="connsiteX12" fmla="*/ 2359 w 299278"/>
                  <a:gd name="connsiteY12" fmla="*/ 68408 h 114112"/>
                  <a:gd name="connsiteX13" fmla="*/ 2359 w 299278"/>
                  <a:gd name="connsiteY13" fmla="*/ 68408 h 114112"/>
                  <a:gd name="connsiteX14" fmla="*/ 3833 w 299278"/>
                  <a:gd name="connsiteY14" fmla="*/ 70472 h 114112"/>
                  <a:gd name="connsiteX15" fmla="*/ 5307 w 299278"/>
                  <a:gd name="connsiteY15" fmla="*/ 72536 h 114112"/>
                  <a:gd name="connsiteX16" fmla="*/ 3833 w 299278"/>
                  <a:gd name="connsiteY16" fmla="*/ 70472 h 114112"/>
                  <a:gd name="connsiteX17" fmla="*/ 3833 w 299278"/>
                  <a:gd name="connsiteY17" fmla="*/ 70472 h 1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9278" h="114112">
                    <a:moveTo>
                      <a:pt x="2359" y="68408"/>
                    </a:moveTo>
                    <a:cubicBezTo>
                      <a:pt x="12679" y="61331"/>
                      <a:pt x="22409" y="54844"/>
                      <a:pt x="31844" y="48652"/>
                    </a:cubicBezTo>
                    <a:lnTo>
                      <a:pt x="31844" y="48652"/>
                    </a:lnTo>
                    <a:cubicBezTo>
                      <a:pt x="120301" y="-6781"/>
                      <a:pt x="186938" y="-14152"/>
                      <a:pt x="295150" y="23000"/>
                    </a:cubicBezTo>
                    <a:lnTo>
                      <a:pt x="295150" y="23000"/>
                    </a:lnTo>
                    <a:lnTo>
                      <a:pt x="299278" y="24474"/>
                    </a:lnTo>
                    <a:lnTo>
                      <a:pt x="296035" y="27423"/>
                    </a:lnTo>
                    <a:cubicBezTo>
                      <a:pt x="278049" y="43935"/>
                      <a:pt x="259473" y="58088"/>
                      <a:pt x="240897" y="69587"/>
                    </a:cubicBezTo>
                    <a:lnTo>
                      <a:pt x="240897" y="69587"/>
                    </a:lnTo>
                    <a:cubicBezTo>
                      <a:pt x="143005" y="130622"/>
                      <a:pt x="41280" y="126494"/>
                      <a:pt x="1474" y="71946"/>
                    </a:cubicBezTo>
                    <a:lnTo>
                      <a:pt x="1474" y="71946"/>
                    </a:lnTo>
                    <a:lnTo>
                      <a:pt x="0" y="69882"/>
                    </a:lnTo>
                    <a:lnTo>
                      <a:pt x="2359" y="68408"/>
                    </a:lnTo>
                    <a:lnTo>
                      <a:pt x="2359" y="68408"/>
                    </a:lnTo>
                    <a:close/>
                    <a:moveTo>
                      <a:pt x="3833" y="70472"/>
                    </a:moveTo>
                    <a:lnTo>
                      <a:pt x="5307" y="72536"/>
                    </a:lnTo>
                    <a:lnTo>
                      <a:pt x="3833" y="70472"/>
                    </a:lnTo>
                    <a:lnTo>
                      <a:pt x="3833" y="7047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爱设计-8-21">
                <a:extLst>
                  <a:ext uri="{FF2B5EF4-FFF2-40B4-BE49-F238E27FC236}">
                    <a16:creationId xmlns:a16="http://schemas.microsoft.com/office/drawing/2014/main" id="{736E5AC9-E79F-6DAB-3E8C-67428803F463}"/>
                  </a:ext>
                </a:extLst>
              </p:cNvPr>
              <p:cNvSpPr/>
              <p:nvPr/>
            </p:nvSpPr>
            <p:spPr>
              <a:xfrm>
                <a:off x="5304572" y="2317394"/>
                <a:ext cx="170756" cy="255050"/>
              </a:xfrm>
              <a:custGeom>
                <a:avLst/>
                <a:gdLst>
                  <a:gd name="connsiteX0" fmla="*/ 18021 w 170756"/>
                  <a:gd name="connsiteY0" fmla="*/ 253576 h 255050"/>
                  <a:gd name="connsiteX1" fmla="*/ 15957 w 170756"/>
                  <a:gd name="connsiteY1" fmla="*/ 255050 h 255050"/>
                  <a:gd name="connsiteX2" fmla="*/ 14483 w 170756"/>
                  <a:gd name="connsiteY2" fmla="*/ 252986 h 255050"/>
                  <a:gd name="connsiteX3" fmla="*/ 14483 w 170756"/>
                  <a:gd name="connsiteY3" fmla="*/ 252986 h 255050"/>
                  <a:gd name="connsiteX4" fmla="*/ 106478 w 170756"/>
                  <a:gd name="connsiteY4" fmla="*/ 35972 h 255050"/>
                  <a:gd name="connsiteX5" fmla="*/ 106478 w 170756"/>
                  <a:gd name="connsiteY5" fmla="*/ 35972 h 255050"/>
                  <a:gd name="connsiteX6" fmla="*/ 166923 w 170756"/>
                  <a:gd name="connsiteY6" fmla="*/ 1769 h 255050"/>
                  <a:gd name="connsiteX7" fmla="*/ 170756 w 170756"/>
                  <a:gd name="connsiteY7" fmla="*/ 0 h 255050"/>
                  <a:gd name="connsiteX8" fmla="*/ 170461 w 170756"/>
                  <a:gd name="connsiteY8" fmla="*/ 4128 h 255050"/>
                  <a:gd name="connsiteX9" fmla="*/ 170461 w 170756"/>
                  <a:gd name="connsiteY9" fmla="*/ 4128 h 255050"/>
                  <a:gd name="connsiteX10" fmla="*/ 47507 w 170756"/>
                  <a:gd name="connsiteY10" fmla="*/ 234115 h 255050"/>
                  <a:gd name="connsiteX11" fmla="*/ 47507 w 170756"/>
                  <a:gd name="connsiteY11" fmla="*/ 234115 h 255050"/>
                  <a:gd name="connsiteX12" fmla="*/ 18021 w 170756"/>
                  <a:gd name="connsiteY12" fmla="*/ 253576 h 255050"/>
                  <a:gd name="connsiteX13" fmla="*/ 18021 w 170756"/>
                  <a:gd name="connsiteY13" fmla="*/ 253576 h 255050"/>
                  <a:gd name="connsiteX14" fmla="*/ 16547 w 170756"/>
                  <a:gd name="connsiteY14" fmla="*/ 251217 h 255050"/>
                  <a:gd name="connsiteX15" fmla="*/ 15072 w 170756"/>
                  <a:gd name="connsiteY15" fmla="*/ 249153 h 255050"/>
                  <a:gd name="connsiteX16" fmla="*/ 16547 w 170756"/>
                  <a:gd name="connsiteY16" fmla="*/ 251217 h 255050"/>
                  <a:gd name="connsiteX17" fmla="*/ 16547 w 170756"/>
                  <a:gd name="connsiteY17" fmla="*/ 251217 h 2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0756" h="255050">
                    <a:moveTo>
                      <a:pt x="18021" y="253576"/>
                    </a:moveTo>
                    <a:lnTo>
                      <a:pt x="15957" y="255050"/>
                    </a:lnTo>
                    <a:lnTo>
                      <a:pt x="14483" y="252986"/>
                    </a:lnTo>
                    <a:lnTo>
                      <a:pt x="14483" y="252986"/>
                    </a:lnTo>
                    <a:cubicBezTo>
                      <a:pt x="-22374" y="196374"/>
                      <a:pt x="12124" y="102020"/>
                      <a:pt x="106478" y="35972"/>
                    </a:cubicBezTo>
                    <a:lnTo>
                      <a:pt x="106478" y="35972"/>
                    </a:lnTo>
                    <a:cubicBezTo>
                      <a:pt x="124464" y="23294"/>
                      <a:pt x="144809" y="11794"/>
                      <a:pt x="166923" y="1769"/>
                    </a:cubicBezTo>
                    <a:lnTo>
                      <a:pt x="170756" y="0"/>
                    </a:lnTo>
                    <a:lnTo>
                      <a:pt x="170461" y="4128"/>
                    </a:lnTo>
                    <a:lnTo>
                      <a:pt x="170461" y="4128"/>
                    </a:lnTo>
                    <a:cubicBezTo>
                      <a:pt x="164859" y="116763"/>
                      <a:pt x="133015" y="174555"/>
                      <a:pt x="47507" y="234115"/>
                    </a:cubicBezTo>
                    <a:lnTo>
                      <a:pt x="47507" y="234115"/>
                    </a:lnTo>
                    <a:cubicBezTo>
                      <a:pt x="38366" y="240307"/>
                      <a:pt x="28636" y="246794"/>
                      <a:pt x="18021" y="253576"/>
                    </a:cubicBezTo>
                    <a:lnTo>
                      <a:pt x="18021" y="253576"/>
                    </a:lnTo>
                    <a:close/>
                    <a:moveTo>
                      <a:pt x="16547" y="251217"/>
                    </a:moveTo>
                    <a:lnTo>
                      <a:pt x="15072" y="249153"/>
                    </a:lnTo>
                    <a:lnTo>
                      <a:pt x="16547" y="251217"/>
                    </a:lnTo>
                    <a:lnTo>
                      <a:pt x="16547" y="251217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爱设计-8-22">
                <a:extLst>
                  <a:ext uri="{FF2B5EF4-FFF2-40B4-BE49-F238E27FC236}">
                    <a16:creationId xmlns:a16="http://schemas.microsoft.com/office/drawing/2014/main" id="{95CA828D-FCB1-FAD0-A415-2944996CFF60}"/>
                  </a:ext>
                </a:extLst>
              </p:cNvPr>
              <p:cNvSpPr/>
              <p:nvPr/>
            </p:nvSpPr>
            <p:spPr>
              <a:xfrm>
                <a:off x="5434930" y="2394371"/>
                <a:ext cx="269206" cy="139151"/>
              </a:xfrm>
              <a:custGeom>
                <a:avLst/>
                <a:gdLst>
                  <a:gd name="connsiteX0" fmla="*/ 2657 w 269206"/>
                  <a:gd name="connsiteY0" fmla="*/ 139152 h 139151"/>
                  <a:gd name="connsiteX1" fmla="*/ 3 w 269206"/>
                  <a:gd name="connsiteY1" fmla="*/ 139152 h 139151"/>
                  <a:gd name="connsiteX2" fmla="*/ 3 w 269206"/>
                  <a:gd name="connsiteY2" fmla="*/ 136498 h 139151"/>
                  <a:gd name="connsiteX3" fmla="*/ 3 w 269206"/>
                  <a:gd name="connsiteY3" fmla="*/ 136498 h 139151"/>
                  <a:gd name="connsiteX4" fmla="*/ 195198 w 269206"/>
                  <a:gd name="connsiteY4" fmla="*/ 570 h 139151"/>
                  <a:gd name="connsiteX5" fmla="*/ 195198 w 269206"/>
                  <a:gd name="connsiteY5" fmla="*/ 570 h 139151"/>
                  <a:gd name="connsiteX6" fmla="*/ 265079 w 269206"/>
                  <a:gd name="connsiteY6" fmla="*/ 2928 h 139151"/>
                  <a:gd name="connsiteX7" fmla="*/ 269207 w 269206"/>
                  <a:gd name="connsiteY7" fmla="*/ 3518 h 139151"/>
                  <a:gd name="connsiteX8" fmla="*/ 266848 w 269206"/>
                  <a:gd name="connsiteY8" fmla="*/ 7056 h 139151"/>
                  <a:gd name="connsiteX9" fmla="*/ 266848 w 269206"/>
                  <a:gd name="connsiteY9" fmla="*/ 7056 h 139151"/>
                  <a:gd name="connsiteX10" fmla="*/ 38039 w 269206"/>
                  <a:gd name="connsiteY10" fmla="*/ 137972 h 139151"/>
                  <a:gd name="connsiteX11" fmla="*/ 38039 w 269206"/>
                  <a:gd name="connsiteY11" fmla="*/ 137972 h 139151"/>
                  <a:gd name="connsiteX12" fmla="*/ 2657 w 269206"/>
                  <a:gd name="connsiteY12" fmla="*/ 139152 h 139151"/>
                  <a:gd name="connsiteX13" fmla="*/ 2657 w 269206"/>
                  <a:gd name="connsiteY13" fmla="*/ 139152 h 139151"/>
                  <a:gd name="connsiteX14" fmla="*/ 2657 w 269206"/>
                  <a:gd name="connsiteY14" fmla="*/ 136498 h 139151"/>
                  <a:gd name="connsiteX15" fmla="*/ 2657 w 269206"/>
                  <a:gd name="connsiteY15" fmla="*/ 134139 h 139151"/>
                  <a:gd name="connsiteX16" fmla="*/ 2657 w 269206"/>
                  <a:gd name="connsiteY16" fmla="*/ 136498 h 139151"/>
                  <a:gd name="connsiteX17" fmla="*/ 2657 w 269206"/>
                  <a:gd name="connsiteY17" fmla="*/ 136498 h 1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9206" h="139151">
                    <a:moveTo>
                      <a:pt x="2657" y="139152"/>
                    </a:moveTo>
                    <a:lnTo>
                      <a:pt x="3" y="139152"/>
                    </a:lnTo>
                    <a:lnTo>
                      <a:pt x="3" y="136498"/>
                    </a:lnTo>
                    <a:lnTo>
                      <a:pt x="3" y="136498"/>
                    </a:lnTo>
                    <a:cubicBezTo>
                      <a:pt x="-587" y="69271"/>
                      <a:pt x="79614" y="7351"/>
                      <a:pt x="195198" y="570"/>
                    </a:cubicBezTo>
                    <a:lnTo>
                      <a:pt x="195198" y="570"/>
                    </a:lnTo>
                    <a:cubicBezTo>
                      <a:pt x="217312" y="-610"/>
                      <a:pt x="240606" y="-20"/>
                      <a:pt x="265079" y="2928"/>
                    </a:cubicBezTo>
                    <a:lnTo>
                      <a:pt x="269207" y="3518"/>
                    </a:lnTo>
                    <a:lnTo>
                      <a:pt x="266848" y="7056"/>
                    </a:lnTo>
                    <a:lnTo>
                      <a:pt x="266848" y="7056"/>
                    </a:lnTo>
                    <a:cubicBezTo>
                      <a:pt x="201095" y="99641"/>
                      <a:pt x="143008" y="131780"/>
                      <a:pt x="38039" y="137972"/>
                    </a:cubicBezTo>
                    <a:lnTo>
                      <a:pt x="38039" y="137972"/>
                    </a:lnTo>
                    <a:cubicBezTo>
                      <a:pt x="26835" y="138562"/>
                      <a:pt x="15041" y="139152"/>
                      <a:pt x="2657" y="139152"/>
                    </a:cubicBezTo>
                    <a:lnTo>
                      <a:pt x="2657" y="139152"/>
                    </a:lnTo>
                    <a:close/>
                    <a:moveTo>
                      <a:pt x="2657" y="136498"/>
                    </a:moveTo>
                    <a:lnTo>
                      <a:pt x="2657" y="134139"/>
                    </a:lnTo>
                    <a:lnTo>
                      <a:pt x="2657" y="136498"/>
                    </a:lnTo>
                    <a:lnTo>
                      <a:pt x="2657" y="1364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2" name="图形 3">
              <a:extLst>
                <a:ext uri="{FF2B5EF4-FFF2-40B4-BE49-F238E27FC236}">
                  <a16:creationId xmlns:a16="http://schemas.microsoft.com/office/drawing/2014/main" id="{6656A005-F359-8734-40EA-ACA7F0DE7067}"/>
                </a:ext>
              </a:extLst>
            </p:cNvPr>
            <p:cNvGrpSpPr/>
            <p:nvPr/>
          </p:nvGrpSpPr>
          <p:grpSpPr>
            <a:xfrm>
              <a:off x="5758980" y="2317099"/>
              <a:ext cx="1685394" cy="2443173"/>
              <a:chOff x="5758980" y="2317099"/>
              <a:chExt cx="1685394" cy="2443173"/>
            </a:xfrm>
            <a:grpFill/>
          </p:grpSpPr>
          <p:sp>
            <p:nvSpPr>
              <p:cNvPr id="64" name="爱设计-8-23">
                <a:extLst>
                  <a:ext uri="{FF2B5EF4-FFF2-40B4-BE49-F238E27FC236}">
                    <a16:creationId xmlns:a16="http://schemas.microsoft.com/office/drawing/2014/main" id="{0C3AA14C-222B-7109-DECA-0F2CDC392BFB}"/>
                  </a:ext>
                </a:extLst>
              </p:cNvPr>
              <p:cNvSpPr/>
              <p:nvPr/>
            </p:nvSpPr>
            <p:spPr>
              <a:xfrm>
                <a:off x="5758980" y="2527331"/>
                <a:ext cx="1500697" cy="2232941"/>
              </a:xfrm>
              <a:custGeom>
                <a:avLst/>
                <a:gdLst>
                  <a:gd name="connsiteX0" fmla="*/ 268613 w 1500697"/>
                  <a:gd name="connsiteY0" fmla="*/ 2123845 h 2232941"/>
                  <a:gd name="connsiteX1" fmla="*/ 853017 w 1500697"/>
                  <a:gd name="connsiteY1" fmla="*/ 1955188 h 2232941"/>
                  <a:gd name="connsiteX2" fmla="*/ 1259918 w 1500697"/>
                  <a:gd name="connsiteY2" fmla="*/ 1617873 h 2232941"/>
                  <a:gd name="connsiteX3" fmla="*/ 1476047 w 1500697"/>
                  <a:gd name="connsiteY3" fmla="*/ 1078582 h 2232941"/>
                  <a:gd name="connsiteX4" fmla="*/ 1397321 w 1500697"/>
                  <a:gd name="connsiteY4" fmla="*/ 510985 h 2232941"/>
                  <a:gd name="connsiteX5" fmla="*/ 1110131 w 1500697"/>
                  <a:gd name="connsiteY5" fmla="*/ 102315 h 2232941"/>
                  <a:gd name="connsiteX6" fmla="*/ 984818 w 1500697"/>
                  <a:gd name="connsiteY6" fmla="*/ 2949 h 2232941"/>
                  <a:gd name="connsiteX7" fmla="*/ 987177 w 1500697"/>
                  <a:gd name="connsiteY7" fmla="*/ 0 h 2232941"/>
                  <a:gd name="connsiteX8" fmla="*/ 1113965 w 1500697"/>
                  <a:gd name="connsiteY8" fmla="*/ 98187 h 2232941"/>
                  <a:gd name="connsiteX9" fmla="*/ 1408230 w 1500697"/>
                  <a:gd name="connsiteY9" fmla="*/ 506857 h 2232941"/>
                  <a:gd name="connsiteX10" fmla="*/ 1494623 w 1500697"/>
                  <a:gd name="connsiteY10" fmla="*/ 1080646 h 2232941"/>
                  <a:gd name="connsiteX11" fmla="*/ 1280263 w 1500697"/>
                  <a:gd name="connsiteY11" fmla="*/ 1632910 h 2232941"/>
                  <a:gd name="connsiteX12" fmla="*/ 868055 w 1500697"/>
                  <a:gd name="connsiteY12" fmla="*/ 1982019 h 2232941"/>
                  <a:gd name="connsiteX13" fmla="*/ 480025 w 1500697"/>
                  <a:gd name="connsiteY13" fmla="*/ 2124140 h 2232941"/>
                  <a:gd name="connsiteX14" fmla="*/ 275984 w 1500697"/>
                  <a:gd name="connsiteY14" fmla="*/ 2159523 h 2232941"/>
                  <a:gd name="connsiteX15" fmla="*/ 10614 w 1500697"/>
                  <a:gd name="connsiteY15" fmla="*/ 2232942 h 2232941"/>
                  <a:gd name="connsiteX16" fmla="*/ 0 w 1500697"/>
                  <a:gd name="connsiteY16" fmla="*/ 2203161 h 2232941"/>
                  <a:gd name="connsiteX17" fmla="*/ 268613 w 1500697"/>
                  <a:gd name="connsiteY17" fmla="*/ 2123845 h 223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00697" h="2232941">
                    <a:moveTo>
                      <a:pt x="268613" y="2123845"/>
                    </a:moveTo>
                    <a:cubicBezTo>
                      <a:pt x="320803" y="2103205"/>
                      <a:pt x="568186" y="2111166"/>
                      <a:pt x="853017" y="1955188"/>
                    </a:cubicBezTo>
                    <a:cubicBezTo>
                      <a:pt x="994548" y="1880589"/>
                      <a:pt x="1143450" y="1769723"/>
                      <a:pt x="1259918" y="1617873"/>
                    </a:cubicBezTo>
                    <a:cubicBezTo>
                      <a:pt x="1376976" y="1467496"/>
                      <a:pt x="1455112" y="1275840"/>
                      <a:pt x="1476047" y="1078582"/>
                    </a:cubicBezTo>
                    <a:cubicBezTo>
                      <a:pt x="1498751" y="881323"/>
                      <a:pt x="1468676" y="681116"/>
                      <a:pt x="1397321" y="510985"/>
                    </a:cubicBezTo>
                    <a:cubicBezTo>
                      <a:pt x="1326850" y="340263"/>
                      <a:pt x="1218638" y="201386"/>
                      <a:pt x="1110131" y="102315"/>
                    </a:cubicBezTo>
                    <a:cubicBezTo>
                      <a:pt x="1067082" y="63689"/>
                      <a:pt x="1024918" y="30960"/>
                      <a:pt x="984818" y="2949"/>
                    </a:cubicBezTo>
                    <a:cubicBezTo>
                      <a:pt x="985702" y="2064"/>
                      <a:pt x="986587" y="885"/>
                      <a:pt x="987177" y="0"/>
                    </a:cubicBezTo>
                    <a:cubicBezTo>
                      <a:pt x="1027572" y="27422"/>
                      <a:pt x="1070326" y="59856"/>
                      <a:pt x="1113965" y="98187"/>
                    </a:cubicBezTo>
                    <a:cubicBezTo>
                      <a:pt x="1224240" y="196669"/>
                      <a:pt x="1335106" y="334956"/>
                      <a:pt x="1408230" y="506857"/>
                    </a:cubicBezTo>
                    <a:cubicBezTo>
                      <a:pt x="1482534" y="677578"/>
                      <a:pt x="1515263" y="880439"/>
                      <a:pt x="1494623" y="1080646"/>
                    </a:cubicBezTo>
                    <a:cubicBezTo>
                      <a:pt x="1475752" y="1281148"/>
                      <a:pt x="1398500" y="1477521"/>
                      <a:pt x="1280263" y="1632910"/>
                    </a:cubicBezTo>
                    <a:cubicBezTo>
                      <a:pt x="1162910" y="1789184"/>
                      <a:pt x="1011944" y="1904178"/>
                      <a:pt x="868055" y="1982019"/>
                    </a:cubicBezTo>
                    <a:cubicBezTo>
                      <a:pt x="724460" y="2060746"/>
                      <a:pt x="586763" y="2105269"/>
                      <a:pt x="480025" y="2124140"/>
                    </a:cubicBezTo>
                    <a:cubicBezTo>
                      <a:pt x="373582" y="2142716"/>
                      <a:pt x="302522" y="2153331"/>
                      <a:pt x="275984" y="2159523"/>
                    </a:cubicBezTo>
                    <a:cubicBezTo>
                      <a:pt x="167183" y="2174560"/>
                      <a:pt x="75778" y="2206110"/>
                      <a:pt x="10614" y="2232942"/>
                    </a:cubicBezTo>
                    <a:cubicBezTo>
                      <a:pt x="7076" y="2224686"/>
                      <a:pt x="3243" y="2211417"/>
                      <a:pt x="0" y="2203161"/>
                    </a:cubicBezTo>
                    <a:cubicBezTo>
                      <a:pt x="72534" y="2166599"/>
                      <a:pt x="162171" y="2142421"/>
                      <a:pt x="268613" y="2123845"/>
                    </a:cubicBez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爱设计-8-24">
                <a:extLst>
                  <a:ext uri="{FF2B5EF4-FFF2-40B4-BE49-F238E27FC236}">
                    <a16:creationId xmlns:a16="http://schemas.microsoft.com/office/drawing/2014/main" id="{F05B9A2F-1FE0-DFB2-B333-5C89A7ED387D}"/>
                  </a:ext>
                </a:extLst>
              </p:cNvPr>
              <p:cNvSpPr/>
              <p:nvPr/>
            </p:nvSpPr>
            <p:spPr>
              <a:xfrm>
                <a:off x="6413350" y="4272876"/>
                <a:ext cx="236093" cy="280407"/>
              </a:xfrm>
              <a:custGeom>
                <a:avLst/>
                <a:gdLst>
                  <a:gd name="connsiteX0" fmla="*/ 14362 w 236093"/>
                  <a:gd name="connsiteY0" fmla="*/ 279228 h 280407"/>
                  <a:gd name="connsiteX1" fmla="*/ 11708 w 236093"/>
                  <a:gd name="connsiteY1" fmla="*/ 280408 h 280407"/>
                  <a:gd name="connsiteX2" fmla="*/ 10234 w 236093"/>
                  <a:gd name="connsiteY2" fmla="*/ 277754 h 280407"/>
                  <a:gd name="connsiteX3" fmla="*/ 10234 w 236093"/>
                  <a:gd name="connsiteY3" fmla="*/ 277754 h 280407"/>
                  <a:gd name="connsiteX4" fmla="*/ 153534 w 236093"/>
                  <a:gd name="connsiteY4" fmla="*/ 33319 h 280407"/>
                  <a:gd name="connsiteX5" fmla="*/ 153534 w 236093"/>
                  <a:gd name="connsiteY5" fmla="*/ 33319 h 280407"/>
                  <a:gd name="connsiteX6" fmla="*/ 231081 w 236093"/>
                  <a:gd name="connsiteY6" fmla="*/ 1474 h 280407"/>
                  <a:gd name="connsiteX7" fmla="*/ 236094 w 236093"/>
                  <a:gd name="connsiteY7" fmla="*/ 0 h 280407"/>
                  <a:gd name="connsiteX8" fmla="*/ 235209 w 236093"/>
                  <a:gd name="connsiteY8" fmla="*/ 5012 h 280407"/>
                  <a:gd name="connsiteX9" fmla="*/ 235209 w 236093"/>
                  <a:gd name="connsiteY9" fmla="*/ 5012 h 280407"/>
                  <a:gd name="connsiteX10" fmla="*/ 52988 w 236093"/>
                  <a:gd name="connsiteY10" fmla="*/ 260357 h 280407"/>
                  <a:gd name="connsiteX11" fmla="*/ 52988 w 236093"/>
                  <a:gd name="connsiteY11" fmla="*/ 260357 h 280407"/>
                  <a:gd name="connsiteX12" fmla="*/ 14362 w 236093"/>
                  <a:gd name="connsiteY12" fmla="*/ 279228 h 280407"/>
                  <a:gd name="connsiteX13" fmla="*/ 14362 w 236093"/>
                  <a:gd name="connsiteY13" fmla="*/ 279228 h 280407"/>
                  <a:gd name="connsiteX14" fmla="*/ 13183 w 236093"/>
                  <a:gd name="connsiteY14" fmla="*/ 276574 h 280407"/>
                  <a:gd name="connsiteX15" fmla="*/ 12003 w 236093"/>
                  <a:gd name="connsiteY15" fmla="*/ 273921 h 280407"/>
                  <a:gd name="connsiteX16" fmla="*/ 13183 w 236093"/>
                  <a:gd name="connsiteY16" fmla="*/ 276574 h 280407"/>
                  <a:gd name="connsiteX17" fmla="*/ 13183 w 236093"/>
                  <a:gd name="connsiteY17" fmla="*/ 276574 h 28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6093" h="280407">
                    <a:moveTo>
                      <a:pt x="14362" y="279228"/>
                    </a:moveTo>
                    <a:lnTo>
                      <a:pt x="11708" y="280408"/>
                    </a:lnTo>
                    <a:lnTo>
                      <a:pt x="10234" y="277754"/>
                    </a:lnTo>
                    <a:lnTo>
                      <a:pt x="10234" y="277754"/>
                    </a:lnTo>
                    <a:cubicBezTo>
                      <a:pt x="-24559" y="204630"/>
                      <a:pt x="30874" y="97892"/>
                      <a:pt x="153534" y="33319"/>
                    </a:cubicBezTo>
                    <a:lnTo>
                      <a:pt x="153534" y="33319"/>
                    </a:lnTo>
                    <a:cubicBezTo>
                      <a:pt x="176827" y="20935"/>
                      <a:pt x="202775" y="10320"/>
                      <a:pt x="231081" y="1474"/>
                    </a:cubicBezTo>
                    <a:lnTo>
                      <a:pt x="236094" y="0"/>
                    </a:lnTo>
                    <a:lnTo>
                      <a:pt x="235209" y="5012"/>
                    </a:lnTo>
                    <a:lnTo>
                      <a:pt x="235209" y="5012"/>
                    </a:lnTo>
                    <a:cubicBezTo>
                      <a:pt x="211031" y="137992"/>
                      <a:pt x="164149" y="201976"/>
                      <a:pt x="52988" y="260357"/>
                    </a:cubicBezTo>
                    <a:lnTo>
                      <a:pt x="52988" y="260357"/>
                    </a:lnTo>
                    <a:cubicBezTo>
                      <a:pt x="40604" y="266844"/>
                      <a:pt x="27926" y="273036"/>
                      <a:pt x="14362" y="279228"/>
                    </a:cubicBezTo>
                    <a:lnTo>
                      <a:pt x="14362" y="279228"/>
                    </a:lnTo>
                    <a:close/>
                    <a:moveTo>
                      <a:pt x="13183" y="276574"/>
                    </a:moveTo>
                    <a:lnTo>
                      <a:pt x="12003" y="273921"/>
                    </a:lnTo>
                    <a:lnTo>
                      <a:pt x="13183" y="276574"/>
                    </a:lnTo>
                    <a:lnTo>
                      <a:pt x="13183" y="27657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爱设计-8-25">
                <a:extLst>
                  <a:ext uri="{FF2B5EF4-FFF2-40B4-BE49-F238E27FC236}">
                    <a16:creationId xmlns:a16="http://schemas.microsoft.com/office/drawing/2014/main" id="{DE326678-A3CA-3DA6-8C9D-A8370F886246}"/>
                  </a:ext>
                </a:extLst>
              </p:cNvPr>
              <p:cNvSpPr/>
              <p:nvPr/>
            </p:nvSpPr>
            <p:spPr>
              <a:xfrm>
                <a:off x="6455429" y="4555402"/>
                <a:ext cx="362967" cy="128234"/>
              </a:xfrm>
              <a:custGeom>
                <a:avLst/>
                <a:gdLst>
                  <a:gd name="connsiteX0" fmla="*/ 2654 w 362967"/>
                  <a:gd name="connsiteY0" fmla="*/ 56853 h 128234"/>
                  <a:gd name="connsiteX1" fmla="*/ 40985 w 362967"/>
                  <a:gd name="connsiteY1" fmla="*/ 37982 h 128234"/>
                  <a:gd name="connsiteX2" fmla="*/ 40985 w 362967"/>
                  <a:gd name="connsiteY2" fmla="*/ 37982 h 128234"/>
                  <a:gd name="connsiteX3" fmla="*/ 358249 w 362967"/>
                  <a:gd name="connsiteY3" fmla="*/ 47123 h 128234"/>
                  <a:gd name="connsiteX4" fmla="*/ 358249 w 362967"/>
                  <a:gd name="connsiteY4" fmla="*/ 47123 h 128234"/>
                  <a:gd name="connsiteX5" fmla="*/ 362967 w 362967"/>
                  <a:gd name="connsiteY5" fmla="*/ 49482 h 128234"/>
                  <a:gd name="connsiteX6" fmla="*/ 358839 w 362967"/>
                  <a:gd name="connsiteY6" fmla="*/ 52430 h 128234"/>
                  <a:gd name="connsiteX7" fmla="*/ 286600 w 362967"/>
                  <a:gd name="connsiteY7" fmla="*/ 94300 h 128234"/>
                  <a:gd name="connsiteX8" fmla="*/ 286600 w 362967"/>
                  <a:gd name="connsiteY8" fmla="*/ 94300 h 128234"/>
                  <a:gd name="connsiteX9" fmla="*/ 1474 w 362967"/>
                  <a:gd name="connsiteY9" fmla="*/ 61276 h 128234"/>
                  <a:gd name="connsiteX10" fmla="*/ 1474 w 362967"/>
                  <a:gd name="connsiteY10" fmla="*/ 61276 h 128234"/>
                  <a:gd name="connsiteX11" fmla="*/ 0 w 362967"/>
                  <a:gd name="connsiteY11" fmla="*/ 58622 h 128234"/>
                  <a:gd name="connsiteX12" fmla="*/ 2654 w 362967"/>
                  <a:gd name="connsiteY12" fmla="*/ 56853 h 128234"/>
                  <a:gd name="connsiteX13" fmla="*/ 2654 w 362967"/>
                  <a:gd name="connsiteY13" fmla="*/ 56853 h 128234"/>
                  <a:gd name="connsiteX14" fmla="*/ 4128 w 362967"/>
                  <a:gd name="connsiteY14" fmla="*/ 59507 h 128234"/>
                  <a:gd name="connsiteX15" fmla="*/ 5602 w 362967"/>
                  <a:gd name="connsiteY15" fmla="*/ 62160 h 128234"/>
                  <a:gd name="connsiteX16" fmla="*/ 4128 w 362967"/>
                  <a:gd name="connsiteY16" fmla="*/ 59507 h 128234"/>
                  <a:gd name="connsiteX17" fmla="*/ 4128 w 362967"/>
                  <a:gd name="connsiteY17" fmla="*/ 59507 h 12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2967" h="128234">
                    <a:moveTo>
                      <a:pt x="2654" y="56853"/>
                    </a:moveTo>
                    <a:cubicBezTo>
                      <a:pt x="15922" y="50071"/>
                      <a:pt x="28601" y="43585"/>
                      <a:pt x="40985" y="37982"/>
                    </a:cubicBezTo>
                    <a:lnTo>
                      <a:pt x="40985" y="37982"/>
                    </a:lnTo>
                    <a:cubicBezTo>
                      <a:pt x="155094" y="-14797"/>
                      <a:pt x="235000" y="-13323"/>
                      <a:pt x="358249" y="47123"/>
                    </a:cubicBezTo>
                    <a:lnTo>
                      <a:pt x="358249" y="47123"/>
                    </a:lnTo>
                    <a:lnTo>
                      <a:pt x="362967" y="49482"/>
                    </a:lnTo>
                    <a:lnTo>
                      <a:pt x="358839" y="52430"/>
                    </a:lnTo>
                    <a:cubicBezTo>
                      <a:pt x="334956" y="69532"/>
                      <a:pt x="310778" y="83390"/>
                      <a:pt x="286600" y="94300"/>
                    </a:cubicBezTo>
                    <a:lnTo>
                      <a:pt x="286600" y="94300"/>
                    </a:lnTo>
                    <a:cubicBezTo>
                      <a:pt x="160696" y="152386"/>
                      <a:pt x="40395" y="132336"/>
                      <a:pt x="1474" y="61276"/>
                    </a:cubicBezTo>
                    <a:lnTo>
                      <a:pt x="1474" y="61276"/>
                    </a:lnTo>
                    <a:lnTo>
                      <a:pt x="0" y="58622"/>
                    </a:lnTo>
                    <a:lnTo>
                      <a:pt x="2654" y="56853"/>
                    </a:lnTo>
                    <a:lnTo>
                      <a:pt x="2654" y="56853"/>
                    </a:lnTo>
                    <a:close/>
                    <a:moveTo>
                      <a:pt x="4128" y="59507"/>
                    </a:moveTo>
                    <a:lnTo>
                      <a:pt x="5602" y="62160"/>
                    </a:lnTo>
                    <a:lnTo>
                      <a:pt x="4128" y="59507"/>
                    </a:lnTo>
                    <a:lnTo>
                      <a:pt x="4128" y="59507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爱设计-8-26">
                <a:extLst>
                  <a:ext uri="{FF2B5EF4-FFF2-40B4-BE49-F238E27FC236}">
                    <a16:creationId xmlns:a16="http://schemas.microsoft.com/office/drawing/2014/main" id="{DE8DBFFE-74B2-5748-1D21-73FAF22B4045}"/>
                  </a:ext>
                </a:extLst>
              </p:cNvPr>
              <p:cNvSpPr/>
              <p:nvPr/>
            </p:nvSpPr>
            <p:spPr>
              <a:xfrm>
                <a:off x="6653426" y="4117192"/>
                <a:ext cx="181296" cy="313726"/>
              </a:xfrm>
              <a:custGeom>
                <a:avLst/>
                <a:gdLst>
                  <a:gd name="connsiteX0" fmla="*/ 26682 w 181296"/>
                  <a:gd name="connsiteY0" fmla="*/ 311957 h 313726"/>
                  <a:gd name="connsiteX1" fmla="*/ 24323 w 181296"/>
                  <a:gd name="connsiteY1" fmla="*/ 313727 h 313726"/>
                  <a:gd name="connsiteX2" fmla="*/ 22554 w 181296"/>
                  <a:gd name="connsiteY2" fmla="*/ 311368 h 313726"/>
                  <a:gd name="connsiteX3" fmla="*/ 22554 w 181296"/>
                  <a:gd name="connsiteY3" fmla="*/ 311368 h 313726"/>
                  <a:gd name="connsiteX4" fmla="*/ 108652 w 181296"/>
                  <a:gd name="connsiteY4" fmla="*/ 48357 h 313726"/>
                  <a:gd name="connsiteX5" fmla="*/ 108652 w 181296"/>
                  <a:gd name="connsiteY5" fmla="*/ 48357 h 313726"/>
                  <a:gd name="connsiteX6" fmla="*/ 176174 w 181296"/>
                  <a:gd name="connsiteY6" fmla="*/ 2359 h 313726"/>
                  <a:gd name="connsiteX7" fmla="*/ 180597 w 181296"/>
                  <a:gd name="connsiteY7" fmla="*/ 0 h 313726"/>
                  <a:gd name="connsiteX8" fmla="*/ 180892 w 181296"/>
                  <a:gd name="connsiteY8" fmla="*/ 5013 h 313726"/>
                  <a:gd name="connsiteX9" fmla="*/ 180892 w 181296"/>
                  <a:gd name="connsiteY9" fmla="*/ 5013 h 313726"/>
                  <a:gd name="connsiteX10" fmla="*/ 59706 w 181296"/>
                  <a:gd name="connsiteY10" fmla="*/ 286305 h 313726"/>
                  <a:gd name="connsiteX11" fmla="*/ 59706 w 181296"/>
                  <a:gd name="connsiteY11" fmla="*/ 286305 h 313726"/>
                  <a:gd name="connsiteX12" fmla="*/ 26682 w 181296"/>
                  <a:gd name="connsiteY12" fmla="*/ 311957 h 313726"/>
                  <a:gd name="connsiteX13" fmla="*/ 26682 w 181296"/>
                  <a:gd name="connsiteY13" fmla="*/ 311957 h 313726"/>
                  <a:gd name="connsiteX14" fmla="*/ 24913 w 181296"/>
                  <a:gd name="connsiteY14" fmla="*/ 309598 h 313726"/>
                  <a:gd name="connsiteX15" fmla="*/ 23144 w 181296"/>
                  <a:gd name="connsiteY15" fmla="*/ 307240 h 313726"/>
                  <a:gd name="connsiteX16" fmla="*/ 24913 w 181296"/>
                  <a:gd name="connsiteY16" fmla="*/ 309598 h 313726"/>
                  <a:gd name="connsiteX17" fmla="*/ 24913 w 181296"/>
                  <a:gd name="connsiteY17" fmla="*/ 309598 h 31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1296" h="313726">
                    <a:moveTo>
                      <a:pt x="26682" y="311957"/>
                    </a:moveTo>
                    <a:lnTo>
                      <a:pt x="24323" y="313727"/>
                    </a:lnTo>
                    <a:lnTo>
                      <a:pt x="22554" y="311368"/>
                    </a:lnTo>
                    <a:lnTo>
                      <a:pt x="22554" y="311368"/>
                    </a:lnTo>
                    <a:cubicBezTo>
                      <a:pt x="-26097" y="248563"/>
                      <a:pt x="4568" y="135044"/>
                      <a:pt x="108652" y="48357"/>
                    </a:cubicBezTo>
                    <a:lnTo>
                      <a:pt x="108652" y="48357"/>
                    </a:lnTo>
                    <a:cubicBezTo>
                      <a:pt x="128407" y="31844"/>
                      <a:pt x="151111" y="16217"/>
                      <a:pt x="176174" y="2359"/>
                    </a:cubicBezTo>
                    <a:lnTo>
                      <a:pt x="180597" y="0"/>
                    </a:lnTo>
                    <a:lnTo>
                      <a:pt x="180892" y="5013"/>
                    </a:lnTo>
                    <a:lnTo>
                      <a:pt x="180892" y="5013"/>
                    </a:lnTo>
                    <a:cubicBezTo>
                      <a:pt x="185315" y="137403"/>
                      <a:pt x="154060" y="208168"/>
                      <a:pt x="59706" y="286305"/>
                    </a:cubicBezTo>
                    <a:lnTo>
                      <a:pt x="59706" y="286305"/>
                    </a:lnTo>
                    <a:cubicBezTo>
                      <a:pt x="49386" y="294561"/>
                      <a:pt x="38477" y="303112"/>
                      <a:pt x="26682" y="311957"/>
                    </a:cubicBezTo>
                    <a:lnTo>
                      <a:pt x="26682" y="311957"/>
                    </a:lnTo>
                    <a:close/>
                    <a:moveTo>
                      <a:pt x="24913" y="309598"/>
                    </a:moveTo>
                    <a:lnTo>
                      <a:pt x="23144" y="307240"/>
                    </a:lnTo>
                    <a:lnTo>
                      <a:pt x="24913" y="309598"/>
                    </a:lnTo>
                    <a:lnTo>
                      <a:pt x="24913" y="3095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爱设计-8-27">
                <a:extLst>
                  <a:ext uri="{FF2B5EF4-FFF2-40B4-BE49-F238E27FC236}">
                    <a16:creationId xmlns:a16="http://schemas.microsoft.com/office/drawing/2014/main" id="{43A9EE65-784F-C084-1115-D6693F810075}"/>
                  </a:ext>
                </a:extLst>
              </p:cNvPr>
              <p:cNvSpPr/>
              <p:nvPr/>
            </p:nvSpPr>
            <p:spPr>
              <a:xfrm>
                <a:off x="6719914" y="4382683"/>
                <a:ext cx="345865" cy="142772"/>
              </a:xfrm>
              <a:custGeom>
                <a:avLst/>
                <a:gdLst>
                  <a:gd name="connsiteX0" fmla="*/ 2064 w 345865"/>
                  <a:gd name="connsiteY0" fmla="*/ 98067 h 142772"/>
                  <a:gd name="connsiteX1" fmla="*/ 34793 w 345865"/>
                  <a:gd name="connsiteY1" fmla="*/ 72120 h 142772"/>
                  <a:gd name="connsiteX2" fmla="*/ 34793 w 345865"/>
                  <a:gd name="connsiteY2" fmla="*/ 72120 h 142772"/>
                  <a:gd name="connsiteX3" fmla="*/ 340853 w 345865"/>
                  <a:gd name="connsiteY3" fmla="*/ 16687 h 142772"/>
                  <a:gd name="connsiteX4" fmla="*/ 340853 w 345865"/>
                  <a:gd name="connsiteY4" fmla="*/ 16687 h 142772"/>
                  <a:gd name="connsiteX5" fmla="*/ 345866 w 345865"/>
                  <a:gd name="connsiteY5" fmla="*/ 17866 h 142772"/>
                  <a:gd name="connsiteX6" fmla="*/ 342622 w 345865"/>
                  <a:gd name="connsiteY6" fmla="*/ 21404 h 142772"/>
                  <a:gd name="connsiteX7" fmla="*/ 282177 w 345865"/>
                  <a:gd name="connsiteY7" fmla="*/ 76247 h 142772"/>
                  <a:gd name="connsiteX8" fmla="*/ 282177 w 345865"/>
                  <a:gd name="connsiteY8" fmla="*/ 76247 h 142772"/>
                  <a:gd name="connsiteX9" fmla="*/ 2064 w 345865"/>
                  <a:gd name="connsiteY9" fmla="*/ 101900 h 142772"/>
                  <a:gd name="connsiteX10" fmla="*/ 2064 w 345865"/>
                  <a:gd name="connsiteY10" fmla="*/ 101900 h 142772"/>
                  <a:gd name="connsiteX11" fmla="*/ 0 w 345865"/>
                  <a:gd name="connsiteY11" fmla="*/ 99541 h 142772"/>
                  <a:gd name="connsiteX12" fmla="*/ 2064 w 345865"/>
                  <a:gd name="connsiteY12" fmla="*/ 98067 h 142772"/>
                  <a:gd name="connsiteX13" fmla="*/ 2064 w 345865"/>
                  <a:gd name="connsiteY13" fmla="*/ 98067 h 142772"/>
                  <a:gd name="connsiteX14" fmla="*/ 3833 w 345865"/>
                  <a:gd name="connsiteY14" fmla="*/ 100131 h 142772"/>
                  <a:gd name="connsiteX15" fmla="*/ 5897 w 345865"/>
                  <a:gd name="connsiteY15" fmla="*/ 102490 h 142772"/>
                  <a:gd name="connsiteX16" fmla="*/ 3833 w 345865"/>
                  <a:gd name="connsiteY16" fmla="*/ 100131 h 142772"/>
                  <a:gd name="connsiteX17" fmla="*/ 3833 w 345865"/>
                  <a:gd name="connsiteY17" fmla="*/ 100131 h 14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865" h="142772">
                    <a:moveTo>
                      <a:pt x="2064" y="98067"/>
                    </a:moveTo>
                    <a:cubicBezTo>
                      <a:pt x="13268" y="88631"/>
                      <a:pt x="24178" y="80081"/>
                      <a:pt x="34793" y="72120"/>
                    </a:cubicBezTo>
                    <a:lnTo>
                      <a:pt x="34793" y="72120"/>
                    </a:lnTo>
                    <a:cubicBezTo>
                      <a:pt x="132980" y="-1594"/>
                      <a:pt x="209937" y="-16337"/>
                      <a:pt x="340853" y="16687"/>
                    </a:cubicBezTo>
                    <a:lnTo>
                      <a:pt x="340853" y="16687"/>
                    </a:lnTo>
                    <a:lnTo>
                      <a:pt x="345866" y="17866"/>
                    </a:lnTo>
                    <a:lnTo>
                      <a:pt x="342622" y="21404"/>
                    </a:lnTo>
                    <a:cubicBezTo>
                      <a:pt x="323162" y="42634"/>
                      <a:pt x="302816" y="60620"/>
                      <a:pt x="282177" y="76247"/>
                    </a:cubicBezTo>
                    <a:lnTo>
                      <a:pt x="282177" y="76247"/>
                    </a:lnTo>
                    <a:cubicBezTo>
                      <a:pt x="173670" y="157333"/>
                      <a:pt x="53959" y="162345"/>
                      <a:pt x="2064" y="101900"/>
                    </a:cubicBezTo>
                    <a:lnTo>
                      <a:pt x="2064" y="101900"/>
                    </a:lnTo>
                    <a:lnTo>
                      <a:pt x="0" y="99541"/>
                    </a:lnTo>
                    <a:lnTo>
                      <a:pt x="2064" y="98067"/>
                    </a:lnTo>
                    <a:lnTo>
                      <a:pt x="2064" y="98067"/>
                    </a:lnTo>
                    <a:close/>
                    <a:moveTo>
                      <a:pt x="3833" y="100131"/>
                    </a:moveTo>
                    <a:lnTo>
                      <a:pt x="5897" y="102490"/>
                    </a:lnTo>
                    <a:lnTo>
                      <a:pt x="3833" y="100131"/>
                    </a:lnTo>
                    <a:lnTo>
                      <a:pt x="3833" y="1001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爱设计-8-28">
                <a:extLst>
                  <a:ext uri="{FF2B5EF4-FFF2-40B4-BE49-F238E27FC236}">
                    <a16:creationId xmlns:a16="http://schemas.microsoft.com/office/drawing/2014/main" id="{D38A78D9-D8F6-DAF0-634B-EA0E73016E8C}"/>
                  </a:ext>
                </a:extLst>
              </p:cNvPr>
              <p:cNvSpPr/>
              <p:nvPr/>
            </p:nvSpPr>
            <p:spPr>
              <a:xfrm>
                <a:off x="6856886" y="3925831"/>
                <a:ext cx="142518" cy="332597"/>
              </a:xfrm>
              <a:custGeom>
                <a:avLst/>
                <a:gdLst>
                  <a:gd name="connsiteX0" fmla="*/ 44954 w 142518"/>
                  <a:gd name="connsiteY0" fmla="*/ 330238 h 332597"/>
                  <a:gd name="connsiteX1" fmla="*/ 42889 w 142518"/>
                  <a:gd name="connsiteY1" fmla="*/ 332597 h 332597"/>
                  <a:gd name="connsiteX2" fmla="*/ 40530 w 142518"/>
                  <a:gd name="connsiteY2" fmla="*/ 330828 h 332597"/>
                  <a:gd name="connsiteX3" fmla="*/ 40530 w 142518"/>
                  <a:gd name="connsiteY3" fmla="*/ 330828 h 332597"/>
                  <a:gd name="connsiteX4" fmla="*/ 66478 w 142518"/>
                  <a:gd name="connsiteY4" fmla="*/ 61330 h 332597"/>
                  <a:gd name="connsiteX5" fmla="*/ 66478 w 142518"/>
                  <a:gd name="connsiteY5" fmla="*/ 61330 h 332597"/>
                  <a:gd name="connsiteX6" fmla="*/ 121321 w 142518"/>
                  <a:gd name="connsiteY6" fmla="*/ 3243 h 332597"/>
                  <a:gd name="connsiteX7" fmla="*/ 124859 w 142518"/>
                  <a:gd name="connsiteY7" fmla="*/ 0 h 332597"/>
                  <a:gd name="connsiteX8" fmla="*/ 126039 w 142518"/>
                  <a:gd name="connsiteY8" fmla="*/ 4718 h 332597"/>
                  <a:gd name="connsiteX9" fmla="*/ 126039 w 142518"/>
                  <a:gd name="connsiteY9" fmla="*/ 4718 h 332597"/>
                  <a:gd name="connsiteX10" fmla="*/ 70311 w 142518"/>
                  <a:gd name="connsiteY10" fmla="*/ 298984 h 332597"/>
                  <a:gd name="connsiteX11" fmla="*/ 70311 w 142518"/>
                  <a:gd name="connsiteY11" fmla="*/ 298984 h 332597"/>
                  <a:gd name="connsiteX12" fmla="*/ 44954 w 142518"/>
                  <a:gd name="connsiteY12" fmla="*/ 330238 h 332597"/>
                  <a:gd name="connsiteX13" fmla="*/ 44954 w 142518"/>
                  <a:gd name="connsiteY13" fmla="*/ 330238 h 332597"/>
                  <a:gd name="connsiteX14" fmla="*/ 42595 w 142518"/>
                  <a:gd name="connsiteY14" fmla="*/ 328469 h 332597"/>
                  <a:gd name="connsiteX15" fmla="*/ 40236 w 142518"/>
                  <a:gd name="connsiteY15" fmla="*/ 326700 h 332597"/>
                  <a:gd name="connsiteX16" fmla="*/ 42595 w 142518"/>
                  <a:gd name="connsiteY16" fmla="*/ 328469 h 332597"/>
                  <a:gd name="connsiteX17" fmla="*/ 42595 w 142518"/>
                  <a:gd name="connsiteY17" fmla="*/ 328469 h 3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18" h="332597">
                    <a:moveTo>
                      <a:pt x="44954" y="330238"/>
                    </a:moveTo>
                    <a:lnTo>
                      <a:pt x="42889" y="332597"/>
                    </a:lnTo>
                    <a:lnTo>
                      <a:pt x="40530" y="330828"/>
                    </a:lnTo>
                    <a:lnTo>
                      <a:pt x="40530" y="330828"/>
                    </a:lnTo>
                    <a:cubicBezTo>
                      <a:pt x="-19620" y="280703"/>
                      <a:pt x="-14312" y="165709"/>
                      <a:pt x="66478" y="61330"/>
                    </a:cubicBezTo>
                    <a:lnTo>
                      <a:pt x="66478" y="61330"/>
                    </a:lnTo>
                    <a:cubicBezTo>
                      <a:pt x="81811" y="41575"/>
                      <a:pt x="100091" y="21819"/>
                      <a:pt x="121321" y="3243"/>
                    </a:cubicBezTo>
                    <a:lnTo>
                      <a:pt x="124859" y="0"/>
                    </a:lnTo>
                    <a:lnTo>
                      <a:pt x="126039" y="4718"/>
                    </a:lnTo>
                    <a:lnTo>
                      <a:pt x="126039" y="4718"/>
                    </a:lnTo>
                    <a:cubicBezTo>
                      <a:pt x="158768" y="130621"/>
                      <a:pt x="144025" y="204630"/>
                      <a:pt x="70311" y="298984"/>
                    </a:cubicBezTo>
                    <a:lnTo>
                      <a:pt x="70311" y="298984"/>
                    </a:lnTo>
                    <a:cubicBezTo>
                      <a:pt x="62940" y="309009"/>
                      <a:pt x="54389" y="319624"/>
                      <a:pt x="44954" y="330238"/>
                    </a:cubicBezTo>
                    <a:lnTo>
                      <a:pt x="44954" y="330238"/>
                    </a:lnTo>
                    <a:close/>
                    <a:moveTo>
                      <a:pt x="42595" y="328469"/>
                    </a:moveTo>
                    <a:lnTo>
                      <a:pt x="40236" y="326700"/>
                    </a:lnTo>
                    <a:lnTo>
                      <a:pt x="42595" y="328469"/>
                    </a:lnTo>
                    <a:lnTo>
                      <a:pt x="42595" y="32846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爱设计-8-29">
                <a:extLst>
                  <a:ext uri="{FF2B5EF4-FFF2-40B4-BE49-F238E27FC236}">
                    <a16:creationId xmlns:a16="http://schemas.microsoft.com/office/drawing/2014/main" id="{BC2EB6D6-1662-8EED-A834-BD6B9DF11CCF}"/>
                  </a:ext>
                </a:extLst>
              </p:cNvPr>
              <p:cNvSpPr/>
              <p:nvPr/>
            </p:nvSpPr>
            <p:spPr>
              <a:xfrm>
                <a:off x="6951081" y="4148565"/>
                <a:ext cx="313431" cy="174082"/>
              </a:xfrm>
              <a:custGeom>
                <a:avLst/>
                <a:gdLst>
                  <a:gd name="connsiteX0" fmla="*/ 1769 w 313431"/>
                  <a:gd name="connsiteY0" fmla="*/ 148195 h 174082"/>
                  <a:gd name="connsiteX1" fmla="*/ 27421 w 313431"/>
                  <a:gd name="connsiteY1" fmla="*/ 116645 h 174082"/>
                  <a:gd name="connsiteX2" fmla="*/ 27421 w 313431"/>
                  <a:gd name="connsiteY2" fmla="*/ 116645 h 174082"/>
                  <a:gd name="connsiteX3" fmla="*/ 308419 w 313431"/>
                  <a:gd name="connsiteY3" fmla="*/ 472 h 174082"/>
                  <a:gd name="connsiteX4" fmla="*/ 308419 w 313431"/>
                  <a:gd name="connsiteY4" fmla="*/ 472 h 174082"/>
                  <a:gd name="connsiteX5" fmla="*/ 313432 w 313431"/>
                  <a:gd name="connsiteY5" fmla="*/ 767 h 174082"/>
                  <a:gd name="connsiteX6" fmla="*/ 311073 w 313431"/>
                  <a:gd name="connsiteY6" fmla="*/ 4895 h 174082"/>
                  <a:gd name="connsiteX7" fmla="*/ 265075 w 313431"/>
                  <a:gd name="connsiteY7" fmla="*/ 69763 h 174082"/>
                  <a:gd name="connsiteX8" fmla="*/ 265075 w 313431"/>
                  <a:gd name="connsiteY8" fmla="*/ 69763 h 174082"/>
                  <a:gd name="connsiteX9" fmla="*/ 2359 w 313431"/>
                  <a:gd name="connsiteY9" fmla="*/ 152323 h 174082"/>
                  <a:gd name="connsiteX10" fmla="*/ 2359 w 313431"/>
                  <a:gd name="connsiteY10" fmla="*/ 152323 h 174082"/>
                  <a:gd name="connsiteX11" fmla="*/ 0 w 313431"/>
                  <a:gd name="connsiteY11" fmla="*/ 150554 h 174082"/>
                  <a:gd name="connsiteX12" fmla="*/ 1769 w 313431"/>
                  <a:gd name="connsiteY12" fmla="*/ 148195 h 174082"/>
                  <a:gd name="connsiteX13" fmla="*/ 1769 w 313431"/>
                  <a:gd name="connsiteY13" fmla="*/ 148195 h 174082"/>
                  <a:gd name="connsiteX14" fmla="*/ 4128 w 313431"/>
                  <a:gd name="connsiteY14" fmla="*/ 149964 h 174082"/>
                  <a:gd name="connsiteX15" fmla="*/ 6487 w 313431"/>
                  <a:gd name="connsiteY15" fmla="*/ 151733 h 174082"/>
                  <a:gd name="connsiteX16" fmla="*/ 4128 w 313431"/>
                  <a:gd name="connsiteY16" fmla="*/ 149964 h 174082"/>
                  <a:gd name="connsiteX17" fmla="*/ 4128 w 313431"/>
                  <a:gd name="connsiteY17" fmla="*/ 149964 h 17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3431" h="174082">
                    <a:moveTo>
                      <a:pt x="1769" y="148195"/>
                    </a:moveTo>
                    <a:cubicBezTo>
                      <a:pt x="10615" y="136990"/>
                      <a:pt x="19165" y="126375"/>
                      <a:pt x="27421" y="116645"/>
                    </a:cubicBezTo>
                    <a:lnTo>
                      <a:pt x="27421" y="116645"/>
                    </a:lnTo>
                    <a:cubicBezTo>
                      <a:pt x="105558" y="25830"/>
                      <a:pt x="176324" y="-4246"/>
                      <a:pt x="308419" y="472"/>
                    </a:cubicBezTo>
                    <a:lnTo>
                      <a:pt x="308419" y="472"/>
                    </a:lnTo>
                    <a:lnTo>
                      <a:pt x="313432" y="767"/>
                    </a:lnTo>
                    <a:lnTo>
                      <a:pt x="311073" y="4895"/>
                    </a:lnTo>
                    <a:cubicBezTo>
                      <a:pt x="297215" y="29073"/>
                      <a:pt x="281587" y="50598"/>
                      <a:pt x="265075" y="69763"/>
                    </a:cubicBezTo>
                    <a:lnTo>
                      <a:pt x="265075" y="69763"/>
                    </a:lnTo>
                    <a:cubicBezTo>
                      <a:pt x="178682" y="169719"/>
                      <a:pt x="65163" y="199205"/>
                      <a:pt x="2359" y="152323"/>
                    </a:cubicBezTo>
                    <a:lnTo>
                      <a:pt x="2359" y="152323"/>
                    </a:lnTo>
                    <a:lnTo>
                      <a:pt x="0" y="150554"/>
                    </a:lnTo>
                    <a:lnTo>
                      <a:pt x="1769" y="148195"/>
                    </a:lnTo>
                    <a:lnTo>
                      <a:pt x="1769" y="148195"/>
                    </a:lnTo>
                    <a:close/>
                    <a:moveTo>
                      <a:pt x="4128" y="149964"/>
                    </a:moveTo>
                    <a:lnTo>
                      <a:pt x="6487" y="151733"/>
                    </a:lnTo>
                    <a:lnTo>
                      <a:pt x="4128" y="149964"/>
                    </a:lnTo>
                    <a:lnTo>
                      <a:pt x="4128" y="1499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爱设计-8-30">
                <a:extLst>
                  <a:ext uri="{FF2B5EF4-FFF2-40B4-BE49-F238E27FC236}">
                    <a16:creationId xmlns:a16="http://schemas.microsoft.com/office/drawing/2014/main" id="{FE5A6485-9651-2BBF-AB50-EA738923E433}"/>
                  </a:ext>
                </a:extLst>
              </p:cNvPr>
              <p:cNvSpPr/>
              <p:nvPr/>
            </p:nvSpPr>
            <p:spPr>
              <a:xfrm>
                <a:off x="6998320" y="3702036"/>
                <a:ext cx="121056" cy="335250"/>
              </a:xfrm>
              <a:custGeom>
                <a:avLst/>
                <a:gdLst>
                  <a:gd name="connsiteX0" fmla="*/ 75126 w 121056"/>
                  <a:gd name="connsiteY0" fmla="*/ 332597 h 335250"/>
                  <a:gd name="connsiteX1" fmla="*/ 73947 w 121056"/>
                  <a:gd name="connsiteY1" fmla="*/ 335251 h 335250"/>
                  <a:gd name="connsiteX2" fmla="*/ 71293 w 121056"/>
                  <a:gd name="connsiteY2" fmla="*/ 334071 h 335250"/>
                  <a:gd name="connsiteX3" fmla="*/ 71293 w 121056"/>
                  <a:gd name="connsiteY3" fmla="*/ 334071 h 335250"/>
                  <a:gd name="connsiteX4" fmla="*/ 25885 w 121056"/>
                  <a:gd name="connsiteY4" fmla="*/ 72535 h 335250"/>
                  <a:gd name="connsiteX5" fmla="*/ 25885 w 121056"/>
                  <a:gd name="connsiteY5" fmla="*/ 72535 h 335250"/>
                  <a:gd name="connsiteX6" fmla="*/ 62742 w 121056"/>
                  <a:gd name="connsiteY6" fmla="*/ 3833 h 335250"/>
                  <a:gd name="connsiteX7" fmla="*/ 65396 w 121056"/>
                  <a:gd name="connsiteY7" fmla="*/ 0 h 335250"/>
                  <a:gd name="connsiteX8" fmla="*/ 67755 w 121056"/>
                  <a:gd name="connsiteY8" fmla="*/ 4128 h 335250"/>
                  <a:gd name="connsiteX9" fmla="*/ 67755 w 121056"/>
                  <a:gd name="connsiteY9" fmla="*/ 4128 h 335250"/>
                  <a:gd name="connsiteX10" fmla="*/ 91343 w 121056"/>
                  <a:gd name="connsiteY10" fmla="*/ 296625 h 335250"/>
                  <a:gd name="connsiteX11" fmla="*/ 91343 w 121056"/>
                  <a:gd name="connsiteY11" fmla="*/ 296625 h 335250"/>
                  <a:gd name="connsiteX12" fmla="*/ 75126 w 121056"/>
                  <a:gd name="connsiteY12" fmla="*/ 332597 h 335250"/>
                  <a:gd name="connsiteX13" fmla="*/ 75126 w 121056"/>
                  <a:gd name="connsiteY13" fmla="*/ 332597 h 335250"/>
                  <a:gd name="connsiteX14" fmla="*/ 72472 w 121056"/>
                  <a:gd name="connsiteY14" fmla="*/ 331418 h 335250"/>
                  <a:gd name="connsiteX15" fmla="*/ 69819 w 121056"/>
                  <a:gd name="connsiteY15" fmla="*/ 330238 h 335250"/>
                  <a:gd name="connsiteX16" fmla="*/ 72472 w 121056"/>
                  <a:gd name="connsiteY16" fmla="*/ 331418 h 335250"/>
                  <a:gd name="connsiteX17" fmla="*/ 72472 w 121056"/>
                  <a:gd name="connsiteY17" fmla="*/ 331418 h 33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056" h="335250">
                    <a:moveTo>
                      <a:pt x="75126" y="332597"/>
                    </a:moveTo>
                    <a:lnTo>
                      <a:pt x="73947" y="335251"/>
                    </a:lnTo>
                    <a:lnTo>
                      <a:pt x="71293" y="334071"/>
                    </a:lnTo>
                    <a:lnTo>
                      <a:pt x="71293" y="334071"/>
                    </a:lnTo>
                    <a:cubicBezTo>
                      <a:pt x="1412" y="301637"/>
                      <a:pt x="-23650" y="191361"/>
                      <a:pt x="25885" y="72535"/>
                    </a:cubicBezTo>
                    <a:lnTo>
                      <a:pt x="25885" y="72535"/>
                    </a:lnTo>
                    <a:cubicBezTo>
                      <a:pt x="35321" y="49831"/>
                      <a:pt x="47410" y="26832"/>
                      <a:pt x="62742" y="3833"/>
                    </a:cubicBezTo>
                    <a:lnTo>
                      <a:pt x="65396" y="0"/>
                    </a:lnTo>
                    <a:lnTo>
                      <a:pt x="67755" y="4128"/>
                    </a:lnTo>
                    <a:lnTo>
                      <a:pt x="67755" y="4128"/>
                    </a:lnTo>
                    <a:cubicBezTo>
                      <a:pt x="131444" y="114994"/>
                      <a:pt x="136456" y="188708"/>
                      <a:pt x="91343" y="296625"/>
                    </a:cubicBezTo>
                    <a:lnTo>
                      <a:pt x="91343" y="296625"/>
                    </a:lnTo>
                    <a:cubicBezTo>
                      <a:pt x="86625" y="307829"/>
                      <a:pt x="81318" y="319918"/>
                      <a:pt x="75126" y="332597"/>
                    </a:cubicBezTo>
                    <a:lnTo>
                      <a:pt x="75126" y="332597"/>
                    </a:lnTo>
                    <a:close/>
                    <a:moveTo>
                      <a:pt x="72472" y="331418"/>
                    </a:moveTo>
                    <a:lnTo>
                      <a:pt x="69819" y="330238"/>
                    </a:lnTo>
                    <a:lnTo>
                      <a:pt x="72472" y="331418"/>
                    </a:lnTo>
                    <a:lnTo>
                      <a:pt x="72472" y="33141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爱设计-8-31">
                <a:extLst>
                  <a:ext uri="{FF2B5EF4-FFF2-40B4-BE49-F238E27FC236}">
                    <a16:creationId xmlns:a16="http://schemas.microsoft.com/office/drawing/2014/main" id="{F24172CA-A29B-359A-FD19-8BDDBB7918C0}"/>
                  </a:ext>
                </a:extLst>
              </p:cNvPr>
              <p:cNvSpPr/>
              <p:nvPr/>
            </p:nvSpPr>
            <p:spPr>
              <a:xfrm>
                <a:off x="7131238" y="3842387"/>
                <a:ext cx="257703" cy="228785"/>
              </a:xfrm>
              <a:custGeom>
                <a:avLst/>
                <a:gdLst>
                  <a:gd name="connsiteX0" fmla="*/ 1179 w 257703"/>
                  <a:gd name="connsiteY0" fmla="*/ 217898 h 228785"/>
                  <a:gd name="connsiteX1" fmla="*/ 17396 w 257703"/>
                  <a:gd name="connsiteY1" fmla="*/ 181631 h 228785"/>
                  <a:gd name="connsiteX2" fmla="*/ 17396 w 257703"/>
                  <a:gd name="connsiteY2" fmla="*/ 181631 h 228785"/>
                  <a:gd name="connsiteX3" fmla="*/ 252986 w 257703"/>
                  <a:gd name="connsiteY3" fmla="*/ 1179 h 228785"/>
                  <a:gd name="connsiteX4" fmla="*/ 252986 w 257703"/>
                  <a:gd name="connsiteY4" fmla="*/ 1179 h 228785"/>
                  <a:gd name="connsiteX5" fmla="*/ 257704 w 257703"/>
                  <a:gd name="connsiteY5" fmla="*/ 0 h 228785"/>
                  <a:gd name="connsiteX6" fmla="*/ 256524 w 257703"/>
                  <a:gd name="connsiteY6" fmla="*/ 4718 h 228785"/>
                  <a:gd name="connsiteX7" fmla="*/ 229692 w 257703"/>
                  <a:gd name="connsiteY7" fmla="*/ 77547 h 228785"/>
                  <a:gd name="connsiteX8" fmla="*/ 229692 w 257703"/>
                  <a:gd name="connsiteY8" fmla="*/ 77547 h 228785"/>
                  <a:gd name="connsiteX9" fmla="*/ 2654 w 257703"/>
                  <a:gd name="connsiteY9" fmla="*/ 221437 h 228785"/>
                  <a:gd name="connsiteX10" fmla="*/ 2654 w 257703"/>
                  <a:gd name="connsiteY10" fmla="*/ 221437 h 228785"/>
                  <a:gd name="connsiteX11" fmla="*/ 0 w 257703"/>
                  <a:gd name="connsiteY11" fmla="*/ 220552 h 228785"/>
                  <a:gd name="connsiteX12" fmla="*/ 1179 w 257703"/>
                  <a:gd name="connsiteY12" fmla="*/ 217898 h 228785"/>
                  <a:gd name="connsiteX13" fmla="*/ 1179 w 257703"/>
                  <a:gd name="connsiteY13" fmla="*/ 217898 h 228785"/>
                  <a:gd name="connsiteX14" fmla="*/ 3833 w 257703"/>
                  <a:gd name="connsiteY14" fmla="*/ 219078 h 228785"/>
                  <a:gd name="connsiteX15" fmla="*/ 6487 w 257703"/>
                  <a:gd name="connsiteY15" fmla="*/ 220257 h 228785"/>
                  <a:gd name="connsiteX16" fmla="*/ 3833 w 257703"/>
                  <a:gd name="connsiteY16" fmla="*/ 219078 h 228785"/>
                  <a:gd name="connsiteX17" fmla="*/ 3833 w 257703"/>
                  <a:gd name="connsiteY17" fmla="*/ 219078 h 228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7703" h="228785">
                    <a:moveTo>
                      <a:pt x="1179" y="217898"/>
                    </a:moveTo>
                    <a:cubicBezTo>
                      <a:pt x="6487" y="205220"/>
                      <a:pt x="11794" y="193130"/>
                      <a:pt x="17396" y="181631"/>
                    </a:cubicBezTo>
                    <a:lnTo>
                      <a:pt x="17396" y="181631"/>
                    </a:lnTo>
                    <a:cubicBezTo>
                      <a:pt x="67817" y="76073"/>
                      <a:pt x="126788" y="30075"/>
                      <a:pt x="252986" y="1179"/>
                    </a:cubicBezTo>
                    <a:lnTo>
                      <a:pt x="252986" y="1179"/>
                    </a:lnTo>
                    <a:lnTo>
                      <a:pt x="257704" y="0"/>
                    </a:lnTo>
                    <a:lnTo>
                      <a:pt x="256524" y="4718"/>
                    </a:lnTo>
                    <a:cubicBezTo>
                      <a:pt x="249448" y="31255"/>
                      <a:pt x="240602" y="55433"/>
                      <a:pt x="229692" y="77547"/>
                    </a:cubicBezTo>
                    <a:lnTo>
                      <a:pt x="229692" y="77547"/>
                    </a:lnTo>
                    <a:cubicBezTo>
                      <a:pt x="173670" y="193720"/>
                      <a:pt x="74009" y="250038"/>
                      <a:pt x="2654" y="221437"/>
                    </a:cubicBezTo>
                    <a:lnTo>
                      <a:pt x="2654" y="221437"/>
                    </a:lnTo>
                    <a:lnTo>
                      <a:pt x="0" y="220552"/>
                    </a:lnTo>
                    <a:lnTo>
                      <a:pt x="1179" y="217898"/>
                    </a:lnTo>
                    <a:lnTo>
                      <a:pt x="1179" y="217898"/>
                    </a:lnTo>
                    <a:close/>
                    <a:moveTo>
                      <a:pt x="3833" y="219078"/>
                    </a:moveTo>
                    <a:lnTo>
                      <a:pt x="6487" y="220257"/>
                    </a:lnTo>
                    <a:lnTo>
                      <a:pt x="3833" y="219078"/>
                    </a:lnTo>
                    <a:lnTo>
                      <a:pt x="3833" y="21907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爱设计-8-32">
                <a:extLst>
                  <a:ext uri="{FF2B5EF4-FFF2-40B4-BE49-F238E27FC236}">
                    <a16:creationId xmlns:a16="http://schemas.microsoft.com/office/drawing/2014/main" id="{31A4FB7B-0976-1923-DCE0-4E94E3738F28}"/>
                  </a:ext>
                </a:extLst>
              </p:cNvPr>
              <p:cNvSpPr/>
              <p:nvPr/>
            </p:nvSpPr>
            <p:spPr>
              <a:xfrm>
                <a:off x="7073507" y="3480010"/>
                <a:ext cx="120993" cy="321392"/>
              </a:xfrm>
              <a:custGeom>
                <a:avLst/>
                <a:gdLst>
                  <a:gd name="connsiteX0" fmla="*/ 102549 w 120993"/>
                  <a:gd name="connsiteY0" fmla="*/ 318739 h 321392"/>
                  <a:gd name="connsiteX1" fmla="*/ 101959 w 120993"/>
                  <a:gd name="connsiteY1" fmla="*/ 321393 h 321392"/>
                  <a:gd name="connsiteX2" fmla="*/ 99305 w 120993"/>
                  <a:gd name="connsiteY2" fmla="*/ 320803 h 321392"/>
                  <a:gd name="connsiteX3" fmla="*/ 99305 w 120993"/>
                  <a:gd name="connsiteY3" fmla="*/ 320803 h 321392"/>
                  <a:gd name="connsiteX4" fmla="*/ 7310 w 120993"/>
                  <a:gd name="connsiteY4" fmla="*/ 76957 h 321392"/>
                  <a:gd name="connsiteX5" fmla="*/ 7310 w 120993"/>
                  <a:gd name="connsiteY5" fmla="*/ 76957 h 321392"/>
                  <a:gd name="connsiteX6" fmla="*/ 30014 w 120993"/>
                  <a:gd name="connsiteY6" fmla="*/ 4423 h 321392"/>
                  <a:gd name="connsiteX7" fmla="*/ 31783 w 120993"/>
                  <a:gd name="connsiteY7" fmla="*/ 0 h 321392"/>
                  <a:gd name="connsiteX8" fmla="*/ 34732 w 120993"/>
                  <a:gd name="connsiteY8" fmla="*/ 3538 h 321392"/>
                  <a:gd name="connsiteX9" fmla="*/ 34732 w 120993"/>
                  <a:gd name="connsiteY9" fmla="*/ 3538 h 321392"/>
                  <a:gd name="connsiteX10" fmla="*/ 111689 w 120993"/>
                  <a:gd name="connsiteY10" fmla="*/ 280997 h 321392"/>
                  <a:gd name="connsiteX11" fmla="*/ 111689 w 120993"/>
                  <a:gd name="connsiteY11" fmla="*/ 280997 h 321392"/>
                  <a:gd name="connsiteX12" fmla="*/ 102549 w 120993"/>
                  <a:gd name="connsiteY12" fmla="*/ 318739 h 321392"/>
                  <a:gd name="connsiteX13" fmla="*/ 102549 w 120993"/>
                  <a:gd name="connsiteY13" fmla="*/ 318739 h 321392"/>
                  <a:gd name="connsiteX14" fmla="*/ 99894 w 120993"/>
                  <a:gd name="connsiteY14" fmla="*/ 318149 h 321392"/>
                  <a:gd name="connsiteX15" fmla="*/ 96946 w 120993"/>
                  <a:gd name="connsiteY15" fmla="*/ 317560 h 321392"/>
                  <a:gd name="connsiteX16" fmla="*/ 99894 w 120993"/>
                  <a:gd name="connsiteY16" fmla="*/ 318149 h 321392"/>
                  <a:gd name="connsiteX17" fmla="*/ 99894 w 120993"/>
                  <a:gd name="connsiteY17" fmla="*/ 318149 h 3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0993" h="321392">
                    <a:moveTo>
                      <a:pt x="102549" y="318739"/>
                    </a:moveTo>
                    <a:lnTo>
                      <a:pt x="101959" y="321393"/>
                    </a:lnTo>
                    <a:lnTo>
                      <a:pt x="99305" y="320803"/>
                    </a:lnTo>
                    <a:lnTo>
                      <a:pt x="99305" y="320803"/>
                    </a:lnTo>
                    <a:cubicBezTo>
                      <a:pt x="26181" y="301932"/>
                      <a:pt x="-18342" y="200502"/>
                      <a:pt x="7310" y="76957"/>
                    </a:cubicBezTo>
                    <a:lnTo>
                      <a:pt x="7310" y="76957"/>
                    </a:lnTo>
                    <a:cubicBezTo>
                      <a:pt x="12323" y="53369"/>
                      <a:pt x="19694" y="29191"/>
                      <a:pt x="30014" y="4423"/>
                    </a:cubicBezTo>
                    <a:lnTo>
                      <a:pt x="31783" y="0"/>
                    </a:lnTo>
                    <a:lnTo>
                      <a:pt x="34732" y="3538"/>
                    </a:lnTo>
                    <a:lnTo>
                      <a:pt x="34732" y="3538"/>
                    </a:lnTo>
                    <a:cubicBezTo>
                      <a:pt x="116407" y="99072"/>
                      <a:pt x="134982" y="169247"/>
                      <a:pt x="111689" y="280997"/>
                    </a:cubicBezTo>
                    <a:lnTo>
                      <a:pt x="111689" y="280997"/>
                    </a:lnTo>
                    <a:cubicBezTo>
                      <a:pt x="109035" y="293086"/>
                      <a:pt x="106087" y="305765"/>
                      <a:pt x="102549" y="318739"/>
                    </a:cubicBezTo>
                    <a:lnTo>
                      <a:pt x="102549" y="318739"/>
                    </a:lnTo>
                    <a:close/>
                    <a:moveTo>
                      <a:pt x="99894" y="318149"/>
                    </a:moveTo>
                    <a:lnTo>
                      <a:pt x="96946" y="317560"/>
                    </a:lnTo>
                    <a:lnTo>
                      <a:pt x="99894" y="318149"/>
                    </a:lnTo>
                    <a:lnTo>
                      <a:pt x="99894" y="31814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爱设计-8-33">
                <a:extLst>
                  <a:ext uri="{FF2B5EF4-FFF2-40B4-BE49-F238E27FC236}">
                    <a16:creationId xmlns:a16="http://schemas.microsoft.com/office/drawing/2014/main" id="{9F414EF3-2FBC-543B-1639-3DEEF365EBC5}"/>
                  </a:ext>
                </a:extLst>
              </p:cNvPr>
              <p:cNvSpPr/>
              <p:nvPr/>
            </p:nvSpPr>
            <p:spPr>
              <a:xfrm>
                <a:off x="7236501" y="3558146"/>
                <a:ext cx="207873" cy="260562"/>
              </a:xfrm>
              <a:custGeom>
                <a:avLst/>
                <a:gdLst>
                  <a:gd name="connsiteX0" fmla="*/ 885 w 207873"/>
                  <a:gd name="connsiteY0" fmla="*/ 255050 h 260562"/>
                  <a:gd name="connsiteX1" fmla="*/ 9730 w 207873"/>
                  <a:gd name="connsiteY1" fmla="*/ 217309 h 260562"/>
                  <a:gd name="connsiteX2" fmla="*/ 9730 w 207873"/>
                  <a:gd name="connsiteY2" fmla="*/ 217309 h 260562"/>
                  <a:gd name="connsiteX3" fmla="*/ 203451 w 207873"/>
                  <a:gd name="connsiteY3" fmla="*/ 1769 h 260562"/>
                  <a:gd name="connsiteX4" fmla="*/ 203451 w 207873"/>
                  <a:gd name="connsiteY4" fmla="*/ 1769 h 260562"/>
                  <a:gd name="connsiteX5" fmla="*/ 207873 w 207873"/>
                  <a:gd name="connsiteY5" fmla="*/ 0 h 260562"/>
                  <a:gd name="connsiteX6" fmla="*/ 207579 w 207873"/>
                  <a:gd name="connsiteY6" fmla="*/ 4718 h 260562"/>
                  <a:gd name="connsiteX7" fmla="*/ 195195 w 207873"/>
                  <a:gd name="connsiteY7" fmla="*/ 79611 h 260562"/>
                  <a:gd name="connsiteX8" fmla="*/ 195195 w 207873"/>
                  <a:gd name="connsiteY8" fmla="*/ 79611 h 260562"/>
                  <a:gd name="connsiteX9" fmla="*/ 2949 w 207873"/>
                  <a:gd name="connsiteY9" fmla="*/ 258588 h 260562"/>
                  <a:gd name="connsiteX10" fmla="*/ 2949 w 207873"/>
                  <a:gd name="connsiteY10" fmla="*/ 258588 h 260562"/>
                  <a:gd name="connsiteX11" fmla="*/ 0 w 207873"/>
                  <a:gd name="connsiteY11" fmla="*/ 257999 h 260562"/>
                  <a:gd name="connsiteX12" fmla="*/ 885 w 207873"/>
                  <a:gd name="connsiteY12" fmla="*/ 255050 h 260562"/>
                  <a:gd name="connsiteX13" fmla="*/ 885 w 207873"/>
                  <a:gd name="connsiteY13" fmla="*/ 255050 h 260562"/>
                  <a:gd name="connsiteX14" fmla="*/ 3833 w 207873"/>
                  <a:gd name="connsiteY14" fmla="*/ 255640 h 260562"/>
                  <a:gd name="connsiteX15" fmla="*/ 6487 w 207873"/>
                  <a:gd name="connsiteY15" fmla="*/ 256229 h 260562"/>
                  <a:gd name="connsiteX16" fmla="*/ 3833 w 207873"/>
                  <a:gd name="connsiteY16" fmla="*/ 255640 h 260562"/>
                  <a:gd name="connsiteX17" fmla="*/ 3833 w 207873"/>
                  <a:gd name="connsiteY17" fmla="*/ 255640 h 26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7873" h="260562">
                    <a:moveTo>
                      <a:pt x="885" y="255050"/>
                    </a:moveTo>
                    <a:cubicBezTo>
                      <a:pt x="3833" y="241782"/>
                      <a:pt x="6487" y="229103"/>
                      <a:pt x="9730" y="217309"/>
                    </a:cubicBezTo>
                    <a:lnTo>
                      <a:pt x="9730" y="217309"/>
                    </a:lnTo>
                    <a:cubicBezTo>
                      <a:pt x="38921" y="106738"/>
                      <a:pt x="86983" y="51895"/>
                      <a:pt x="203451" y="1769"/>
                    </a:cubicBezTo>
                    <a:lnTo>
                      <a:pt x="203451" y="1769"/>
                    </a:lnTo>
                    <a:lnTo>
                      <a:pt x="207873" y="0"/>
                    </a:lnTo>
                    <a:lnTo>
                      <a:pt x="207579" y="4718"/>
                    </a:lnTo>
                    <a:cubicBezTo>
                      <a:pt x="205810" y="31255"/>
                      <a:pt x="201386" y="56317"/>
                      <a:pt x="195195" y="79611"/>
                    </a:cubicBezTo>
                    <a:lnTo>
                      <a:pt x="195195" y="79611"/>
                    </a:lnTo>
                    <a:cubicBezTo>
                      <a:pt x="162760" y="201681"/>
                      <a:pt x="77252" y="273626"/>
                      <a:pt x="2949" y="258588"/>
                    </a:cubicBezTo>
                    <a:lnTo>
                      <a:pt x="2949" y="258588"/>
                    </a:lnTo>
                    <a:lnTo>
                      <a:pt x="0" y="257999"/>
                    </a:lnTo>
                    <a:lnTo>
                      <a:pt x="885" y="255050"/>
                    </a:lnTo>
                    <a:lnTo>
                      <a:pt x="885" y="255050"/>
                    </a:lnTo>
                    <a:close/>
                    <a:moveTo>
                      <a:pt x="3833" y="255640"/>
                    </a:moveTo>
                    <a:lnTo>
                      <a:pt x="6487" y="256229"/>
                    </a:lnTo>
                    <a:lnTo>
                      <a:pt x="3833" y="255640"/>
                    </a:lnTo>
                    <a:lnTo>
                      <a:pt x="3833" y="25564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爱设计-8-34">
                <a:extLst>
                  <a:ext uri="{FF2B5EF4-FFF2-40B4-BE49-F238E27FC236}">
                    <a16:creationId xmlns:a16="http://schemas.microsoft.com/office/drawing/2014/main" id="{51C7BDA4-6B74-E422-00BC-A4E18531C173}"/>
                  </a:ext>
                </a:extLst>
              </p:cNvPr>
              <p:cNvSpPr/>
              <p:nvPr/>
            </p:nvSpPr>
            <p:spPr>
              <a:xfrm>
                <a:off x="7074968" y="3245894"/>
                <a:ext cx="148163" cy="290432"/>
              </a:xfrm>
              <a:custGeom>
                <a:avLst/>
                <a:gdLst>
                  <a:gd name="connsiteX0" fmla="*/ 147970 w 148163"/>
                  <a:gd name="connsiteY0" fmla="*/ 287779 h 290432"/>
                  <a:gd name="connsiteX1" fmla="*/ 147970 w 148163"/>
                  <a:gd name="connsiteY1" fmla="*/ 290433 h 290432"/>
                  <a:gd name="connsiteX2" fmla="*/ 145021 w 148163"/>
                  <a:gd name="connsiteY2" fmla="*/ 290433 h 290432"/>
                  <a:gd name="connsiteX3" fmla="*/ 145021 w 148163"/>
                  <a:gd name="connsiteY3" fmla="*/ 290433 h 290432"/>
                  <a:gd name="connsiteX4" fmla="*/ 247 w 148163"/>
                  <a:gd name="connsiteY4" fmla="*/ 78726 h 290432"/>
                  <a:gd name="connsiteX5" fmla="*/ 247 w 148163"/>
                  <a:gd name="connsiteY5" fmla="*/ 78726 h 290432"/>
                  <a:gd name="connsiteX6" fmla="*/ 4964 w 148163"/>
                  <a:gd name="connsiteY6" fmla="*/ 4423 h 290432"/>
                  <a:gd name="connsiteX7" fmla="*/ 5554 w 148163"/>
                  <a:gd name="connsiteY7" fmla="*/ 0 h 290432"/>
                  <a:gd name="connsiteX8" fmla="*/ 9388 w 148163"/>
                  <a:gd name="connsiteY8" fmla="*/ 2654 h 290432"/>
                  <a:gd name="connsiteX9" fmla="*/ 9388 w 148163"/>
                  <a:gd name="connsiteY9" fmla="*/ 2654 h 290432"/>
                  <a:gd name="connsiteX10" fmla="*/ 147675 w 148163"/>
                  <a:gd name="connsiteY10" fmla="*/ 249743 h 290432"/>
                  <a:gd name="connsiteX11" fmla="*/ 147675 w 148163"/>
                  <a:gd name="connsiteY11" fmla="*/ 249743 h 290432"/>
                  <a:gd name="connsiteX12" fmla="*/ 147970 w 148163"/>
                  <a:gd name="connsiteY12" fmla="*/ 287779 h 290432"/>
                  <a:gd name="connsiteX13" fmla="*/ 147970 w 148163"/>
                  <a:gd name="connsiteY13" fmla="*/ 287779 h 290432"/>
                  <a:gd name="connsiteX14" fmla="*/ 145316 w 148163"/>
                  <a:gd name="connsiteY14" fmla="*/ 287779 h 290432"/>
                  <a:gd name="connsiteX15" fmla="*/ 142662 w 148163"/>
                  <a:gd name="connsiteY15" fmla="*/ 287779 h 290432"/>
                  <a:gd name="connsiteX16" fmla="*/ 145316 w 148163"/>
                  <a:gd name="connsiteY16" fmla="*/ 287779 h 290432"/>
                  <a:gd name="connsiteX17" fmla="*/ 145316 w 148163"/>
                  <a:gd name="connsiteY17" fmla="*/ 287779 h 2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8163" h="290432">
                    <a:moveTo>
                      <a:pt x="147970" y="287779"/>
                    </a:moveTo>
                    <a:lnTo>
                      <a:pt x="147970" y="290433"/>
                    </a:lnTo>
                    <a:lnTo>
                      <a:pt x="145021" y="290433"/>
                    </a:lnTo>
                    <a:lnTo>
                      <a:pt x="145021" y="290433"/>
                    </a:lnTo>
                    <a:cubicBezTo>
                      <a:pt x="70718" y="288958"/>
                      <a:pt x="4670" y="202271"/>
                      <a:pt x="247" y="78726"/>
                    </a:cubicBezTo>
                    <a:lnTo>
                      <a:pt x="247" y="78726"/>
                    </a:lnTo>
                    <a:cubicBezTo>
                      <a:pt x="-638" y="55138"/>
                      <a:pt x="836" y="30370"/>
                      <a:pt x="4964" y="4423"/>
                    </a:cubicBezTo>
                    <a:lnTo>
                      <a:pt x="5554" y="0"/>
                    </a:lnTo>
                    <a:lnTo>
                      <a:pt x="9388" y="2654"/>
                    </a:lnTo>
                    <a:lnTo>
                      <a:pt x="9388" y="2654"/>
                    </a:lnTo>
                    <a:cubicBezTo>
                      <a:pt x="109638" y="75188"/>
                      <a:pt x="143842" y="137698"/>
                      <a:pt x="147675" y="249743"/>
                    </a:cubicBezTo>
                    <a:lnTo>
                      <a:pt x="147675" y="249743"/>
                    </a:lnTo>
                    <a:cubicBezTo>
                      <a:pt x="148264" y="261832"/>
                      <a:pt x="148264" y="274511"/>
                      <a:pt x="147970" y="287779"/>
                    </a:cubicBezTo>
                    <a:lnTo>
                      <a:pt x="147970" y="287779"/>
                    </a:lnTo>
                    <a:close/>
                    <a:moveTo>
                      <a:pt x="145316" y="287779"/>
                    </a:moveTo>
                    <a:lnTo>
                      <a:pt x="142662" y="287779"/>
                    </a:lnTo>
                    <a:lnTo>
                      <a:pt x="145316" y="287779"/>
                    </a:lnTo>
                    <a:lnTo>
                      <a:pt x="145316" y="28777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爱设计-8-35">
                <a:extLst>
                  <a:ext uri="{FF2B5EF4-FFF2-40B4-BE49-F238E27FC236}">
                    <a16:creationId xmlns:a16="http://schemas.microsoft.com/office/drawing/2014/main" id="{E6CF7DB2-9464-03FF-8E58-F2B2E577B762}"/>
                  </a:ext>
                </a:extLst>
              </p:cNvPr>
              <p:cNvSpPr/>
              <p:nvPr/>
            </p:nvSpPr>
            <p:spPr>
              <a:xfrm>
                <a:off x="7284440" y="3243830"/>
                <a:ext cx="144337" cy="292496"/>
              </a:xfrm>
              <a:custGeom>
                <a:avLst/>
                <a:gdLst>
                  <a:gd name="connsiteX0" fmla="*/ 417 w 144337"/>
                  <a:gd name="connsiteY0" fmla="*/ 289843 h 292496"/>
                  <a:gd name="connsiteX1" fmla="*/ 122 w 144337"/>
                  <a:gd name="connsiteY1" fmla="*/ 251807 h 292496"/>
                  <a:gd name="connsiteX2" fmla="*/ 122 w 144337"/>
                  <a:gd name="connsiteY2" fmla="*/ 251807 h 292496"/>
                  <a:gd name="connsiteX3" fmla="*/ 133987 w 144337"/>
                  <a:gd name="connsiteY3" fmla="*/ 2654 h 292496"/>
                  <a:gd name="connsiteX4" fmla="*/ 133987 w 144337"/>
                  <a:gd name="connsiteY4" fmla="*/ 2654 h 292496"/>
                  <a:gd name="connsiteX5" fmla="*/ 137525 w 144337"/>
                  <a:gd name="connsiteY5" fmla="*/ 0 h 292496"/>
                  <a:gd name="connsiteX6" fmla="*/ 138409 w 144337"/>
                  <a:gd name="connsiteY6" fmla="*/ 4423 h 292496"/>
                  <a:gd name="connsiteX7" fmla="*/ 144306 w 144337"/>
                  <a:gd name="connsiteY7" fmla="*/ 78726 h 292496"/>
                  <a:gd name="connsiteX8" fmla="*/ 144306 w 144337"/>
                  <a:gd name="connsiteY8" fmla="*/ 78726 h 292496"/>
                  <a:gd name="connsiteX9" fmla="*/ 3071 w 144337"/>
                  <a:gd name="connsiteY9" fmla="*/ 292497 h 292496"/>
                  <a:gd name="connsiteX10" fmla="*/ 3071 w 144337"/>
                  <a:gd name="connsiteY10" fmla="*/ 292497 h 292496"/>
                  <a:gd name="connsiteX11" fmla="*/ 417 w 144337"/>
                  <a:gd name="connsiteY11" fmla="*/ 292497 h 292496"/>
                  <a:gd name="connsiteX12" fmla="*/ 417 w 144337"/>
                  <a:gd name="connsiteY12" fmla="*/ 289843 h 292496"/>
                  <a:gd name="connsiteX13" fmla="*/ 417 w 144337"/>
                  <a:gd name="connsiteY13" fmla="*/ 289843 h 292496"/>
                  <a:gd name="connsiteX14" fmla="*/ 3071 w 144337"/>
                  <a:gd name="connsiteY14" fmla="*/ 289548 h 292496"/>
                  <a:gd name="connsiteX15" fmla="*/ 5724 w 144337"/>
                  <a:gd name="connsiteY15" fmla="*/ 289548 h 292496"/>
                  <a:gd name="connsiteX16" fmla="*/ 3071 w 144337"/>
                  <a:gd name="connsiteY16" fmla="*/ 289548 h 292496"/>
                  <a:gd name="connsiteX17" fmla="*/ 3071 w 144337"/>
                  <a:gd name="connsiteY17" fmla="*/ 289548 h 292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337" h="292496">
                    <a:moveTo>
                      <a:pt x="417" y="289843"/>
                    </a:moveTo>
                    <a:cubicBezTo>
                      <a:pt x="122" y="276574"/>
                      <a:pt x="-173" y="263896"/>
                      <a:pt x="122" y="251807"/>
                    </a:cubicBezTo>
                    <a:lnTo>
                      <a:pt x="122" y="251807"/>
                    </a:lnTo>
                    <a:cubicBezTo>
                      <a:pt x="1891" y="139762"/>
                      <a:pt x="35210" y="76662"/>
                      <a:pt x="133987" y="2654"/>
                    </a:cubicBezTo>
                    <a:lnTo>
                      <a:pt x="133987" y="2654"/>
                    </a:lnTo>
                    <a:lnTo>
                      <a:pt x="137525" y="0"/>
                    </a:lnTo>
                    <a:lnTo>
                      <a:pt x="138409" y="4423"/>
                    </a:lnTo>
                    <a:cubicBezTo>
                      <a:pt x="142832" y="30370"/>
                      <a:pt x="144602" y="55138"/>
                      <a:pt x="144306" y="78726"/>
                    </a:cubicBezTo>
                    <a:lnTo>
                      <a:pt x="144306" y="78726"/>
                    </a:lnTo>
                    <a:cubicBezTo>
                      <a:pt x="141948" y="202271"/>
                      <a:pt x="77374" y="290138"/>
                      <a:pt x="3071" y="292497"/>
                    </a:cubicBezTo>
                    <a:lnTo>
                      <a:pt x="3071" y="292497"/>
                    </a:lnTo>
                    <a:lnTo>
                      <a:pt x="417" y="292497"/>
                    </a:lnTo>
                    <a:lnTo>
                      <a:pt x="417" y="289843"/>
                    </a:lnTo>
                    <a:lnTo>
                      <a:pt x="417" y="289843"/>
                    </a:lnTo>
                    <a:close/>
                    <a:moveTo>
                      <a:pt x="3071" y="289548"/>
                    </a:moveTo>
                    <a:lnTo>
                      <a:pt x="5724" y="289548"/>
                    </a:lnTo>
                    <a:lnTo>
                      <a:pt x="3071" y="289548"/>
                    </a:lnTo>
                    <a:lnTo>
                      <a:pt x="3071" y="28954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爱设计-8-36">
                <a:extLst>
                  <a:ext uri="{FF2B5EF4-FFF2-40B4-BE49-F238E27FC236}">
                    <a16:creationId xmlns:a16="http://schemas.microsoft.com/office/drawing/2014/main" id="{E7217A46-193E-1AA3-97EF-0B25429C1821}"/>
                  </a:ext>
                </a:extLst>
              </p:cNvPr>
              <p:cNvSpPr/>
              <p:nvPr/>
            </p:nvSpPr>
            <p:spPr>
              <a:xfrm>
                <a:off x="6980272" y="3034778"/>
                <a:ext cx="225859" cy="230595"/>
              </a:xfrm>
              <a:custGeom>
                <a:avLst/>
                <a:gdLst>
                  <a:gd name="connsiteX0" fmla="*/ 224975 w 225859"/>
                  <a:gd name="connsiteY0" fmla="*/ 222616 h 230595"/>
                  <a:gd name="connsiteX1" fmla="*/ 225859 w 225859"/>
                  <a:gd name="connsiteY1" fmla="*/ 225270 h 230595"/>
                  <a:gd name="connsiteX2" fmla="*/ 223205 w 225859"/>
                  <a:gd name="connsiteY2" fmla="*/ 226154 h 230595"/>
                  <a:gd name="connsiteX3" fmla="*/ 223205 w 225859"/>
                  <a:gd name="connsiteY3" fmla="*/ 226154 h 230595"/>
                  <a:gd name="connsiteX4" fmla="*/ 20640 w 225859"/>
                  <a:gd name="connsiteY4" fmla="*/ 74893 h 230595"/>
                  <a:gd name="connsiteX5" fmla="*/ 20640 w 225859"/>
                  <a:gd name="connsiteY5" fmla="*/ 74893 h 230595"/>
                  <a:gd name="connsiteX6" fmla="*/ 885 w 225859"/>
                  <a:gd name="connsiteY6" fmla="*/ 4423 h 230595"/>
                  <a:gd name="connsiteX7" fmla="*/ 0 w 225859"/>
                  <a:gd name="connsiteY7" fmla="*/ 0 h 230595"/>
                  <a:gd name="connsiteX8" fmla="*/ 4423 w 225859"/>
                  <a:gd name="connsiteY8" fmla="*/ 1474 h 230595"/>
                  <a:gd name="connsiteX9" fmla="*/ 4423 w 225859"/>
                  <a:gd name="connsiteY9" fmla="*/ 1474 h 230595"/>
                  <a:gd name="connsiteX10" fmla="*/ 212296 w 225859"/>
                  <a:gd name="connsiteY10" fmla="*/ 187528 h 230595"/>
                  <a:gd name="connsiteX11" fmla="*/ 212296 w 225859"/>
                  <a:gd name="connsiteY11" fmla="*/ 187528 h 230595"/>
                  <a:gd name="connsiteX12" fmla="*/ 224975 w 225859"/>
                  <a:gd name="connsiteY12" fmla="*/ 222616 h 230595"/>
                  <a:gd name="connsiteX13" fmla="*/ 224975 w 225859"/>
                  <a:gd name="connsiteY13" fmla="*/ 222616 h 230595"/>
                  <a:gd name="connsiteX14" fmla="*/ 222321 w 225859"/>
                  <a:gd name="connsiteY14" fmla="*/ 223500 h 230595"/>
                  <a:gd name="connsiteX15" fmla="*/ 219667 w 225859"/>
                  <a:gd name="connsiteY15" fmla="*/ 224385 h 230595"/>
                  <a:gd name="connsiteX16" fmla="*/ 222321 w 225859"/>
                  <a:gd name="connsiteY16" fmla="*/ 223500 h 230595"/>
                  <a:gd name="connsiteX17" fmla="*/ 222321 w 225859"/>
                  <a:gd name="connsiteY17" fmla="*/ 223500 h 23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5859" h="230595">
                    <a:moveTo>
                      <a:pt x="224975" y="222616"/>
                    </a:moveTo>
                    <a:lnTo>
                      <a:pt x="225859" y="225270"/>
                    </a:lnTo>
                    <a:lnTo>
                      <a:pt x="223205" y="226154"/>
                    </a:lnTo>
                    <a:lnTo>
                      <a:pt x="223205" y="226154"/>
                    </a:lnTo>
                    <a:cubicBezTo>
                      <a:pt x="153915" y="247974"/>
                      <a:pt x="64573" y="188118"/>
                      <a:pt x="20640" y="74893"/>
                    </a:cubicBezTo>
                    <a:lnTo>
                      <a:pt x="20640" y="74893"/>
                    </a:lnTo>
                    <a:cubicBezTo>
                      <a:pt x="12384" y="53369"/>
                      <a:pt x="5602" y="29780"/>
                      <a:pt x="885" y="4423"/>
                    </a:cubicBezTo>
                    <a:lnTo>
                      <a:pt x="0" y="0"/>
                    </a:lnTo>
                    <a:lnTo>
                      <a:pt x="4423" y="1474"/>
                    </a:lnTo>
                    <a:lnTo>
                      <a:pt x="4423" y="1474"/>
                    </a:lnTo>
                    <a:cubicBezTo>
                      <a:pt x="120891" y="37447"/>
                      <a:pt x="172785" y="84918"/>
                      <a:pt x="212296" y="187528"/>
                    </a:cubicBezTo>
                    <a:lnTo>
                      <a:pt x="212296" y="187528"/>
                    </a:lnTo>
                    <a:cubicBezTo>
                      <a:pt x="216719" y="198438"/>
                      <a:pt x="220847" y="210232"/>
                      <a:pt x="224975" y="222616"/>
                    </a:cubicBezTo>
                    <a:lnTo>
                      <a:pt x="224975" y="222616"/>
                    </a:lnTo>
                    <a:close/>
                    <a:moveTo>
                      <a:pt x="222321" y="223500"/>
                    </a:moveTo>
                    <a:lnTo>
                      <a:pt x="219667" y="224385"/>
                    </a:lnTo>
                    <a:lnTo>
                      <a:pt x="222321" y="223500"/>
                    </a:lnTo>
                    <a:lnTo>
                      <a:pt x="222321" y="22350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爱设计-8-37">
                <a:extLst>
                  <a:ext uri="{FF2B5EF4-FFF2-40B4-BE49-F238E27FC236}">
                    <a16:creationId xmlns:a16="http://schemas.microsoft.com/office/drawing/2014/main" id="{BA717C15-B54E-6C18-A4E4-F1F4FB41FA8C}"/>
                  </a:ext>
                </a:extLst>
              </p:cNvPr>
              <p:cNvSpPr/>
              <p:nvPr/>
            </p:nvSpPr>
            <p:spPr>
              <a:xfrm>
                <a:off x="7230538" y="2926566"/>
                <a:ext cx="113520" cy="314021"/>
              </a:xfrm>
              <a:custGeom>
                <a:avLst/>
                <a:gdLst>
                  <a:gd name="connsiteX0" fmla="*/ 31911 w 113520"/>
                  <a:gd name="connsiteY0" fmla="*/ 311662 h 314021"/>
                  <a:gd name="connsiteX1" fmla="*/ 19232 w 113520"/>
                  <a:gd name="connsiteY1" fmla="*/ 276575 h 314021"/>
                  <a:gd name="connsiteX2" fmla="*/ 19232 w 113520"/>
                  <a:gd name="connsiteY2" fmla="*/ 276575 h 314021"/>
                  <a:gd name="connsiteX3" fmla="*/ 63165 w 113520"/>
                  <a:gd name="connsiteY3" fmla="*/ 3833 h 314021"/>
                  <a:gd name="connsiteX4" fmla="*/ 63165 w 113520"/>
                  <a:gd name="connsiteY4" fmla="*/ 3833 h 314021"/>
                  <a:gd name="connsiteX5" fmla="*/ 65819 w 113520"/>
                  <a:gd name="connsiteY5" fmla="*/ 0 h 314021"/>
                  <a:gd name="connsiteX6" fmla="*/ 67883 w 113520"/>
                  <a:gd name="connsiteY6" fmla="*/ 3833 h 314021"/>
                  <a:gd name="connsiteX7" fmla="*/ 97369 w 113520"/>
                  <a:gd name="connsiteY7" fmla="*/ 70765 h 314021"/>
                  <a:gd name="connsiteX8" fmla="*/ 97369 w 113520"/>
                  <a:gd name="connsiteY8" fmla="*/ 70765 h 314021"/>
                  <a:gd name="connsiteX9" fmla="*/ 35449 w 113520"/>
                  <a:gd name="connsiteY9" fmla="*/ 313137 h 314021"/>
                  <a:gd name="connsiteX10" fmla="*/ 35449 w 113520"/>
                  <a:gd name="connsiteY10" fmla="*/ 313137 h 314021"/>
                  <a:gd name="connsiteX11" fmla="*/ 32795 w 113520"/>
                  <a:gd name="connsiteY11" fmla="*/ 314021 h 314021"/>
                  <a:gd name="connsiteX12" fmla="*/ 31911 w 113520"/>
                  <a:gd name="connsiteY12" fmla="*/ 311662 h 314021"/>
                  <a:gd name="connsiteX13" fmla="*/ 31911 w 113520"/>
                  <a:gd name="connsiteY13" fmla="*/ 311662 h 314021"/>
                  <a:gd name="connsiteX14" fmla="*/ 34564 w 113520"/>
                  <a:gd name="connsiteY14" fmla="*/ 310483 h 314021"/>
                  <a:gd name="connsiteX15" fmla="*/ 37218 w 113520"/>
                  <a:gd name="connsiteY15" fmla="*/ 309598 h 314021"/>
                  <a:gd name="connsiteX16" fmla="*/ 34564 w 113520"/>
                  <a:gd name="connsiteY16" fmla="*/ 310483 h 314021"/>
                  <a:gd name="connsiteX17" fmla="*/ 34564 w 113520"/>
                  <a:gd name="connsiteY17" fmla="*/ 310483 h 31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520" h="314021">
                    <a:moveTo>
                      <a:pt x="31911" y="311662"/>
                    </a:moveTo>
                    <a:cubicBezTo>
                      <a:pt x="27193" y="299573"/>
                      <a:pt x="23065" y="287779"/>
                      <a:pt x="19232" y="276575"/>
                    </a:cubicBezTo>
                    <a:lnTo>
                      <a:pt x="19232" y="276575"/>
                    </a:lnTo>
                    <a:cubicBezTo>
                      <a:pt x="-15266" y="172196"/>
                      <a:pt x="-4946" y="103199"/>
                      <a:pt x="63165" y="3833"/>
                    </a:cubicBezTo>
                    <a:lnTo>
                      <a:pt x="63165" y="3833"/>
                    </a:lnTo>
                    <a:lnTo>
                      <a:pt x="65819" y="0"/>
                    </a:lnTo>
                    <a:lnTo>
                      <a:pt x="67883" y="3833"/>
                    </a:lnTo>
                    <a:cubicBezTo>
                      <a:pt x="80267" y="26537"/>
                      <a:pt x="89997" y="48946"/>
                      <a:pt x="97369" y="70765"/>
                    </a:cubicBezTo>
                    <a:lnTo>
                      <a:pt x="97369" y="70765"/>
                    </a:lnTo>
                    <a:cubicBezTo>
                      <a:pt x="135110" y="186054"/>
                      <a:pt x="103561" y="287484"/>
                      <a:pt x="35449" y="313137"/>
                    </a:cubicBezTo>
                    <a:lnTo>
                      <a:pt x="35449" y="313137"/>
                    </a:lnTo>
                    <a:lnTo>
                      <a:pt x="32795" y="314021"/>
                    </a:lnTo>
                    <a:lnTo>
                      <a:pt x="31911" y="311662"/>
                    </a:lnTo>
                    <a:lnTo>
                      <a:pt x="31911" y="311662"/>
                    </a:lnTo>
                    <a:close/>
                    <a:moveTo>
                      <a:pt x="34564" y="310483"/>
                    </a:moveTo>
                    <a:lnTo>
                      <a:pt x="37218" y="309598"/>
                    </a:lnTo>
                    <a:lnTo>
                      <a:pt x="34564" y="310483"/>
                    </a:lnTo>
                    <a:lnTo>
                      <a:pt x="34564" y="31048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爱设计-8-38">
                <a:extLst>
                  <a:ext uri="{FF2B5EF4-FFF2-40B4-BE49-F238E27FC236}">
                    <a16:creationId xmlns:a16="http://schemas.microsoft.com/office/drawing/2014/main" id="{F942ED45-FF22-3CD5-04CA-A9613AAE5A61}"/>
                  </a:ext>
                </a:extLst>
              </p:cNvPr>
              <p:cNvSpPr/>
              <p:nvPr/>
            </p:nvSpPr>
            <p:spPr>
              <a:xfrm>
                <a:off x="6858791" y="2847544"/>
                <a:ext cx="263896" cy="183384"/>
              </a:xfrm>
              <a:custGeom>
                <a:avLst/>
                <a:gdLst>
                  <a:gd name="connsiteX0" fmla="*/ 262422 w 263896"/>
                  <a:gd name="connsiteY0" fmla="*/ 166888 h 183384"/>
                  <a:gd name="connsiteX1" fmla="*/ 263896 w 263896"/>
                  <a:gd name="connsiteY1" fmla="*/ 169247 h 183384"/>
                  <a:gd name="connsiteX2" fmla="*/ 261537 w 263896"/>
                  <a:gd name="connsiteY2" fmla="*/ 170721 h 183384"/>
                  <a:gd name="connsiteX3" fmla="*/ 261537 w 263896"/>
                  <a:gd name="connsiteY3" fmla="*/ 170721 h 183384"/>
                  <a:gd name="connsiteX4" fmla="*/ 35678 w 263896"/>
                  <a:gd name="connsiteY4" fmla="*/ 67522 h 183384"/>
                  <a:gd name="connsiteX5" fmla="*/ 35678 w 263896"/>
                  <a:gd name="connsiteY5" fmla="*/ 67522 h 183384"/>
                  <a:gd name="connsiteX6" fmla="*/ 1769 w 263896"/>
                  <a:gd name="connsiteY6" fmla="*/ 4128 h 183384"/>
                  <a:gd name="connsiteX7" fmla="*/ 0 w 263896"/>
                  <a:gd name="connsiteY7" fmla="*/ 0 h 183384"/>
                  <a:gd name="connsiteX8" fmla="*/ 4423 w 263896"/>
                  <a:gd name="connsiteY8" fmla="*/ 295 h 183384"/>
                  <a:gd name="connsiteX9" fmla="*/ 4423 w 263896"/>
                  <a:gd name="connsiteY9" fmla="*/ 295 h 183384"/>
                  <a:gd name="connsiteX10" fmla="*/ 242961 w 263896"/>
                  <a:gd name="connsiteY10" fmla="*/ 135634 h 183384"/>
                  <a:gd name="connsiteX11" fmla="*/ 242961 w 263896"/>
                  <a:gd name="connsiteY11" fmla="*/ 135634 h 183384"/>
                  <a:gd name="connsiteX12" fmla="*/ 262422 w 263896"/>
                  <a:gd name="connsiteY12" fmla="*/ 166888 h 183384"/>
                  <a:gd name="connsiteX13" fmla="*/ 262422 w 263896"/>
                  <a:gd name="connsiteY13" fmla="*/ 166888 h 183384"/>
                  <a:gd name="connsiteX14" fmla="*/ 260063 w 263896"/>
                  <a:gd name="connsiteY14" fmla="*/ 168068 h 183384"/>
                  <a:gd name="connsiteX15" fmla="*/ 257704 w 263896"/>
                  <a:gd name="connsiteY15" fmla="*/ 169247 h 183384"/>
                  <a:gd name="connsiteX16" fmla="*/ 260063 w 263896"/>
                  <a:gd name="connsiteY16" fmla="*/ 168068 h 183384"/>
                  <a:gd name="connsiteX17" fmla="*/ 260063 w 263896"/>
                  <a:gd name="connsiteY17" fmla="*/ 168068 h 18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3896" h="183384">
                    <a:moveTo>
                      <a:pt x="262422" y="166888"/>
                    </a:moveTo>
                    <a:lnTo>
                      <a:pt x="263896" y="169247"/>
                    </a:lnTo>
                    <a:lnTo>
                      <a:pt x="261537" y="170721"/>
                    </a:lnTo>
                    <a:lnTo>
                      <a:pt x="261537" y="170721"/>
                    </a:lnTo>
                    <a:cubicBezTo>
                      <a:pt x="199912" y="205809"/>
                      <a:pt x="101726" y="166888"/>
                      <a:pt x="35678" y="67522"/>
                    </a:cubicBezTo>
                    <a:lnTo>
                      <a:pt x="35678" y="67522"/>
                    </a:lnTo>
                    <a:cubicBezTo>
                      <a:pt x="22999" y="48651"/>
                      <a:pt x="11499" y="27422"/>
                      <a:pt x="1769" y="4128"/>
                    </a:cubicBezTo>
                    <a:lnTo>
                      <a:pt x="0" y="0"/>
                    </a:lnTo>
                    <a:lnTo>
                      <a:pt x="4423" y="295"/>
                    </a:lnTo>
                    <a:lnTo>
                      <a:pt x="4423" y="295"/>
                    </a:lnTo>
                    <a:cubicBezTo>
                      <a:pt x="123545" y="10910"/>
                      <a:pt x="183400" y="45703"/>
                      <a:pt x="242961" y="135634"/>
                    </a:cubicBezTo>
                    <a:lnTo>
                      <a:pt x="242961" y="135634"/>
                    </a:lnTo>
                    <a:cubicBezTo>
                      <a:pt x="249448" y="145364"/>
                      <a:pt x="255935" y="155684"/>
                      <a:pt x="262422" y="166888"/>
                    </a:cubicBezTo>
                    <a:lnTo>
                      <a:pt x="262422" y="166888"/>
                    </a:lnTo>
                    <a:close/>
                    <a:moveTo>
                      <a:pt x="260063" y="168068"/>
                    </a:moveTo>
                    <a:lnTo>
                      <a:pt x="257704" y="169247"/>
                    </a:lnTo>
                    <a:lnTo>
                      <a:pt x="260063" y="168068"/>
                    </a:lnTo>
                    <a:lnTo>
                      <a:pt x="260063" y="16806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爱设计-8-39">
                <a:extLst>
                  <a:ext uri="{FF2B5EF4-FFF2-40B4-BE49-F238E27FC236}">
                    <a16:creationId xmlns:a16="http://schemas.microsoft.com/office/drawing/2014/main" id="{79572E0D-6002-A0AA-34D3-43B21FE8D0F8}"/>
                  </a:ext>
                </a:extLst>
              </p:cNvPr>
              <p:cNvSpPr/>
              <p:nvPr/>
            </p:nvSpPr>
            <p:spPr>
              <a:xfrm>
                <a:off x="7106951" y="2678887"/>
                <a:ext cx="118262" cy="307534"/>
              </a:xfrm>
              <a:custGeom>
                <a:avLst/>
                <a:gdLst>
                  <a:gd name="connsiteX0" fmla="*/ 64977 w 118262"/>
                  <a:gd name="connsiteY0" fmla="*/ 305176 h 307534"/>
                  <a:gd name="connsiteX1" fmla="*/ 45516 w 118262"/>
                  <a:gd name="connsiteY1" fmla="*/ 274216 h 307534"/>
                  <a:gd name="connsiteX2" fmla="*/ 45516 w 118262"/>
                  <a:gd name="connsiteY2" fmla="*/ 274216 h 307534"/>
                  <a:gd name="connsiteX3" fmla="*/ 29594 w 118262"/>
                  <a:gd name="connsiteY3" fmla="*/ 4128 h 307534"/>
                  <a:gd name="connsiteX4" fmla="*/ 29594 w 118262"/>
                  <a:gd name="connsiteY4" fmla="*/ 4128 h 307534"/>
                  <a:gd name="connsiteX5" fmla="*/ 31363 w 118262"/>
                  <a:gd name="connsiteY5" fmla="*/ 0 h 307534"/>
                  <a:gd name="connsiteX6" fmla="*/ 34312 w 118262"/>
                  <a:gd name="connsiteY6" fmla="*/ 3243 h 307534"/>
                  <a:gd name="connsiteX7" fmla="*/ 76771 w 118262"/>
                  <a:gd name="connsiteY7" fmla="*/ 61330 h 307534"/>
                  <a:gd name="connsiteX8" fmla="*/ 76771 w 118262"/>
                  <a:gd name="connsiteY8" fmla="*/ 61330 h 307534"/>
                  <a:gd name="connsiteX9" fmla="*/ 69105 w 118262"/>
                  <a:gd name="connsiteY9" fmla="*/ 306060 h 307534"/>
                  <a:gd name="connsiteX10" fmla="*/ 69105 w 118262"/>
                  <a:gd name="connsiteY10" fmla="*/ 306060 h 307534"/>
                  <a:gd name="connsiteX11" fmla="*/ 66746 w 118262"/>
                  <a:gd name="connsiteY11" fmla="*/ 307534 h 307534"/>
                  <a:gd name="connsiteX12" fmla="*/ 64977 w 118262"/>
                  <a:gd name="connsiteY12" fmla="*/ 305176 h 307534"/>
                  <a:gd name="connsiteX13" fmla="*/ 64977 w 118262"/>
                  <a:gd name="connsiteY13" fmla="*/ 305176 h 307534"/>
                  <a:gd name="connsiteX14" fmla="*/ 67336 w 118262"/>
                  <a:gd name="connsiteY14" fmla="*/ 303701 h 307534"/>
                  <a:gd name="connsiteX15" fmla="*/ 69399 w 118262"/>
                  <a:gd name="connsiteY15" fmla="*/ 302227 h 307534"/>
                  <a:gd name="connsiteX16" fmla="*/ 67336 w 118262"/>
                  <a:gd name="connsiteY16" fmla="*/ 303701 h 307534"/>
                  <a:gd name="connsiteX17" fmla="*/ 67336 w 118262"/>
                  <a:gd name="connsiteY17" fmla="*/ 303701 h 30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262" h="307534">
                    <a:moveTo>
                      <a:pt x="64977" y="305176"/>
                    </a:moveTo>
                    <a:cubicBezTo>
                      <a:pt x="57900" y="294561"/>
                      <a:pt x="51413" y="284241"/>
                      <a:pt x="45516" y="274216"/>
                    </a:cubicBezTo>
                    <a:lnTo>
                      <a:pt x="45516" y="274216"/>
                    </a:lnTo>
                    <a:cubicBezTo>
                      <a:pt x="-9622" y="181336"/>
                      <a:pt x="-14339" y="113225"/>
                      <a:pt x="29594" y="4128"/>
                    </a:cubicBezTo>
                    <a:lnTo>
                      <a:pt x="29594" y="4128"/>
                    </a:lnTo>
                    <a:lnTo>
                      <a:pt x="31363" y="0"/>
                    </a:lnTo>
                    <a:lnTo>
                      <a:pt x="34312" y="3243"/>
                    </a:lnTo>
                    <a:cubicBezTo>
                      <a:pt x="51119" y="22409"/>
                      <a:pt x="65272" y="41870"/>
                      <a:pt x="76771" y="61330"/>
                    </a:cubicBezTo>
                    <a:lnTo>
                      <a:pt x="76771" y="61330"/>
                    </a:lnTo>
                    <a:cubicBezTo>
                      <a:pt x="137511" y="163940"/>
                      <a:pt x="128665" y="267729"/>
                      <a:pt x="69105" y="306060"/>
                    </a:cubicBezTo>
                    <a:lnTo>
                      <a:pt x="69105" y="306060"/>
                    </a:lnTo>
                    <a:lnTo>
                      <a:pt x="66746" y="307534"/>
                    </a:lnTo>
                    <a:lnTo>
                      <a:pt x="64977" y="305176"/>
                    </a:lnTo>
                    <a:lnTo>
                      <a:pt x="64977" y="305176"/>
                    </a:lnTo>
                    <a:close/>
                    <a:moveTo>
                      <a:pt x="67336" y="303701"/>
                    </a:moveTo>
                    <a:lnTo>
                      <a:pt x="69399" y="302227"/>
                    </a:lnTo>
                    <a:lnTo>
                      <a:pt x="67336" y="303701"/>
                    </a:lnTo>
                    <a:lnTo>
                      <a:pt x="67336" y="30370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爱设计-8-40">
                <a:extLst>
                  <a:ext uri="{FF2B5EF4-FFF2-40B4-BE49-F238E27FC236}">
                    <a16:creationId xmlns:a16="http://schemas.microsoft.com/office/drawing/2014/main" id="{D52DDBD5-7F3F-1B18-B8F5-BF56C588484B}"/>
                  </a:ext>
                </a:extLst>
              </p:cNvPr>
              <p:cNvSpPr/>
              <p:nvPr/>
            </p:nvSpPr>
            <p:spPr>
              <a:xfrm>
                <a:off x="6707825" y="2681845"/>
                <a:ext cx="286599" cy="142298"/>
              </a:xfrm>
              <a:custGeom>
                <a:avLst/>
                <a:gdLst>
                  <a:gd name="connsiteX0" fmla="*/ 284831 w 286599"/>
                  <a:gd name="connsiteY0" fmla="*/ 114394 h 142298"/>
                  <a:gd name="connsiteX1" fmla="*/ 286600 w 286599"/>
                  <a:gd name="connsiteY1" fmla="*/ 116458 h 142298"/>
                  <a:gd name="connsiteX2" fmla="*/ 284536 w 286599"/>
                  <a:gd name="connsiteY2" fmla="*/ 118228 h 142298"/>
                  <a:gd name="connsiteX3" fmla="*/ 284536 w 286599"/>
                  <a:gd name="connsiteY3" fmla="*/ 118228 h 142298"/>
                  <a:gd name="connsiteX4" fmla="*/ 47177 w 286599"/>
                  <a:gd name="connsiteY4" fmla="*/ 61910 h 142298"/>
                  <a:gd name="connsiteX5" fmla="*/ 47177 w 286599"/>
                  <a:gd name="connsiteY5" fmla="*/ 61910 h 142298"/>
                  <a:gd name="connsiteX6" fmla="*/ 2359 w 286599"/>
                  <a:gd name="connsiteY6" fmla="*/ 7362 h 142298"/>
                  <a:gd name="connsiteX7" fmla="*/ 0 w 286599"/>
                  <a:gd name="connsiteY7" fmla="*/ 3824 h 142298"/>
                  <a:gd name="connsiteX8" fmla="*/ 4423 w 286599"/>
                  <a:gd name="connsiteY8" fmla="*/ 3234 h 142298"/>
                  <a:gd name="connsiteX9" fmla="*/ 4423 w 286599"/>
                  <a:gd name="connsiteY9" fmla="*/ 3234 h 142298"/>
                  <a:gd name="connsiteX10" fmla="*/ 260358 w 286599"/>
                  <a:gd name="connsiteY10" fmla="*/ 88152 h 142298"/>
                  <a:gd name="connsiteX11" fmla="*/ 260358 w 286599"/>
                  <a:gd name="connsiteY11" fmla="*/ 88152 h 142298"/>
                  <a:gd name="connsiteX12" fmla="*/ 284831 w 286599"/>
                  <a:gd name="connsiteY12" fmla="*/ 114394 h 142298"/>
                  <a:gd name="connsiteX13" fmla="*/ 284831 w 286599"/>
                  <a:gd name="connsiteY13" fmla="*/ 114394 h 142298"/>
                  <a:gd name="connsiteX14" fmla="*/ 283062 w 286599"/>
                  <a:gd name="connsiteY14" fmla="*/ 116164 h 142298"/>
                  <a:gd name="connsiteX15" fmla="*/ 280997 w 286599"/>
                  <a:gd name="connsiteY15" fmla="*/ 117933 h 142298"/>
                  <a:gd name="connsiteX16" fmla="*/ 283062 w 286599"/>
                  <a:gd name="connsiteY16" fmla="*/ 116164 h 142298"/>
                  <a:gd name="connsiteX17" fmla="*/ 283062 w 286599"/>
                  <a:gd name="connsiteY17" fmla="*/ 116164 h 14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6599" h="142298">
                    <a:moveTo>
                      <a:pt x="284831" y="114394"/>
                    </a:moveTo>
                    <a:lnTo>
                      <a:pt x="286600" y="116458"/>
                    </a:lnTo>
                    <a:lnTo>
                      <a:pt x="284536" y="118228"/>
                    </a:lnTo>
                    <a:lnTo>
                      <a:pt x="284536" y="118228"/>
                    </a:lnTo>
                    <a:cubicBezTo>
                      <a:pt x="232346" y="163635"/>
                      <a:pt x="130031" y="144765"/>
                      <a:pt x="47177" y="61910"/>
                    </a:cubicBezTo>
                    <a:lnTo>
                      <a:pt x="47177" y="61910"/>
                    </a:lnTo>
                    <a:cubicBezTo>
                      <a:pt x="31255" y="45988"/>
                      <a:pt x="16217" y="28002"/>
                      <a:pt x="2359" y="7362"/>
                    </a:cubicBezTo>
                    <a:lnTo>
                      <a:pt x="0" y="3824"/>
                    </a:lnTo>
                    <a:lnTo>
                      <a:pt x="4423" y="3234"/>
                    </a:lnTo>
                    <a:lnTo>
                      <a:pt x="4423" y="3234"/>
                    </a:lnTo>
                    <a:cubicBezTo>
                      <a:pt x="120891" y="-9150"/>
                      <a:pt x="185169" y="12964"/>
                      <a:pt x="260358" y="88152"/>
                    </a:cubicBezTo>
                    <a:lnTo>
                      <a:pt x="260358" y="88152"/>
                    </a:lnTo>
                    <a:cubicBezTo>
                      <a:pt x="268319" y="96113"/>
                      <a:pt x="276575" y="104959"/>
                      <a:pt x="284831" y="114394"/>
                    </a:cubicBezTo>
                    <a:lnTo>
                      <a:pt x="284831" y="114394"/>
                    </a:lnTo>
                    <a:close/>
                    <a:moveTo>
                      <a:pt x="283062" y="116164"/>
                    </a:moveTo>
                    <a:lnTo>
                      <a:pt x="280997" y="117933"/>
                    </a:lnTo>
                    <a:lnTo>
                      <a:pt x="283062" y="116164"/>
                    </a:lnTo>
                    <a:lnTo>
                      <a:pt x="283062" y="1161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爱设计-8-41">
                <a:extLst>
                  <a:ext uri="{FF2B5EF4-FFF2-40B4-BE49-F238E27FC236}">
                    <a16:creationId xmlns:a16="http://schemas.microsoft.com/office/drawing/2014/main" id="{10C7F12A-A892-8D61-A4AE-038C573D6B6E}"/>
                  </a:ext>
                </a:extLst>
              </p:cNvPr>
              <p:cNvSpPr/>
              <p:nvPr/>
            </p:nvSpPr>
            <p:spPr>
              <a:xfrm>
                <a:off x="6934220" y="2470719"/>
                <a:ext cx="135111" cy="288663"/>
              </a:xfrm>
              <a:custGeom>
                <a:avLst/>
                <a:gdLst>
                  <a:gd name="connsiteX0" fmla="*/ 101189 w 135111"/>
                  <a:gd name="connsiteY0" fmla="*/ 286895 h 288663"/>
                  <a:gd name="connsiteX1" fmla="*/ 76422 w 135111"/>
                  <a:gd name="connsiteY1" fmla="*/ 260652 h 288663"/>
                  <a:gd name="connsiteX2" fmla="*/ 76422 w 135111"/>
                  <a:gd name="connsiteY2" fmla="*/ 260652 h 288663"/>
                  <a:gd name="connsiteX3" fmla="*/ 8015 w 135111"/>
                  <a:gd name="connsiteY3" fmla="*/ 4128 h 288663"/>
                  <a:gd name="connsiteX4" fmla="*/ 8015 w 135111"/>
                  <a:gd name="connsiteY4" fmla="*/ 4128 h 288663"/>
                  <a:gd name="connsiteX5" fmla="*/ 8899 w 135111"/>
                  <a:gd name="connsiteY5" fmla="*/ 0 h 288663"/>
                  <a:gd name="connsiteX6" fmla="*/ 12438 w 135111"/>
                  <a:gd name="connsiteY6" fmla="*/ 2654 h 288663"/>
                  <a:gd name="connsiteX7" fmla="*/ 64627 w 135111"/>
                  <a:gd name="connsiteY7" fmla="*/ 50420 h 288663"/>
                  <a:gd name="connsiteX8" fmla="*/ 64627 w 135111"/>
                  <a:gd name="connsiteY8" fmla="*/ 50420 h 288663"/>
                  <a:gd name="connsiteX9" fmla="*/ 105317 w 135111"/>
                  <a:gd name="connsiteY9" fmla="*/ 286895 h 288663"/>
                  <a:gd name="connsiteX10" fmla="*/ 105317 w 135111"/>
                  <a:gd name="connsiteY10" fmla="*/ 286895 h 288663"/>
                  <a:gd name="connsiteX11" fmla="*/ 103548 w 135111"/>
                  <a:gd name="connsiteY11" fmla="*/ 288664 h 288663"/>
                  <a:gd name="connsiteX12" fmla="*/ 101189 w 135111"/>
                  <a:gd name="connsiteY12" fmla="*/ 286895 h 288663"/>
                  <a:gd name="connsiteX13" fmla="*/ 101189 w 135111"/>
                  <a:gd name="connsiteY13" fmla="*/ 286895 h 288663"/>
                  <a:gd name="connsiteX14" fmla="*/ 103253 w 135111"/>
                  <a:gd name="connsiteY14" fmla="*/ 284831 h 288663"/>
                  <a:gd name="connsiteX15" fmla="*/ 105023 w 135111"/>
                  <a:gd name="connsiteY15" fmla="*/ 283061 h 288663"/>
                  <a:gd name="connsiteX16" fmla="*/ 103253 w 135111"/>
                  <a:gd name="connsiteY16" fmla="*/ 284831 h 288663"/>
                  <a:gd name="connsiteX17" fmla="*/ 103253 w 135111"/>
                  <a:gd name="connsiteY17" fmla="*/ 284831 h 28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111" h="288663">
                    <a:moveTo>
                      <a:pt x="101189" y="286895"/>
                    </a:moveTo>
                    <a:cubicBezTo>
                      <a:pt x="92344" y="278049"/>
                      <a:pt x="84088" y="269203"/>
                      <a:pt x="76422" y="260652"/>
                    </a:cubicBezTo>
                    <a:lnTo>
                      <a:pt x="76422" y="260652"/>
                    </a:lnTo>
                    <a:cubicBezTo>
                      <a:pt x="5361" y="181926"/>
                      <a:pt x="-12625" y="117353"/>
                      <a:pt x="8015" y="4128"/>
                    </a:cubicBezTo>
                    <a:lnTo>
                      <a:pt x="8015" y="4128"/>
                    </a:lnTo>
                    <a:lnTo>
                      <a:pt x="8899" y="0"/>
                    </a:lnTo>
                    <a:lnTo>
                      <a:pt x="12438" y="2654"/>
                    </a:lnTo>
                    <a:cubicBezTo>
                      <a:pt x="32193" y="17691"/>
                      <a:pt x="49590" y="33908"/>
                      <a:pt x="64627" y="50420"/>
                    </a:cubicBezTo>
                    <a:lnTo>
                      <a:pt x="64627" y="50420"/>
                    </a:lnTo>
                    <a:cubicBezTo>
                      <a:pt x="143059" y="137403"/>
                      <a:pt x="155148" y="238833"/>
                      <a:pt x="105317" y="286895"/>
                    </a:cubicBezTo>
                    <a:lnTo>
                      <a:pt x="105317" y="286895"/>
                    </a:lnTo>
                    <a:lnTo>
                      <a:pt x="103548" y="288664"/>
                    </a:lnTo>
                    <a:lnTo>
                      <a:pt x="101189" y="286895"/>
                    </a:lnTo>
                    <a:lnTo>
                      <a:pt x="101189" y="286895"/>
                    </a:lnTo>
                    <a:close/>
                    <a:moveTo>
                      <a:pt x="103253" y="284831"/>
                    </a:moveTo>
                    <a:lnTo>
                      <a:pt x="105023" y="283061"/>
                    </a:lnTo>
                    <a:lnTo>
                      <a:pt x="103253" y="284831"/>
                    </a:lnTo>
                    <a:lnTo>
                      <a:pt x="103253" y="2848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爱设计-8-42">
                <a:extLst>
                  <a:ext uri="{FF2B5EF4-FFF2-40B4-BE49-F238E27FC236}">
                    <a16:creationId xmlns:a16="http://schemas.microsoft.com/office/drawing/2014/main" id="{00902269-FC2B-9C18-AA82-5421DC3AB0E5}"/>
                  </a:ext>
                </a:extLst>
              </p:cNvPr>
              <p:cNvSpPr/>
              <p:nvPr/>
            </p:nvSpPr>
            <p:spPr>
              <a:xfrm>
                <a:off x="6530617" y="2548560"/>
                <a:ext cx="299278" cy="114333"/>
              </a:xfrm>
              <a:custGeom>
                <a:avLst/>
                <a:gdLst>
                  <a:gd name="connsiteX0" fmla="*/ 297215 w 299278"/>
                  <a:gd name="connsiteY0" fmla="*/ 68408 h 114333"/>
                  <a:gd name="connsiteX1" fmla="*/ 299278 w 299278"/>
                  <a:gd name="connsiteY1" fmla="*/ 69882 h 114333"/>
                  <a:gd name="connsiteX2" fmla="*/ 297804 w 299278"/>
                  <a:gd name="connsiteY2" fmla="*/ 71946 h 114333"/>
                  <a:gd name="connsiteX3" fmla="*/ 297804 w 299278"/>
                  <a:gd name="connsiteY3" fmla="*/ 71946 h 114333"/>
                  <a:gd name="connsiteX4" fmla="*/ 58381 w 299278"/>
                  <a:gd name="connsiteY4" fmla="*/ 69587 h 114333"/>
                  <a:gd name="connsiteX5" fmla="*/ 58381 w 299278"/>
                  <a:gd name="connsiteY5" fmla="*/ 69587 h 114333"/>
                  <a:gd name="connsiteX6" fmla="*/ 3243 w 299278"/>
                  <a:gd name="connsiteY6" fmla="*/ 27423 h 114333"/>
                  <a:gd name="connsiteX7" fmla="*/ 0 w 299278"/>
                  <a:gd name="connsiteY7" fmla="*/ 24474 h 114333"/>
                  <a:gd name="connsiteX8" fmla="*/ 4128 w 299278"/>
                  <a:gd name="connsiteY8" fmla="*/ 23000 h 114333"/>
                  <a:gd name="connsiteX9" fmla="*/ 4128 w 299278"/>
                  <a:gd name="connsiteY9" fmla="*/ 23000 h 114333"/>
                  <a:gd name="connsiteX10" fmla="*/ 267434 w 299278"/>
                  <a:gd name="connsiteY10" fmla="*/ 48652 h 114333"/>
                  <a:gd name="connsiteX11" fmla="*/ 267434 w 299278"/>
                  <a:gd name="connsiteY11" fmla="*/ 48652 h 114333"/>
                  <a:gd name="connsiteX12" fmla="*/ 297215 w 299278"/>
                  <a:gd name="connsiteY12" fmla="*/ 68408 h 114333"/>
                  <a:gd name="connsiteX13" fmla="*/ 297215 w 299278"/>
                  <a:gd name="connsiteY13" fmla="*/ 68408 h 114333"/>
                  <a:gd name="connsiteX14" fmla="*/ 295740 w 299278"/>
                  <a:gd name="connsiteY14" fmla="*/ 70472 h 114333"/>
                  <a:gd name="connsiteX15" fmla="*/ 294266 w 299278"/>
                  <a:gd name="connsiteY15" fmla="*/ 72536 h 114333"/>
                  <a:gd name="connsiteX16" fmla="*/ 295740 w 299278"/>
                  <a:gd name="connsiteY16" fmla="*/ 70472 h 114333"/>
                  <a:gd name="connsiteX17" fmla="*/ 295740 w 299278"/>
                  <a:gd name="connsiteY17" fmla="*/ 70472 h 11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9278" h="114333">
                    <a:moveTo>
                      <a:pt x="297215" y="68408"/>
                    </a:moveTo>
                    <a:lnTo>
                      <a:pt x="299278" y="69882"/>
                    </a:lnTo>
                    <a:lnTo>
                      <a:pt x="297804" y="71946"/>
                    </a:lnTo>
                    <a:lnTo>
                      <a:pt x="297804" y="71946"/>
                    </a:lnTo>
                    <a:cubicBezTo>
                      <a:pt x="257999" y="126789"/>
                      <a:pt x="156273" y="130917"/>
                      <a:pt x="58381" y="69587"/>
                    </a:cubicBezTo>
                    <a:lnTo>
                      <a:pt x="58381" y="69587"/>
                    </a:lnTo>
                    <a:cubicBezTo>
                      <a:pt x="39805" y="57793"/>
                      <a:pt x="21230" y="43935"/>
                      <a:pt x="3243" y="27423"/>
                    </a:cubicBezTo>
                    <a:lnTo>
                      <a:pt x="0" y="24474"/>
                    </a:lnTo>
                    <a:lnTo>
                      <a:pt x="4128" y="23000"/>
                    </a:lnTo>
                    <a:lnTo>
                      <a:pt x="4128" y="23000"/>
                    </a:lnTo>
                    <a:cubicBezTo>
                      <a:pt x="112635" y="-14152"/>
                      <a:pt x="178977" y="-6781"/>
                      <a:pt x="267434" y="48652"/>
                    </a:cubicBezTo>
                    <a:lnTo>
                      <a:pt x="267434" y="48652"/>
                    </a:lnTo>
                    <a:cubicBezTo>
                      <a:pt x="277164" y="54844"/>
                      <a:pt x="286894" y="61331"/>
                      <a:pt x="297215" y="68408"/>
                    </a:cubicBezTo>
                    <a:lnTo>
                      <a:pt x="297215" y="68408"/>
                    </a:lnTo>
                    <a:close/>
                    <a:moveTo>
                      <a:pt x="295740" y="70472"/>
                    </a:moveTo>
                    <a:lnTo>
                      <a:pt x="294266" y="72536"/>
                    </a:lnTo>
                    <a:lnTo>
                      <a:pt x="295740" y="70472"/>
                    </a:lnTo>
                    <a:lnTo>
                      <a:pt x="295740" y="7047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爱设计-8-43">
                <a:extLst>
                  <a:ext uri="{FF2B5EF4-FFF2-40B4-BE49-F238E27FC236}">
                    <a16:creationId xmlns:a16="http://schemas.microsoft.com/office/drawing/2014/main" id="{E8EC33A1-3B34-7540-AA99-79033DF0DC53}"/>
                  </a:ext>
                </a:extLst>
              </p:cNvPr>
              <p:cNvSpPr/>
              <p:nvPr/>
            </p:nvSpPr>
            <p:spPr>
              <a:xfrm>
                <a:off x="6706940" y="2317099"/>
                <a:ext cx="170756" cy="255050"/>
              </a:xfrm>
              <a:custGeom>
                <a:avLst/>
                <a:gdLst>
                  <a:gd name="connsiteX0" fmla="*/ 153030 w 170756"/>
                  <a:gd name="connsiteY0" fmla="*/ 253871 h 255050"/>
                  <a:gd name="connsiteX1" fmla="*/ 123249 w 170756"/>
                  <a:gd name="connsiteY1" fmla="*/ 234115 h 255050"/>
                  <a:gd name="connsiteX2" fmla="*/ 123249 w 170756"/>
                  <a:gd name="connsiteY2" fmla="*/ 234115 h 255050"/>
                  <a:gd name="connsiteX3" fmla="*/ 295 w 170756"/>
                  <a:gd name="connsiteY3" fmla="*/ 4128 h 255050"/>
                  <a:gd name="connsiteX4" fmla="*/ 295 w 170756"/>
                  <a:gd name="connsiteY4" fmla="*/ 4128 h 255050"/>
                  <a:gd name="connsiteX5" fmla="*/ 0 w 170756"/>
                  <a:gd name="connsiteY5" fmla="*/ 0 h 255050"/>
                  <a:gd name="connsiteX6" fmla="*/ 3833 w 170756"/>
                  <a:gd name="connsiteY6" fmla="*/ 1769 h 255050"/>
                  <a:gd name="connsiteX7" fmla="*/ 64278 w 170756"/>
                  <a:gd name="connsiteY7" fmla="*/ 35972 h 255050"/>
                  <a:gd name="connsiteX8" fmla="*/ 64278 w 170756"/>
                  <a:gd name="connsiteY8" fmla="*/ 35972 h 255050"/>
                  <a:gd name="connsiteX9" fmla="*/ 156274 w 170756"/>
                  <a:gd name="connsiteY9" fmla="*/ 252986 h 255050"/>
                  <a:gd name="connsiteX10" fmla="*/ 156274 w 170756"/>
                  <a:gd name="connsiteY10" fmla="*/ 252986 h 255050"/>
                  <a:gd name="connsiteX11" fmla="*/ 154799 w 170756"/>
                  <a:gd name="connsiteY11" fmla="*/ 255050 h 255050"/>
                  <a:gd name="connsiteX12" fmla="*/ 153030 w 170756"/>
                  <a:gd name="connsiteY12" fmla="*/ 253871 h 255050"/>
                  <a:gd name="connsiteX13" fmla="*/ 153030 w 170756"/>
                  <a:gd name="connsiteY13" fmla="*/ 253871 h 255050"/>
                  <a:gd name="connsiteX14" fmla="*/ 154209 w 170756"/>
                  <a:gd name="connsiteY14" fmla="*/ 251512 h 255050"/>
                  <a:gd name="connsiteX15" fmla="*/ 155684 w 170756"/>
                  <a:gd name="connsiteY15" fmla="*/ 249448 h 255050"/>
                  <a:gd name="connsiteX16" fmla="*/ 154209 w 170756"/>
                  <a:gd name="connsiteY16" fmla="*/ 251512 h 255050"/>
                  <a:gd name="connsiteX17" fmla="*/ 154209 w 170756"/>
                  <a:gd name="connsiteY17" fmla="*/ 251512 h 2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0756" h="255050">
                    <a:moveTo>
                      <a:pt x="153030" y="253871"/>
                    </a:moveTo>
                    <a:cubicBezTo>
                      <a:pt x="142415" y="247089"/>
                      <a:pt x="132685" y="240602"/>
                      <a:pt x="123249" y="234115"/>
                    </a:cubicBezTo>
                    <a:lnTo>
                      <a:pt x="123249" y="234115"/>
                    </a:lnTo>
                    <a:cubicBezTo>
                      <a:pt x="37447" y="174260"/>
                      <a:pt x="5897" y="116763"/>
                      <a:pt x="295" y="4128"/>
                    </a:cubicBezTo>
                    <a:lnTo>
                      <a:pt x="295" y="4128"/>
                    </a:lnTo>
                    <a:lnTo>
                      <a:pt x="0" y="0"/>
                    </a:lnTo>
                    <a:lnTo>
                      <a:pt x="3833" y="1769"/>
                    </a:lnTo>
                    <a:cubicBezTo>
                      <a:pt x="26242" y="11794"/>
                      <a:pt x="46292" y="23588"/>
                      <a:pt x="64278" y="35972"/>
                    </a:cubicBezTo>
                    <a:lnTo>
                      <a:pt x="64278" y="35972"/>
                    </a:lnTo>
                    <a:cubicBezTo>
                      <a:pt x="158632" y="102020"/>
                      <a:pt x="193131" y="196374"/>
                      <a:pt x="156274" y="252986"/>
                    </a:cubicBezTo>
                    <a:lnTo>
                      <a:pt x="156274" y="252986"/>
                    </a:lnTo>
                    <a:lnTo>
                      <a:pt x="154799" y="255050"/>
                    </a:lnTo>
                    <a:lnTo>
                      <a:pt x="153030" y="253871"/>
                    </a:lnTo>
                    <a:lnTo>
                      <a:pt x="153030" y="253871"/>
                    </a:lnTo>
                    <a:close/>
                    <a:moveTo>
                      <a:pt x="154209" y="251512"/>
                    </a:moveTo>
                    <a:lnTo>
                      <a:pt x="155684" y="249448"/>
                    </a:lnTo>
                    <a:lnTo>
                      <a:pt x="154209" y="251512"/>
                    </a:lnTo>
                    <a:lnTo>
                      <a:pt x="154209" y="25151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爱设计-8-44">
                <a:extLst>
                  <a:ext uri="{FF2B5EF4-FFF2-40B4-BE49-F238E27FC236}">
                    <a16:creationId xmlns:a16="http://schemas.microsoft.com/office/drawing/2014/main" id="{2F7E4C71-79F5-11BE-72C2-2087AB305927}"/>
                  </a:ext>
                </a:extLst>
              </p:cNvPr>
              <p:cNvSpPr/>
              <p:nvPr/>
            </p:nvSpPr>
            <p:spPr>
              <a:xfrm>
                <a:off x="6478133" y="2394241"/>
                <a:ext cx="269206" cy="139282"/>
              </a:xfrm>
              <a:custGeom>
                <a:avLst/>
                <a:gdLst>
                  <a:gd name="connsiteX0" fmla="*/ 266844 w 269206"/>
                  <a:gd name="connsiteY0" fmla="*/ 139282 h 139282"/>
                  <a:gd name="connsiteX1" fmla="*/ 231167 w 269206"/>
                  <a:gd name="connsiteY1" fmla="*/ 138103 h 139282"/>
                  <a:gd name="connsiteX2" fmla="*/ 231167 w 269206"/>
                  <a:gd name="connsiteY2" fmla="*/ 138103 h 139282"/>
                  <a:gd name="connsiteX3" fmla="*/ 2358 w 269206"/>
                  <a:gd name="connsiteY3" fmla="*/ 7187 h 139282"/>
                  <a:gd name="connsiteX4" fmla="*/ 2358 w 269206"/>
                  <a:gd name="connsiteY4" fmla="*/ 7187 h 139282"/>
                  <a:gd name="connsiteX5" fmla="*/ 0 w 269206"/>
                  <a:gd name="connsiteY5" fmla="*/ 3649 h 139282"/>
                  <a:gd name="connsiteX6" fmla="*/ 4128 w 269206"/>
                  <a:gd name="connsiteY6" fmla="*/ 3059 h 139282"/>
                  <a:gd name="connsiteX7" fmla="*/ 74009 w 269206"/>
                  <a:gd name="connsiteY7" fmla="*/ 700 h 139282"/>
                  <a:gd name="connsiteX8" fmla="*/ 74009 w 269206"/>
                  <a:gd name="connsiteY8" fmla="*/ 700 h 139282"/>
                  <a:gd name="connsiteX9" fmla="*/ 269203 w 269206"/>
                  <a:gd name="connsiteY9" fmla="*/ 136629 h 139282"/>
                  <a:gd name="connsiteX10" fmla="*/ 269203 w 269206"/>
                  <a:gd name="connsiteY10" fmla="*/ 136629 h 139282"/>
                  <a:gd name="connsiteX11" fmla="*/ 269203 w 269206"/>
                  <a:gd name="connsiteY11" fmla="*/ 139282 h 139282"/>
                  <a:gd name="connsiteX12" fmla="*/ 266844 w 269206"/>
                  <a:gd name="connsiteY12" fmla="*/ 139282 h 139282"/>
                  <a:gd name="connsiteX13" fmla="*/ 266844 w 269206"/>
                  <a:gd name="connsiteY13" fmla="*/ 139282 h 139282"/>
                  <a:gd name="connsiteX14" fmla="*/ 266844 w 269206"/>
                  <a:gd name="connsiteY14" fmla="*/ 136629 h 139282"/>
                  <a:gd name="connsiteX15" fmla="*/ 266844 w 269206"/>
                  <a:gd name="connsiteY15" fmla="*/ 134270 h 139282"/>
                  <a:gd name="connsiteX16" fmla="*/ 266844 w 269206"/>
                  <a:gd name="connsiteY16" fmla="*/ 136629 h 139282"/>
                  <a:gd name="connsiteX17" fmla="*/ 266844 w 269206"/>
                  <a:gd name="connsiteY17" fmla="*/ 136629 h 139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9206" h="139282">
                    <a:moveTo>
                      <a:pt x="266844" y="139282"/>
                    </a:moveTo>
                    <a:cubicBezTo>
                      <a:pt x="254460" y="139282"/>
                      <a:pt x="242371" y="138693"/>
                      <a:pt x="231167" y="138103"/>
                    </a:cubicBezTo>
                    <a:lnTo>
                      <a:pt x="231167" y="138103"/>
                    </a:lnTo>
                    <a:cubicBezTo>
                      <a:pt x="126198" y="132206"/>
                      <a:pt x="68112" y="99772"/>
                      <a:pt x="2358" y="7187"/>
                    </a:cubicBezTo>
                    <a:lnTo>
                      <a:pt x="2358" y="7187"/>
                    </a:lnTo>
                    <a:lnTo>
                      <a:pt x="0" y="3649"/>
                    </a:lnTo>
                    <a:lnTo>
                      <a:pt x="4128" y="3059"/>
                    </a:lnTo>
                    <a:cubicBezTo>
                      <a:pt x="28601" y="111"/>
                      <a:pt x="51894" y="-774"/>
                      <a:pt x="74009" y="700"/>
                    </a:cubicBezTo>
                    <a:lnTo>
                      <a:pt x="74009" y="700"/>
                    </a:lnTo>
                    <a:cubicBezTo>
                      <a:pt x="189887" y="7482"/>
                      <a:pt x="269793" y="69402"/>
                      <a:pt x="269203" y="136629"/>
                    </a:cubicBezTo>
                    <a:lnTo>
                      <a:pt x="269203" y="136629"/>
                    </a:lnTo>
                    <a:lnTo>
                      <a:pt x="269203" y="139282"/>
                    </a:lnTo>
                    <a:lnTo>
                      <a:pt x="266844" y="139282"/>
                    </a:lnTo>
                    <a:lnTo>
                      <a:pt x="266844" y="139282"/>
                    </a:lnTo>
                    <a:close/>
                    <a:moveTo>
                      <a:pt x="266844" y="136629"/>
                    </a:moveTo>
                    <a:lnTo>
                      <a:pt x="266844" y="134270"/>
                    </a:lnTo>
                    <a:lnTo>
                      <a:pt x="266844" y="136629"/>
                    </a:lnTo>
                    <a:lnTo>
                      <a:pt x="266844" y="13662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3" name="爱设计-8-45">
              <a:extLst>
                <a:ext uri="{FF2B5EF4-FFF2-40B4-BE49-F238E27FC236}">
                  <a16:creationId xmlns:a16="http://schemas.microsoft.com/office/drawing/2014/main" id="{40C7DDA7-E461-6038-941C-9DB88E6D1CF3}"/>
                </a:ext>
              </a:extLst>
            </p:cNvPr>
            <p:cNvSpPr/>
            <p:nvPr/>
          </p:nvSpPr>
          <p:spPr>
            <a:xfrm>
              <a:off x="5931470" y="2087407"/>
              <a:ext cx="319623" cy="303996"/>
            </a:xfrm>
            <a:custGeom>
              <a:avLst/>
              <a:gdLst>
                <a:gd name="connsiteX0" fmla="*/ 159812 w 319623"/>
                <a:gd name="connsiteY0" fmla="*/ 0 h 303996"/>
                <a:gd name="connsiteX1" fmla="*/ 204630 w 319623"/>
                <a:gd name="connsiteY1" fmla="*/ 106148 h 303996"/>
                <a:gd name="connsiteX2" fmla="*/ 319623 w 319623"/>
                <a:gd name="connsiteY2" fmla="*/ 116173 h 303996"/>
                <a:gd name="connsiteX3" fmla="*/ 232346 w 319623"/>
                <a:gd name="connsiteY3" fmla="*/ 191656 h 303996"/>
                <a:gd name="connsiteX4" fmla="*/ 258589 w 319623"/>
                <a:gd name="connsiteY4" fmla="*/ 303996 h 303996"/>
                <a:gd name="connsiteX5" fmla="*/ 159812 w 319623"/>
                <a:gd name="connsiteY5" fmla="*/ 244435 h 303996"/>
                <a:gd name="connsiteX6" fmla="*/ 61035 w 319623"/>
                <a:gd name="connsiteY6" fmla="*/ 303996 h 303996"/>
                <a:gd name="connsiteX7" fmla="*/ 86982 w 319623"/>
                <a:gd name="connsiteY7" fmla="*/ 191656 h 303996"/>
                <a:gd name="connsiteX8" fmla="*/ 0 w 319623"/>
                <a:gd name="connsiteY8" fmla="*/ 116173 h 303996"/>
                <a:gd name="connsiteX9" fmla="*/ 114994 w 319623"/>
                <a:gd name="connsiteY9" fmla="*/ 106148 h 30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9623" h="303996">
                  <a:moveTo>
                    <a:pt x="159812" y="0"/>
                  </a:moveTo>
                  <a:lnTo>
                    <a:pt x="204630" y="106148"/>
                  </a:lnTo>
                  <a:lnTo>
                    <a:pt x="319623" y="116173"/>
                  </a:lnTo>
                  <a:lnTo>
                    <a:pt x="232346" y="191656"/>
                  </a:lnTo>
                  <a:lnTo>
                    <a:pt x="258589" y="303996"/>
                  </a:lnTo>
                  <a:lnTo>
                    <a:pt x="159812" y="244435"/>
                  </a:lnTo>
                  <a:lnTo>
                    <a:pt x="61035" y="303996"/>
                  </a:lnTo>
                  <a:lnTo>
                    <a:pt x="86982" y="191656"/>
                  </a:lnTo>
                  <a:lnTo>
                    <a:pt x="0" y="116173"/>
                  </a:lnTo>
                  <a:lnTo>
                    <a:pt x="114994" y="106148"/>
                  </a:lnTo>
                  <a:close/>
                </a:path>
              </a:pathLst>
            </a:custGeom>
            <a:grpFill/>
            <a:ln w="2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8" name="爱设计-9">
            <a:extLst>
              <a:ext uri="{FF2B5EF4-FFF2-40B4-BE49-F238E27FC236}">
                <a16:creationId xmlns:a16="http://schemas.microsoft.com/office/drawing/2014/main" id="{6A9F7ABA-1B28-EBF1-34CF-ABA88F3A0367}"/>
              </a:ext>
            </a:extLst>
          </p:cNvPr>
          <p:cNvGrpSpPr/>
          <p:nvPr/>
        </p:nvGrpSpPr>
        <p:grpSpPr>
          <a:xfrm>
            <a:off x="1120518" y="2103136"/>
            <a:ext cx="2502975" cy="2472158"/>
            <a:chOff x="1658423" y="2087407"/>
            <a:chExt cx="2706184" cy="2672865"/>
          </a:xfrm>
          <a:solidFill>
            <a:schemeClr val="accent2"/>
          </a:solidFill>
        </p:grpSpPr>
        <p:grpSp>
          <p:nvGrpSpPr>
            <p:cNvPr id="109" name="图形 3">
              <a:extLst>
                <a:ext uri="{FF2B5EF4-FFF2-40B4-BE49-F238E27FC236}">
                  <a16:creationId xmlns:a16="http://schemas.microsoft.com/office/drawing/2014/main" id="{1CA16D0E-C2C7-D154-4E33-D4E950ABD44C}"/>
                </a:ext>
              </a:extLst>
            </p:cNvPr>
            <p:cNvGrpSpPr/>
            <p:nvPr/>
          </p:nvGrpSpPr>
          <p:grpSpPr>
            <a:xfrm>
              <a:off x="1658423" y="2317394"/>
              <a:ext cx="1685689" cy="2442878"/>
              <a:chOff x="1658423" y="2317394"/>
              <a:chExt cx="1685689" cy="2442878"/>
            </a:xfrm>
            <a:grpFill/>
          </p:grpSpPr>
          <p:sp>
            <p:nvSpPr>
              <p:cNvPr id="134" name="爱设计-9-1">
                <a:extLst>
                  <a:ext uri="{FF2B5EF4-FFF2-40B4-BE49-F238E27FC236}">
                    <a16:creationId xmlns:a16="http://schemas.microsoft.com/office/drawing/2014/main" id="{A4CC1250-F395-7611-3E5C-7925A9A56036}"/>
                  </a:ext>
                </a:extLst>
              </p:cNvPr>
              <p:cNvSpPr/>
              <p:nvPr/>
            </p:nvSpPr>
            <p:spPr>
              <a:xfrm>
                <a:off x="1843439" y="2527331"/>
                <a:ext cx="1500672" cy="2232941"/>
              </a:xfrm>
              <a:custGeom>
                <a:avLst/>
                <a:gdLst>
                  <a:gd name="connsiteX0" fmla="*/ 1231764 w 1500672"/>
                  <a:gd name="connsiteY0" fmla="*/ 2123845 h 2232941"/>
                  <a:gd name="connsiteX1" fmla="*/ 647360 w 1500672"/>
                  <a:gd name="connsiteY1" fmla="*/ 1955188 h 2232941"/>
                  <a:gd name="connsiteX2" fmla="*/ 240460 w 1500672"/>
                  <a:gd name="connsiteY2" fmla="*/ 1617873 h 2232941"/>
                  <a:gd name="connsiteX3" fmla="*/ 24331 w 1500672"/>
                  <a:gd name="connsiteY3" fmla="*/ 1078582 h 2232941"/>
                  <a:gd name="connsiteX4" fmla="*/ 103057 w 1500672"/>
                  <a:gd name="connsiteY4" fmla="*/ 510985 h 2232941"/>
                  <a:gd name="connsiteX5" fmla="*/ 390246 w 1500672"/>
                  <a:gd name="connsiteY5" fmla="*/ 102315 h 2232941"/>
                  <a:gd name="connsiteX6" fmla="*/ 515560 w 1500672"/>
                  <a:gd name="connsiteY6" fmla="*/ 2949 h 2232941"/>
                  <a:gd name="connsiteX7" fmla="*/ 513201 w 1500672"/>
                  <a:gd name="connsiteY7" fmla="*/ 0 h 2232941"/>
                  <a:gd name="connsiteX8" fmla="*/ 386413 w 1500672"/>
                  <a:gd name="connsiteY8" fmla="*/ 98187 h 2232941"/>
                  <a:gd name="connsiteX9" fmla="*/ 92147 w 1500672"/>
                  <a:gd name="connsiteY9" fmla="*/ 506857 h 2232941"/>
                  <a:gd name="connsiteX10" fmla="*/ 6049 w 1500672"/>
                  <a:gd name="connsiteY10" fmla="*/ 1080646 h 2232941"/>
                  <a:gd name="connsiteX11" fmla="*/ 220409 w 1500672"/>
                  <a:gd name="connsiteY11" fmla="*/ 1632910 h 2232941"/>
                  <a:gd name="connsiteX12" fmla="*/ 632618 w 1500672"/>
                  <a:gd name="connsiteY12" fmla="*/ 1982019 h 2232941"/>
                  <a:gd name="connsiteX13" fmla="*/ 1020648 w 1500672"/>
                  <a:gd name="connsiteY13" fmla="*/ 2124140 h 2232941"/>
                  <a:gd name="connsiteX14" fmla="*/ 1224688 w 1500672"/>
                  <a:gd name="connsiteY14" fmla="*/ 2159523 h 2232941"/>
                  <a:gd name="connsiteX15" fmla="*/ 1490058 w 1500672"/>
                  <a:gd name="connsiteY15" fmla="*/ 2232942 h 2232941"/>
                  <a:gd name="connsiteX16" fmla="*/ 1500673 w 1500672"/>
                  <a:gd name="connsiteY16" fmla="*/ 2203161 h 2232941"/>
                  <a:gd name="connsiteX17" fmla="*/ 1231764 w 1500672"/>
                  <a:gd name="connsiteY17" fmla="*/ 2123845 h 223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00672" h="2232941">
                    <a:moveTo>
                      <a:pt x="1231764" y="2123845"/>
                    </a:moveTo>
                    <a:cubicBezTo>
                      <a:pt x="1179575" y="2103205"/>
                      <a:pt x="932191" y="2111166"/>
                      <a:pt x="647360" y="1955188"/>
                    </a:cubicBezTo>
                    <a:cubicBezTo>
                      <a:pt x="505830" y="1880589"/>
                      <a:pt x="356928" y="1769723"/>
                      <a:pt x="240460" y="1617873"/>
                    </a:cubicBezTo>
                    <a:cubicBezTo>
                      <a:pt x="123402" y="1467496"/>
                      <a:pt x="45265" y="1275840"/>
                      <a:pt x="24331" y="1078582"/>
                    </a:cubicBezTo>
                    <a:cubicBezTo>
                      <a:pt x="1627" y="881323"/>
                      <a:pt x="31702" y="681116"/>
                      <a:pt x="103057" y="510985"/>
                    </a:cubicBezTo>
                    <a:cubicBezTo>
                      <a:pt x="173527" y="340263"/>
                      <a:pt x="281739" y="201386"/>
                      <a:pt x="390246" y="102315"/>
                    </a:cubicBezTo>
                    <a:cubicBezTo>
                      <a:pt x="433295" y="63689"/>
                      <a:pt x="475460" y="30960"/>
                      <a:pt x="515560" y="2949"/>
                    </a:cubicBezTo>
                    <a:cubicBezTo>
                      <a:pt x="514675" y="2064"/>
                      <a:pt x="513791" y="885"/>
                      <a:pt x="513201" y="0"/>
                    </a:cubicBezTo>
                    <a:cubicBezTo>
                      <a:pt x="472806" y="27422"/>
                      <a:pt x="430052" y="59856"/>
                      <a:pt x="386413" y="98187"/>
                    </a:cubicBezTo>
                    <a:cubicBezTo>
                      <a:pt x="276137" y="196669"/>
                      <a:pt x="165271" y="334956"/>
                      <a:pt x="92147" y="506857"/>
                    </a:cubicBezTo>
                    <a:cubicBezTo>
                      <a:pt x="18433" y="677578"/>
                      <a:pt x="-14590" y="880439"/>
                      <a:pt x="6049" y="1080646"/>
                    </a:cubicBezTo>
                    <a:cubicBezTo>
                      <a:pt x="24920" y="1281148"/>
                      <a:pt x="102172" y="1477521"/>
                      <a:pt x="220409" y="1632910"/>
                    </a:cubicBezTo>
                    <a:cubicBezTo>
                      <a:pt x="337762" y="1789184"/>
                      <a:pt x="488728" y="1904178"/>
                      <a:pt x="632618" y="1982019"/>
                    </a:cubicBezTo>
                    <a:cubicBezTo>
                      <a:pt x="776212" y="2060746"/>
                      <a:pt x="913910" y="2105269"/>
                      <a:pt x="1020648" y="2124140"/>
                    </a:cubicBezTo>
                    <a:cubicBezTo>
                      <a:pt x="1127091" y="2142716"/>
                      <a:pt x="1198151" y="2153331"/>
                      <a:pt x="1224688" y="2159523"/>
                    </a:cubicBezTo>
                    <a:cubicBezTo>
                      <a:pt x="1333489" y="2174560"/>
                      <a:pt x="1424895" y="2206110"/>
                      <a:pt x="1490058" y="2232942"/>
                    </a:cubicBezTo>
                    <a:cubicBezTo>
                      <a:pt x="1493596" y="2224686"/>
                      <a:pt x="1497429" y="2211417"/>
                      <a:pt x="1500673" y="2203161"/>
                    </a:cubicBezTo>
                    <a:cubicBezTo>
                      <a:pt x="1427843" y="2166599"/>
                      <a:pt x="1338207" y="2142421"/>
                      <a:pt x="1231764" y="2123845"/>
                    </a:cubicBez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爱设计-9-2">
                <a:extLst>
                  <a:ext uri="{FF2B5EF4-FFF2-40B4-BE49-F238E27FC236}">
                    <a16:creationId xmlns:a16="http://schemas.microsoft.com/office/drawing/2014/main" id="{3D103B35-AEC2-AE30-56AF-0A256C68D2FE}"/>
                  </a:ext>
                </a:extLst>
              </p:cNvPr>
              <p:cNvSpPr/>
              <p:nvPr/>
            </p:nvSpPr>
            <p:spPr>
              <a:xfrm>
                <a:off x="2453648" y="4272876"/>
                <a:ext cx="236093" cy="280407"/>
              </a:xfrm>
              <a:custGeom>
                <a:avLst/>
                <a:gdLst>
                  <a:gd name="connsiteX0" fmla="*/ 221437 w 236093"/>
                  <a:gd name="connsiteY0" fmla="*/ 279228 h 280407"/>
                  <a:gd name="connsiteX1" fmla="*/ 183105 w 236093"/>
                  <a:gd name="connsiteY1" fmla="*/ 260357 h 280407"/>
                  <a:gd name="connsiteX2" fmla="*/ 183105 w 236093"/>
                  <a:gd name="connsiteY2" fmla="*/ 260357 h 280407"/>
                  <a:gd name="connsiteX3" fmla="*/ 885 w 236093"/>
                  <a:gd name="connsiteY3" fmla="*/ 5012 h 280407"/>
                  <a:gd name="connsiteX4" fmla="*/ 885 w 236093"/>
                  <a:gd name="connsiteY4" fmla="*/ 5012 h 280407"/>
                  <a:gd name="connsiteX5" fmla="*/ 0 w 236093"/>
                  <a:gd name="connsiteY5" fmla="*/ 0 h 280407"/>
                  <a:gd name="connsiteX6" fmla="*/ 5013 w 236093"/>
                  <a:gd name="connsiteY6" fmla="*/ 1474 h 280407"/>
                  <a:gd name="connsiteX7" fmla="*/ 82560 w 236093"/>
                  <a:gd name="connsiteY7" fmla="*/ 33319 h 280407"/>
                  <a:gd name="connsiteX8" fmla="*/ 82560 w 236093"/>
                  <a:gd name="connsiteY8" fmla="*/ 33319 h 280407"/>
                  <a:gd name="connsiteX9" fmla="*/ 225859 w 236093"/>
                  <a:gd name="connsiteY9" fmla="*/ 277754 h 280407"/>
                  <a:gd name="connsiteX10" fmla="*/ 225859 w 236093"/>
                  <a:gd name="connsiteY10" fmla="*/ 277754 h 280407"/>
                  <a:gd name="connsiteX11" fmla="*/ 224385 w 236093"/>
                  <a:gd name="connsiteY11" fmla="*/ 280408 h 280407"/>
                  <a:gd name="connsiteX12" fmla="*/ 221437 w 236093"/>
                  <a:gd name="connsiteY12" fmla="*/ 279228 h 280407"/>
                  <a:gd name="connsiteX13" fmla="*/ 221437 w 236093"/>
                  <a:gd name="connsiteY13" fmla="*/ 279228 h 280407"/>
                  <a:gd name="connsiteX14" fmla="*/ 222616 w 236093"/>
                  <a:gd name="connsiteY14" fmla="*/ 276574 h 280407"/>
                  <a:gd name="connsiteX15" fmla="*/ 223795 w 236093"/>
                  <a:gd name="connsiteY15" fmla="*/ 273921 h 280407"/>
                  <a:gd name="connsiteX16" fmla="*/ 222616 w 236093"/>
                  <a:gd name="connsiteY16" fmla="*/ 276574 h 280407"/>
                  <a:gd name="connsiteX17" fmla="*/ 222616 w 236093"/>
                  <a:gd name="connsiteY17" fmla="*/ 276574 h 28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6093" h="280407">
                    <a:moveTo>
                      <a:pt x="221437" y="279228"/>
                    </a:moveTo>
                    <a:cubicBezTo>
                      <a:pt x="207873" y="273036"/>
                      <a:pt x="195194" y="266550"/>
                      <a:pt x="183105" y="260357"/>
                    </a:cubicBezTo>
                    <a:lnTo>
                      <a:pt x="183105" y="260357"/>
                    </a:lnTo>
                    <a:cubicBezTo>
                      <a:pt x="71945" y="201976"/>
                      <a:pt x="25063" y="138287"/>
                      <a:pt x="885" y="5012"/>
                    </a:cubicBezTo>
                    <a:lnTo>
                      <a:pt x="885" y="5012"/>
                    </a:lnTo>
                    <a:lnTo>
                      <a:pt x="0" y="0"/>
                    </a:lnTo>
                    <a:lnTo>
                      <a:pt x="5013" y="1474"/>
                    </a:lnTo>
                    <a:cubicBezTo>
                      <a:pt x="33319" y="10025"/>
                      <a:pt x="58971" y="20935"/>
                      <a:pt x="82560" y="33319"/>
                    </a:cubicBezTo>
                    <a:lnTo>
                      <a:pt x="82560" y="33319"/>
                    </a:lnTo>
                    <a:cubicBezTo>
                      <a:pt x="205220" y="97892"/>
                      <a:pt x="260652" y="204630"/>
                      <a:pt x="225859" y="277754"/>
                    </a:cubicBezTo>
                    <a:lnTo>
                      <a:pt x="225859" y="277754"/>
                    </a:lnTo>
                    <a:lnTo>
                      <a:pt x="224385" y="280408"/>
                    </a:lnTo>
                    <a:lnTo>
                      <a:pt x="221437" y="279228"/>
                    </a:lnTo>
                    <a:lnTo>
                      <a:pt x="221437" y="279228"/>
                    </a:lnTo>
                    <a:close/>
                    <a:moveTo>
                      <a:pt x="222616" y="276574"/>
                    </a:moveTo>
                    <a:lnTo>
                      <a:pt x="223795" y="273921"/>
                    </a:lnTo>
                    <a:lnTo>
                      <a:pt x="222616" y="276574"/>
                    </a:lnTo>
                    <a:lnTo>
                      <a:pt x="222616" y="27657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爱设计-9-3">
                <a:extLst>
                  <a:ext uri="{FF2B5EF4-FFF2-40B4-BE49-F238E27FC236}">
                    <a16:creationId xmlns:a16="http://schemas.microsoft.com/office/drawing/2014/main" id="{F3DB269A-F158-8AB7-5130-95593E047331}"/>
                  </a:ext>
                </a:extLst>
              </p:cNvPr>
              <p:cNvSpPr/>
              <p:nvPr/>
            </p:nvSpPr>
            <p:spPr>
              <a:xfrm>
                <a:off x="2284401" y="4555107"/>
                <a:ext cx="362967" cy="128234"/>
              </a:xfrm>
              <a:custGeom>
                <a:avLst/>
                <a:gdLst>
                  <a:gd name="connsiteX0" fmla="*/ 360314 w 362967"/>
                  <a:gd name="connsiteY0" fmla="*/ 57148 h 128234"/>
                  <a:gd name="connsiteX1" fmla="*/ 362967 w 362967"/>
                  <a:gd name="connsiteY1" fmla="*/ 58622 h 128234"/>
                  <a:gd name="connsiteX2" fmla="*/ 361493 w 362967"/>
                  <a:gd name="connsiteY2" fmla="*/ 61276 h 128234"/>
                  <a:gd name="connsiteX3" fmla="*/ 361493 w 362967"/>
                  <a:gd name="connsiteY3" fmla="*/ 61276 h 128234"/>
                  <a:gd name="connsiteX4" fmla="*/ 76368 w 362967"/>
                  <a:gd name="connsiteY4" fmla="*/ 94300 h 128234"/>
                  <a:gd name="connsiteX5" fmla="*/ 76368 w 362967"/>
                  <a:gd name="connsiteY5" fmla="*/ 94300 h 128234"/>
                  <a:gd name="connsiteX6" fmla="*/ 4128 w 362967"/>
                  <a:gd name="connsiteY6" fmla="*/ 52430 h 128234"/>
                  <a:gd name="connsiteX7" fmla="*/ 0 w 362967"/>
                  <a:gd name="connsiteY7" fmla="*/ 49482 h 128234"/>
                  <a:gd name="connsiteX8" fmla="*/ 4718 w 362967"/>
                  <a:gd name="connsiteY8" fmla="*/ 47123 h 128234"/>
                  <a:gd name="connsiteX9" fmla="*/ 4718 w 362967"/>
                  <a:gd name="connsiteY9" fmla="*/ 47123 h 128234"/>
                  <a:gd name="connsiteX10" fmla="*/ 321982 w 362967"/>
                  <a:gd name="connsiteY10" fmla="*/ 37982 h 128234"/>
                  <a:gd name="connsiteX11" fmla="*/ 321982 w 362967"/>
                  <a:gd name="connsiteY11" fmla="*/ 37982 h 128234"/>
                  <a:gd name="connsiteX12" fmla="*/ 360314 w 362967"/>
                  <a:gd name="connsiteY12" fmla="*/ 57148 h 128234"/>
                  <a:gd name="connsiteX13" fmla="*/ 360314 w 362967"/>
                  <a:gd name="connsiteY13" fmla="*/ 57148 h 128234"/>
                  <a:gd name="connsiteX14" fmla="*/ 358839 w 362967"/>
                  <a:gd name="connsiteY14" fmla="*/ 59802 h 128234"/>
                  <a:gd name="connsiteX15" fmla="*/ 357365 w 362967"/>
                  <a:gd name="connsiteY15" fmla="*/ 62455 h 128234"/>
                  <a:gd name="connsiteX16" fmla="*/ 358839 w 362967"/>
                  <a:gd name="connsiteY16" fmla="*/ 59802 h 128234"/>
                  <a:gd name="connsiteX17" fmla="*/ 358839 w 362967"/>
                  <a:gd name="connsiteY17" fmla="*/ 59802 h 12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2967" h="128234">
                    <a:moveTo>
                      <a:pt x="360314" y="57148"/>
                    </a:moveTo>
                    <a:lnTo>
                      <a:pt x="362967" y="58622"/>
                    </a:lnTo>
                    <a:lnTo>
                      <a:pt x="361493" y="61276"/>
                    </a:lnTo>
                    <a:lnTo>
                      <a:pt x="361493" y="61276"/>
                    </a:lnTo>
                    <a:cubicBezTo>
                      <a:pt x="322572" y="132336"/>
                      <a:pt x="202271" y="152386"/>
                      <a:pt x="76368" y="94300"/>
                    </a:cubicBezTo>
                    <a:lnTo>
                      <a:pt x="76368" y="94300"/>
                    </a:lnTo>
                    <a:cubicBezTo>
                      <a:pt x="52484" y="83095"/>
                      <a:pt x="28011" y="69237"/>
                      <a:pt x="4128" y="52430"/>
                    </a:cubicBezTo>
                    <a:lnTo>
                      <a:pt x="0" y="49482"/>
                    </a:lnTo>
                    <a:lnTo>
                      <a:pt x="4718" y="47123"/>
                    </a:lnTo>
                    <a:lnTo>
                      <a:pt x="4718" y="47123"/>
                    </a:lnTo>
                    <a:cubicBezTo>
                      <a:pt x="127967" y="-13323"/>
                      <a:pt x="207873" y="-14797"/>
                      <a:pt x="321982" y="37982"/>
                    </a:cubicBezTo>
                    <a:lnTo>
                      <a:pt x="321982" y="37982"/>
                    </a:lnTo>
                    <a:cubicBezTo>
                      <a:pt x="334366" y="43879"/>
                      <a:pt x="347045" y="50366"/>
                      <a:pt x="360314" y="57148"/>
                    </a:cubicBezTo>
                    <a:lnTo>
                      <a:pt x="360314" y="57148"/>
                    </a:lnTo>
                    <a:close/>
                    <a:moveTo>
                      <a:pt x="358839" y="59802"/>
                    </a:moveTo>
                    <a:lnTo>
                      <a:pt x="357365" y="62455"/>
                    </a:lnTo>
                    <a:lnTo>
                      <a:pt x="358839" y="59802"/>
                    </a:lnTo>
                    <a:lnTo>
                      <a:pt x="358839" y="5980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爱设计-9-4">
                <a:extLst>
                  <a:ext uri="{FF2B5EF4-FFF2-40B4-BE49-F238E27FC236}">
                    <a16:creationId xmlns:a16="http://schemas.microsoft.com/office/drawing/2014/main" id="{0FC01E8B-2D5D-BC62-47B6-7992575FB9E2}"/>
                  </a:ext>
                </a:extLst>
              </p:cNvPr>
              <p:cNvSpPr/>
              <p:nvPr/>
            </p:nvSpPr>
            <p:spPr>
              <a:xfrm>
                <a:off x="2268026" y="4117192"/>
                <a:ext cx="181345" cy="313726"/>
              </a:xfrm>
              <a:custGeom>
                <a:avLst/>
                <a:gdLst>
                  <a:gd name="connsiteX0" fmla="*/ 154368 w 181345"/>
                  <a:gd name="connsiteY0" fmla="*/ 311957 h 313726"/>
                  <a:gd name="connsiteX1" fmla="*/ 121639 w 181345"/>
                  <a:gd name="connsiteY1" fmla="*/ 286305 h 313726"/>
                  <a:gd name="connsiteX2" fmla="*/ 121639 w 181345"/>
                  <a:gd name="connsiteY2" fmla="*/ 286305 h 313726"/>
                  <a:gd name="connsiteX3" fmla="*/ 453 w 181345"/>
                  <a:gd name="connsiteY3" fmla="*/ 5013 h 313726"/>
                  <a:gd name="connsiteX4" fmla="*/ 453 w 181345"/>
                  <a:gd name="connsiteY4" fmla="*/ 5013 h 313726"/>
                  <a:gd name="connsiteX5" fmla="*/ 748 w 181345"/>
                  <a:gd name="connsiteY5" fmla="*/ 0 h 313726"/>
                  <a:gd name="connsiteX6" fmla="*/ 5171 w 181345"/>
                  <a:gd name="connsiteY6" fmla="*/ 2359 h 313726"/>
                  <a:gd name="connsiteX7" fmla="*/ 72693 w 181345"/>
                  <a:gd name="connsiteY7" fmla="*/ 48357 h 313726"/>
                  <a:gd name="connsiteX8" fmla="*/ 72693 w 181345"/>
                  <a:gd name="connsiteY8" fmla="*/ 48357 h 313726"/>
                  <a:gd name="connsiteX9" fmla="*/ 158791 w 181345"/>
                  <a:gd name="connsiteY9" fmla="*/ 311368 h 313726"/>
                  <a:gd name="connsiteX10" fmla="*/ 158791 w 181345"/>
                  <a:gd name="connsiteY10" fmla="*/ 311368 h 313726"/>
                  <a:gd name="connsiteX11" fmla="*/ 157022 w 181345"/>
                  <a:gd name="connsiteY11" fmla="*/ 313727 h 313726"/>
                  <a:gd name="connsiteX12" fmla="*/ 154368 w 181345"/>
                  <a:gd name="connsiteY12" fmla="*/ 311957 h 313726"/>
                  <a:gd name="connsiteX13" fmla="*/ 154368 w 181345"/>
                  <a:gd name="connsiteY13" fmla="*/ 311957 h 313726"/>
                  <a:gd name="connsiteX14" fmla="*/ 156432 w 181345"/>
                  <a:gd name="connsiteY14" fmla="*/ 309598 h 313726"/>
                  <a:gd name="connsiteX15" fmla="*/ 158201 w 181345"/>
                  <a:gd name="connsiteY15" fmla="*/ 307240 h 313726"/>
                  <a:gd name="connsiteX16" fmla="*/ 156432 w 181345"/>
                  <a:gd name="connsiteY16" fmla="*/ 309598 h 313726"/>
                  <a:gd name="connsiteX17" fmla="*/ 156432 w 181345"/>
                  <a:gd name="connsiteY17" fmla="*/ 309598 h 31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1345" h="313726">
                    <a:moveTo>
                      <a:pt x="154368" y="311957"/>
                    </a:moveTo>
                    <a:cubicBezTo>
                      <a:pt x="142574" y="303112"/>
                      <a:pt x="131664" y="294561"/>
                      <a:pt x="121639" y="286305"/>
                    </a:cubicBezTo>
                    <a:lnTo>
                      <a:pt x="121639" y="286305"/>
                    </a:lnTo>
                    <a:cubicBezTo>
                      <a:pt x="27285" y="208168"/>
                      <a:pt x="-4264" y="137403"/>
                      <a:pt x="453" y="5013"/>
                    </a:cubicBezTo>
                    <a:lnTo>
                      <a:pt x="453" y="5013"/>
                    </a:lnTo>
                    <a:lnTo>
                      <a:pt x="748" y="0"/>
                    </a:lnTo>
                    <a:lnTo>
                      <a:pt x="5171" y="2359"/>
                    </a:lnTo>
                    <a:cubicBezTo>
                      <a:pt x="30234" y="16512"/>
                      <a:pt x="52937" y="31844"/>
                      <a:pt x="72693" y="48357"/>
                    </a:cubicBezTo>
                    <a:lnTo>
                      <a:pt x="72693" y="48357"/>
                    </a:lnTo>
                    <a:cubicBezTo>
                      <a:pt x="176777" y="135044"/>
                      <a:pt x="207442" y="248563"/>
                      <a:pt x="158791" y="311368"/>
                    </a:cubicBezTo>
                    <a:lnTo>
                      <a:pt x="158791" y="311368"/>
                    </a:lnTo>
                    <a:lnTo>
                      <a:pt x="157022" y="313727"/>
                    </a:lnTo>
                    <a:lnTo>
                      <a:pt x="154368" y="311957"/>
                    </a:lnTo>
                    <a:lnTo>
                      <a:pt x="154368" y="311957"/>
                    </a:lnTo>
                    <a:close/>
                    <a:moveTo>
                      <a:pt x="156432" y="309598"/>
                    </a:moveTo>
                    <a:lnTo>
                      <a:pt x="158201" y="307240"/>
                    </a:lnTo>
                    <a:lnTo>
                      <a:pt x="156432" y="309598"/>
                    </a:lnTo>
                    <a:lnTo>
                      <a:pt x="156432" y="3095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爱设计-9-5">
                <a:extLst>
                  <a:ext uri="{FF2B5EF4-FFF2-40B4-BE49-F238E27FC236}">
                    <a16:creationId xmlns:a16="http://schemas.microsoft.com/office/drawing/2014/main" id="{47F20370-BB60-672C-4497-A11067D98E19}"/>
                  </a:ext>
                </a:extLst>
              </p:cNvPr>
              <p:cNvSpPr/>
              <p:nvPr/>
            </p:nvSpPr>
            <p:spPr>
              <a:xfrm>
                <a:off x="2037312" y="4383272"/>
                <a:ext cx="345865" cy="142651"/>
              </a:xfrm>
              <a:custGeom>
                <a:avLst/>
                <a:gdLst>
                  <a:gd name="connsiteX0" fmla="*/ 343507 w 345865"/>
                  <a:gd name="connsiteY0" fmla="*/ 97477 h 142651"/>
                  <a:gd name="connsiteX1" fmla="*/ 345866 w 345865"/>
                  <a:gd name="connsiteY1" fmla="*/ 99541 h 142651"/>
                  <a:gd name="connsiteX2" fmla="*/ 343802 w 345865"/>
                  <a:gd name="connsiteY2" fmla="*/ 101900 h 142651"/>
                  <a:gd name="connsiteX3" fmla="*/ 343802 w 345865"/>
                  <a:gd name="connsiteY3" fmla="*/ 101900 h 142651"/>
                  <a:gd name="connsiteX4" fmla="*/ 63689 w 345865"/>
                  <a:gd name="connsiteY4" fmla="*/ 76247 h 142651"/>
                  <a:gd name="connsiteX5" fmla="*/ 63689 w 345865"/>
                  <a:gd name="connsiteY5" fmla="*/ 76247 h 142651"/>
                  <a:gd name="connsiteX6" fmla="*/ 3243 w 345865"/>
                  <a:gd name="connsiteY6" fmla="*/ 21404 h 142651"/>
                  <a:gd name="connsiteX7" fmla="*/ 0 w 345865"/>
                  <a:gd name="connsiteY7" fmla="*/ 17866 h 142651"/>
                  <a:gd name="connsiteX8" fmla="*/ 5013 w 345865"/>
                  <a:gd name="connsiteY8" fmla="*/ 16687 h 142651"/>
                  <a:gd name="connsiteX9" fmla="*/ 5013 w 345865"/>
                  <a:gd name="connsiteY9" fmla="*/ 16687 h 142651"/>
                  <a:gd name="connsiteX10" fmla="*/ 311073 w 345865"/>
                  <a:gd name="connsiteY10" fmla="*/ 72120 h 142651"/>
                  <a:gd name="connsiteX11" fmla="*/ 311073 w 345865"/>
                  <a:gd name="connsiteY11" fmla="*/ 72120 h 142651"/>
                  <a:gd name="connsiteX12" fmla="*/ 343507 w 345865"/>
                  <a:gd name="connsiteY12" fmla="*/ 97477 h 142651"/>
                  <a:gd name="connsiteX13" fmla="*/ 343507 w 345865"/>
                  <a:gd name="connsiteY13" fmla="*/ 97477 h 142651"/>
                  <a:gd name="connsiteX14" fmla="*/ 341738 w 345865"/>
                  <a:gd name="connsiteY14" fmla="*/ 99541 h 142651"/>
                  <a:gd name="connsiteX15" fmla="*/ 339674 w 345865"/>
                  <a:gd name="connsiteY15" fmla="*/ 101900 h 142651"/>
                  <a:gd name="connsiteX16" fmla="*/ 341738 w 345865"/>
                  <a:gd name="connsiteY16" fmla="*/ 99541 h 142651"/>
                  <a:gd name="connsiteX17" fmla="*/ 341738 w 345865"/>
                  <a:gd name="connsiteY17" fmla="*/ 99541 h 14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865" h="142651">
                    <a:moveTo>
                      <a:pt x="343507" y="97477"/>
                    </a:moveTo>
                    <a:lnTo>
                      <a:pt x="345866" y="99541"/>
                    </a:lnTo>
                    <a:lnTo>
                      <a:pt x="343802" y="101900"/>
                    </a:lnTo>
                    <a:lnTo>
                      <a:pt x="343802" y="101900"/>
                    </a:lnTo>
                    <a:cubicBezTo>
                      <a:pt x="291907" y="162051"/>
                      <a:pt x="172196" y="157333"/>
                      <a:pt x="63689" y="76247"/>
                    </a:cubicBezTo>
                    <a:lnTo>
                      <a:pt x="63689" y="76247"/>
                    </a:lnTo>
                    <a:cubicBezTo>
                      <a:pt x="43049" y="60915"/>
                      <a:pt x="22704" y="42634"/>
                      <a:pt x="3243" y="21404"/>
                    </a:cubicBezTo>
                    <a:lnTo>
                      <a:pt x="0" y="17866"/>
                    </a:lnTo>
                    <a:lnTo>
                      <a:pt x="5013" y="16687"/>
                    </a:lnTo>
                    <a:lnTo>
                      <a:pt x="5013" y="16687"/>
                    </a:lnTo>
                    <a:cubicBezTo>
                      <a:pt x="135634" y="-16337"/>
                      <a:pt x="212591" y="-1594"/>
                      <a:pt x="311073" y="72120"/>
                    </a:cubicBezTo>
                    <a:lnTo>
                      <a:pt x="311073" y="72120"/>
                    </a:lnTo>
                    <a:cubicBezTo>
                      <a:pt x="321393" y="79491"/>
                      <a:pt x="332302" y="88042"/>
                      <a:pt x="343507" y="97477"/>
                    </a:cubicBezTo>
                    <a:lnTo>
                      <a:pt x="343507" y="97477"/>
                    </a:lnTo>
                    <a:close/>
                    <a:moveTo>
                      <a:pt x="341738" y="99541"/>
                    </a:moveTo>
                    <a:lnTo>
                      <a:pt x="339674" y="101900"/>
                    </a:lnTo>
                    <a:lnTo>
                      <a:pt x="341738" y="99541"/>
                    </a:lnTo>
                    <a:lnTo>
                      <a:pt x="341738" y="9954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爱设计-9-6">
                <a:extLst>
                  <a:ext uri="{FF2B5EF4-FFF2-40B4-BE49-F238E27FC236}">
                    <a16:creationId xmlns:a16="http://schemas.microsoft.com/office/drawing/2014/main" id="{841FAA92-B5E8-821C-8618-44CE40CFA445}"/>
                  </a:ext>
                </a:extLst>
              </p:cNvPr>
              <p:cNvSpPr/>
              <p:nvPr/>
            </p:nvSpPr>
            <p:spPr>
              <a:xfrm>
                <a:off x="2102802" y="3925536"/>
                <a:ext cx="142615" cy="332597"/>
              </a:xfrm>
              <a:custGeom>
                <a:avLst/>
                <a:gdLst>
                  <a:gd name="connsiteX0" fmla="*/ 98155 w 142615"/>
                  <a:gd name="connsiteY0" fmla="*/ 330533 h 332597"/>
                  <a:gd name="connsiteX1" fmla="*/ 72207 w 142615"/>
                  <a:gd name="connsiteY1" fmla="*/ 298984 h 332597"/>
                  <a:gd name="connsiteX2" fmla="*/ 72207 w 142615"/>
                  <a:gd name="connsiteY2" fmla="*/ 298984 h 332597"/>
                  <a:gd name="connsiteX3" fmla="*/ 16480 w 142615"/>
                  <a:gd name="connsiteY3" fmla="*/ 4718 h 332597"/>
                  <a:gd name="connsiteX4" fmla="*/ 16480 w 142615"/>
                  <a:gd name="connsiteY4" fmla="*/ 4718 h 332597"/>
                  <a:gd name="connsiteX5" fmla="*/ 17659 w 142615"/>
                  <a:gd name="connsiteY5" fmla="*/ 0 h 332597"/>
                  <a:gd name="connsiteX6" fmla="*/ 21197 w 142615"/>
                  <a:gd name="connsiteY6" fmla="*/ 3243 h 332597"/>
                  <a:gd name="connsiteX7" fmla="*/ 76041 w 142615"/>
                  <a:gd name="connsiteY7" fmla="*/ 61330 h 332597"/>
                  <a:gd name="connsiteX8" fmla="*/ 76041 w 142615"/>
                  <a:gd name="connsiteY8" fmla="*/ 61330 h 332597"/>
                  <a:gd name="connsiteX9" fmla="*/ 101988 w 142615"/>
                  <a:gd name="connsiteY9" fmla="*/ 330828 h 332597"/>
                  <a:gd name="connsiteX10" fmla="*/ 101988 w 142615"/>
                  <a:gd name="connsiteY10" fmla="*/ 330828 h 332597"/>
                  <a:gd name="connsiteX11" fmla="*/ 99629 w 142615"/>
                  <a:gd name="connsiteY11" fmla="*/ 332597 h 332597"/>
                  <a:gd name="connsiteX12" fmla="*/ 98155 w 142615"/>
                  <a:gd name="connsiteY12" fmla="*/ 330533 h 332597"/>
                  <a:gd name="connsiteX13" fmla="*/ 98155 w 142615"/>
                  <a:gd name="connsiteY13" fmla="*/ 330533 h 332597"/>
                  <a:gd name="connsiteX14" fmla="*/ 100219 w 142615"/>
                  <a:gd name="connsiteY14" fmla="*/ 328764 h 332597"/>
                  <a:gd name="connsiteX15" fmla="*/ 102578 w 142615"/>
                  <a:gd name="connsiteY15" fmla="*/ 326995 h 332597"/>
                  <a:gd name="connsiteX16" fmla="*/ 100219 w 142615"/>
                  <a:gd name="connsiteY16" fmla="*/ 328764 h 332597"/>
                  <a:gd name="connsiteX17" fmla="*/ 100219 w 142615"/>
                  <a:gd name="connsiteY17" fmla="*/ 328764 h 3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615" h="332597">
                    <a:moveTo>
                      <a:pt x="98155" y="330533"/>
                    </a:moveTo>
                    <a:cubicBezTo>
                      <a:pt x="88719" y="319623"/>
                      <a:pt x="80169" y="309304"/>
                      <a:pt x="72207" y="298984"/>
                    </a:cubicBezTo>
                    <a:lnTo>
                      <a:pt x="72207" y="298984"/>
                    </a:lnTo>
                    <a:cubicBezTo>
                      <a:pt x="-1506" y="204630"/>
                      <a:pt x="-16249" y="130326"/>
                      <a:pt x="16480" y="4718"/>
                    </a:cubicBezTo>
                    <a:lnTo>
                      <a:pt x="16480" y="4718"/>
                    </a:lnTo>
                    <a:lnTo>
                      <a:pt x="17659" y="0"/>
                    </a:lnTo>
                    <a:lnTo>
                      <a:pt x="21197" y="3243"/>
                    </a:lnTo>
                    <a:cubicBezTo>
                      <a:pt x="42427" y="21819"/>
                      <a:pt x="60413" y="41280"/>
                      <a:pt x="76041" y="61330"/>
                    </a:cubicBezTo>
                    <a:lnTo>
                      <a:pt x="76041" y="61330"/>
                    </a:lnTo>
                    <a:cubicBezTo>
                      <a:pt x="157126" y="165709"/>
                      <a:pt x="162138" y="280703"/>
                      <a:pt x="101988" y="330828"/>
                    </a:cubicBezTo>
                    <a:lnTo>
                      <a:pt x="101988" y="330828"/>
                    </a:lnTo>
                    <a:lnTo>
                      <a:pt x="99629" y="332597"/>
                    </a:lnTo>
                    <a:lnTo>
                      <a:pt x="98155" y="330533"/>
                    </a:lnTo>
                    <a:lnTo>
                      <a:pt x="98155" y="330533"/>
                    </a:lnTo>
                    <a:close/>
                    <a:moveTo>
                      <a:pt x="100219" y="328764"/>
                    </a:moveTo>
                    <a:lnTo>
                      <a:pt x="102578" y="326995"/>
                    </a:lnTo>
                    <a:lnTo>
                      <a:pt x="100219" y="328764"/>
                    </a:lnTo>
                    <a:lnTo>
                      <a:pt x="100219" y="3287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爱设计-9-7">
                <a:extLst>
                  <a:ext uri="{FF2B5EF4-FFF2-40B4-BE49-F238E27FC236}">
                    <a16:creationId xmlns:a16="http://schemas.microsoft.com/office/drawing/2014/main" id="{C88E7C32-4EF0-34CD-3E56-F0CB1E270EFB}"/>
                  </a:ext>
                </a:extLst>
              </p:cNvPr>
              <p:cNvSpPr/>
              <p:nvPr/>
            </p:nvSpPr>
            <p:spPr>
              <a:xfrm>
                <a:off x="1838284" y="4148565"/>
                <a:ext cx="313431" cy="174082"/>
              </a:xfrm>
              <a:custGeom>
                <a:avLst/>
                <a:gdLst>
                  <a:gd name="connsiteX0" fmla="*/ 311662 w 313431"/>
                  <a:gd name="connsiteY0" fmla="*/ 148195 h 174082"/>
                  <a:gd name="connsiteX1" fmla="*/ 313432 w 313431"/>
                  <a:gd name="connsiteY1" fmla="*/ 150554 h 174082"/>
                  <a:gd name="connsiteX2" fmla="*/ 311073 w 313431"/>
                  <a:gd name="connsiteY2" fmla="*/ 152323 h 174082"/>
                  <a:gd name="connsiteX3" fmla="*/ 311073 w 313431"/>
                  <a:gd name="connsiteY3" fmla="*/ 152323 h 174082"/>
                  <a:gd name="connsiteX4" fmla="*/ 48356 w 313431"/>
                  <a:gd name="connsiteY4" fmla="*/ 69763 h 174082"/>
                  <a:gd name="connsiteX5" fmla="*/ 48356 w 313431"/>
                  <a:gd name="connsiteY5" fmla="*/ 69763 h 174082"/>
                  <a:gd name="connsiteX6" fmla="*/ 2359 w 313431"/>
                  <a:gd name="connsiteY6" fmla="*/ 4895 h 174082"/>
                  <a:gd name="connsiteX7" fmla="*/ 0 w 313431"/>
                  <a:gd name="connsiteY7" fmla="*/ 767 h 174082"/>
                  <a:gd name="connsiteX8" fmla="*/ 5013 w 313431"/>
                  <a:gd name="connsiteY8" fmla="*/ 472 h 174082"/>
                  <a:gd name="connsiteX9" fmla="*/ 5013 w 313431"/>
                  <a:gd name="connsiteY9" fmla="*/ 472 h 174082"/>
                  <a:gd name="connsiteX10" fmla="*/ 286010 w 313431"/>
                  <a:gd name="connsiteY10" fmla="*/ 116645 h 174082"/>
                  <a:gd name="connsiteX11" fmla="*/ 286010 w 313431"/>
                  <a:gd name="connsiteY11" fmla="*/ 116645 h 174082"/>
                  <a:gd name="connsiteX12" fmla="*/ 311662 w 313431"/>
                  <a:gd name="connsiteY12" fmla="*/ 148195 h 174082"/>
                  <a:gd name="connsiteX13" fmla="*/ 311662 w 313431"/>
                  <a:gd name="connsiteY13" fmla="*/ 148195 h 174082"/>
                  <a:gd name="connsiteX14" fmla="*/ 309304 w 313431"/>
                  <a:gd name="connsiteY14" fmla="*/ 149964 h 174082"/>
                  <a:gd name="connsiteX15" fmla="*/ 306945 w 313431"/>
                  <a:gd name="connsiteY15" fmla="*/ 151733 h 174082"/>
                  <a:gd name="connsiteX16" fmla="*/ 309304 w 313431"/>
                  <a:gd name="connsiteY16" fmla="*/ 149964 h 174082"/>
                  <a:gd name="connsiteX17" fmla="*/ 309304 w 313431"/>
                  <a:gd name="connsiteY17" fmla="*/ 149964 h 17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3431" h="174082">
                    <a:moveTo>
                      <a:pt x="311662" y="148195"/>
                    </a:moveTo>
                    <a:lnTo>
                      <a:pt x="313432" y="150554"/>
                    </a:lnTo>
                    <a:lnTo>
                      <a:pt x="311073" y="152323"/>
                    </a:lnTo>
                    <a:lnTo>
                      <a:pt x="311073" y="152323"/>
                    </a:lnTo>
                    <a:cubicBezTo>
                      <a:pt x="248268" y="199205"/>
                      <a:pt x="135044" y="169719"/>
                      <a:pt x="48356" y="69763"/>
                    </a:cubicBezTo>
                    <a:lnTo>
                      <a:pt x="48356" y="69763"/>
                    </a:lnTo>
                    <a:cubicBezTo>
                      <a:pt x="31844" y="50598"/>
                      <a:pt x="16217" y="29073"/>
                      <a:pt x="2359" y="4895"/>
                    </a:cubicBezTo>
                    <a:lnTo>
                      <a:pt x="0" y="767"/>
                    </a:lnTo>
                    <a:lnTo>
                      <a:pt x="5013" y="472"/>
                    </a:lnTo>
                    <a:lnTo>
                      <a:pt x="5013" y="472"/>
                    </a:lnTo>
                    <a:cubicBezTo>
                      <a:pt x="137108" y="-4246"/>
                      <a:pt x="207578" y="25830"/>
                      <a:pt x="286010" y="116645"/>
                    </a:cubicBezTo>
                    <a:lnTo>
                      <a:pt x="286010" y="116645"/>
                    </a:lnTo>
                    <a:cubicBezTo>
                      <a:pt x="294266" y="126670"/>
                      <a:pt x="302817" y="136990"/>
                      <a:pt x="311662" y="148195"/>
                    </a:cubicBezTo>
                    <a:lnTo>
                      <a:pt x="311662" y="148195"/>
                    </a:lnTo>
                    <a:close/>
                    <a:moveTo>
                      <a:pt x="309304" y="149964"/>
                    </a:moveTo>
                    <a:lnTo>
                      <a:pt x="306945" y="151733"/>
                    </a:lnTo>
                    <a:lnTo>
                      <a:pt x="309304" y="149964"/>
                    </a:lnTo>
                    <a:lnTo>
                      <a:pt x="309304" y="1499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爱设计-9-8">
                <a:extLst>
                  <a:ext uri="{FF2B5EF4-FFF2-40B4-BE49-F238E27FC236}">
                    <a16:creationId xmlns:a16="http://schemas.microsoft.com/office/drawing/2014/main" id="{40419239-D1E1-9AB4-70A6-B10327818218}"/>
                  </a:ext>
                </a:extLst>
              </p:cNvPr>
              <p:cNvSpPr/>
              <p:nvPr/>
            </p:nvSpPr>
            <p:spPr>
              <a:xfrm>
                <a:off x="1983125" y="3701741"/>
                <a:ext cx="121351" cy="335250"/>
              </a:xfrm>
              <a:custGeom>
                <a:avLst/>
                <a:gdLst>
                  <a:gd name="connsiteX0" fmla="*/ 45931 w 121351"/>
                  <a:gd name="connsiteY0" fmla="*/ 332892 h 335250"/>
                  <a:gd name="connsiteX1" fmla="*/ 29714 w 121351"/>
                  <a:gd name="connsiteY1" fmla="*/ 296625 h 335250"/>
                  <a:gd name="connsiteX2" fmla="*/ 29714 w 121351"/>
                  <a:gd name="connsiteY2" fmla="*/ 296625 h 335250"/>
                  <a:gd name="connsiteX3" fmla="*/ 53302 w 121351"/>
                  <a:gd name="connsiteY3" fmla="*/ 4128 h 335250"/>
                  <a:gd name="connsiteX4" fmla="*/ 53302 w 121351"/>
                  <a:gd name="connsiteY4" fmla="*/ 4128 h 335250"/>
                  <a:gd name="connsiteX5" fmla="*/ 55661 w 121351"/>
                  <a:gd name="connsiteY5" fmla="*/ 0 h 335250"/>
                  <a:gd name="connsiteX6" fmla="*/ 58610 w 121351"/>
                  <a:gd name="connsiteY6" fmla="*/ 3833 h 335250"/>
                  <a:gd name="connsiteX7" fmla="*/ 95467 w 121351"/>
                  <a:gd name="connsiteY7" fmla="*/ 72534 h 335250"/>
                  <a:gd name="connsiteX8" fmla="*/ 95467 w 121351"/>
                  <a:gd name="connsiteY8" fmla="*/ 72534 h 335250"/>
                  <a:gd name="connsiteX9" fmla="*/ 50059 w 121351"/>
                  <a:gd name="connsiteY9" fmla="*/ 334071 h 335250"/>
                  <a:gd name="connsiteX10" fmla="*/ 50059 w 121351"/>
                  <a:gd name="connsiteY10" fmla="*/ 334071 h 335250"/>
                  <a:gd name="connsiteX11" fmla="*/ 47405 w 121351"/>
                  <a:gd name="connsiteY11" fmla="*/ 335251 h 335250"/>
                  <a:gd name="connsiteX12" fmla="*/ 45931 w 121351"/>
                  <a:gd name="connsiteY12" fmla="*/ 332892 h 335250"/>
                  <a:gd name="connsiteX13" fmla="*/ 45931 w 121351"/>
                  <a:gd name="connsiteY13" fmla="*/ 332892 h 335250"/>
                  <a:gd name="connsiteX14" fmla="*/ 48584 w 121351"/>
                  <a:gd name="connsiteY14" fmla="*/ 331713 h 335250"/>
                  <a:gd name="connsiteX15" fmla="*/ 51238 w 121351"/>
                  <a:gd name="connsiteY15" fmla="*/ 330533 h 335250"/>
                  <a:gd name="connsiteX16" fmla="*/ 48584 w 121351"/>
                  <a:gd name="connsiteY16" fmla="*/ 331713 h 335250"/>
                  <a:gd name="connsiteX17" fmla="*/ 48584 w 121351"/>
                  <a:gd name="connsiteY17" fmla="*/ 331713 h 33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351" h="335250">
                    <a:moveTo>
                      <a:pt x="45931" y="332892"/>
                    </a:moveTo>
                    <a:cubicBezTo>
                      <a:pt x="40034" y="320213"/>
                      <a:pt x="34431" y="308419"/>
                      <a:pt x="29714" y="296625"/>
                    </a:cubicBezTo>
                    <a:lnTo>
                      <a:pt x="29714" y="296625"/>
                    </a:lnTo>
                    <a:cubicBezTo>
                      <a:pt x="-15399" y="188708"/>
                      <a:pt x="-10387" y="114994"/>
                      <a:pt x="53302" y="4128"/>
                    </a:cubicBezTo>
                    <a:lnTo>
                      <a:pt x="53302" y="4128"/>
                    </a:lnTo>
                    <a:lnTo>
                      <a:pt x="55661" y="0"/>
                    </a:lnTo>
                    <a:lnTo>
                      <a:pt x="58610" y="3833"/>
                    </a:lnTo>
                    <a:cubicBezTo>
                      <a:pt x="73647" y="26832"/>
                      <a:pt x="85736" y="49831"/>
                      <a:pt x="95467" y="72534"/>
                    </a:cubicBezTo>
                    <a:lnTo>
                      <a:pt x="95467" y="72534"/>
                    </a:lnTo>
                    <a:cubicBezTo>
                      <a:pt x="145002" y="191656"/>
                      <a:pt x="119940" y="301637"/>
                      <a:pt x="50059" y="334071"/>
                    </a:cubicBezTo>
                    <a:lnTo>
                      <a:pt x="50059" y="334071"/>
                    </a:lnTo>
                    <a:lnTo>
                      <a:pt x="47405" y="335251"/>
                    </a:lnTo>
                    <a:lnTo>
                      <a:pt x="45931" y="332892"/>
                    </a:lnTo>
                    <a:lnTo>
                      <a:pt x="45931" y="332892"/>
                    </a:lnTo>
                    <a:close/>
                    <a:moveTo>
                      <a:pt x="48584" y="331713"/>
                    </a:moveTo>
                    <a:lnTo>
                      <a:pt x="51238" y="330533"/>
                    </a:lnTo>
                    <a:lnTo>
                      <a:pt x="48584" y="331713"/>
                    </a:lnTo>
                    <a:lnTo>
                      <a:pt x="48584" y="33171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爱设计-9-9">
                <a:extLst>
                  <a:ext uri="{FF2B5EF4-FFF2-40B4-BE49-F238E27FC236}">
                    <a16:creationId xmlns:a16="http://schemas.microsoft.com/office/drawing/2014/main" id="{E38C965C-EFDE-7F95-CCA2-636A97F898A8}"/>
                  </a:ext>
                </a:extLst>
              </p:cNvPr>
              <p:cNvSpPr/>
              <p:nvPr/>
            </p:nvSpPr>
            <p:spPr>
              <a:xfrm>
                <a:off x="1713855" y="3842682"/>
                <a:ext cx="257703" cy="228807"/>
              </a:xfrm>
              <a:custGeom>
                <a:avLst/>
                <a:gdLst>
                  <a:gd name="connsiteX0" fmla="*/ 256524 w 257703"/>
                  <a:gd name="connsiteY0" fmla="*/ 217604 h 228807"/>
                  <a:gd name="connsiteX1" fmla="*/ 257704 w 257703"/>
                  <a:gd name="connsiteY1" fmla="*/ 220257 h 228807"/>
                  <a:gd name="connsiteX2" fmla="*/ 255050 w 257703"/>
                  <a:gd name="connsiteY2" fmla="*/ 221437 h 228807"/>
                  <a:gd name="connsiteX3" fmla="*/ 255050 w 257703"/>
                  <a:gd name="connsiteY3" fmla="*/ 221437 h 228807"/>
                  <a:gd name="connsiteX4" fmla="*/ 28011 w 257703"/>
                  <a:gd name="connsiteY4" fmla="*/ 77547 h 228807"/>
                  <a:gd name="connsiteX5" fmla="*/ 28011 w 257703"/>
                  <a:gd name="connsiteY5" fmla="*/ 77547 h 228807"/>
                  <a:gd name="connsiteX6" fmla="*/ 1179 w 257703"/>
                  <a:gd name="connsiteY6" fmla="*/ 4718 h 228807"/>
                  <a:gd name="connsiteX7" fmla="*/ 0 w 257703"/>
                  <a:gd name="connsiteY7" fmla="*/ 0 h 228807"/>
                  <a:gd name="connsiteX8" fmla="*/ 4718 w 257703"/>
                  <a:gd name="connsiteY8" fmla="*/ 1179 h 228807"/>
                  <a:gd name="connsiteX9" fmla="*/ 4718 w 257703"/>
                  <a:gd name="connsiteY9" fmla="*/ 1179 h 228807"/>
                  <a:gd name="connsiteX10" fmla="*/ 240307 w 257703"/>
                  <a:gd name="connsiteY10" fmla="*/ 181631 h 228807"/>
                  <a:gd name="connsiteX11" fmla="*/ 240307 w 257703"/>
                  <a:gd name="connsiteY11" fmla="*/ 181631 h 228807"/>
                  <a:gd name="connsiteX12" fmla="*/ 256524 w 257703"/>
                  <a:gd name="connsiteY12" fmla="*/ 217604 h 228807"/>
                  <a:gd name="connsiteX13" fmla="*/ 256524 w 257703"/>
                  <a:gd name="connsiteY13" fmla="*/ 217604 h 228807"/>
                  <a:gd name="connsiteX14" fmla="*/ 253871 w 257703"/>
                  <a:gd name="connsiteY14" fmla="*/ 218783 h 228807"/>
                  <a:gd name="connsiteX15" fmla="*/ 251217 w 257703"/>
                  <a:gd name="connsiteY15" fmla="*/ 219962 h 228807"/>
                  <a:gd name="connsiteX16" fmla="*/ 253871 w 257703"/>
                  <a:gd name="connsiteY16" fmla="*/ 218783 h 228807"/>
                  <a:gd name="connsiteX17" fmla="*/ 253871 w 257703"/>
                  <a:gd name="connsiteY17" fmla="*/ 218783 h 228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7703" h="228807">
                    <a:moveTo>
                      <a:pt x="256524" y="217604"/>
                    </a:moveTo>
                    <a:lnTo>
                      <a:pt x="257704" y="220257"/>
                    </a:lnTo>
                    <a:lnTo>
                      <a:pt x="255050" y="221437"/>
                    </a:lnTo>
                    <a:lnTo>
                      <a:pt x="255050" y="221437"/>
                    </a:lnTo>
                    <a:cubicBezTo>
                      <a:pt x="183400" y="250038"/>
                      <a:pt x="83739" y="194015"/>
                      <a:pt x="28011" y="77547"/>
                    </a:cubicBezTo>
                    <a:lnTo>
                      <a:pt x="28011" y="77547"/>
                    </a:lnTo>
                    <a:cubicBezTo>
                      <a:pt x="17396" y="55433"/>
                      <a:pt x="8256" y="30960"/>
                      <a:pt x="1179" y="4718"/>
                    </a:cubicBezTo>
                    <a:lnTo>
                      <a:pt x="0" y="0"/>
                    </a:lnTo>
                    <a:lnTo>
                      <a:pt x="4718" y="1179"/>
                    </a:lnTo>
                    <a:lnTo>
                      <a:pt x="4718" y="1179"/>
                    </a:lnTo>
                    <a:cubicBezTo>
                      <a:pt x="130916" y="29780"/>
                      <a:pt x="189887" y="76073"/>
                      <a:pt x="240307" y="181631"/>
                    </a:cubicBezTo>
                    <a:lnTo>
                      <a:pt x="240307" y="181631"/>
                    </a:lnTo>
                    <a:cubicBezTo>
                      <a:pt x="245910" y="192836"/>
                      <a:pt x="251217" y="204925"/>
                      <a:pt x="256524" y="217604"/>
                    </a:cubicBezTo>
                    <a:lnTo>
                      <a:pt x="256524" y="217604"/>
                    </a:lnTo>
                    <a:close/>
                    <a:moveTo>
                      <a:pt x="253871" y="218783"/>
                    </a:moveTo>
                    <a:lnTo>
                      <a:pt x="251217" y="219962"/>
                    </a:lnTo>
                    <a:lnTo>
                      <a:pt x="253871" y="218783"/>
                    </a:lnTo>
                    <a:lnTo>
                      <a:pt x="253871" y="21878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爱设计-9-10">
                <a:extLst>
                  <a:ext uri="{FF2B5EF4-FFF2-40B4-BE49-F238E27FC236}">
                    <a16:creationId xmlns:a16="http://schemas.microsoft.com/office/drawing/2014/main" id="{9954C9FF-BAD0-EE81-354E-AA175C5B954B}"/>
                  </a:ext>
                </a:extLst>
              </p:cNvPr>
              <p:cNvSpPr/>
              <p:nvPr/>
            </p:nvSpPr>
            <p:spPr>
              <a:xfrm>
                <a:off x="1908420" y="3480010"/>
                <a:ext cx="121191" cy="321392"/>
              </a:xfrm>
              <a:custGeom>
                <a:avLst/>
                <a:gdLst>
                  <a:gd name="connsiteX0" fmla="*/ 18321 w 121191"/>
                  <a:gd name="connsiteY0" fmla="*/ 318739 h 321392"/>
                  <a:gd name="connsiteX1" fmla="*/ 9476 w 121191"/>
                  <a:gd name="connsiteY1" fmla="*/ 280997 h 321392"/>
                  <a:gd name="connsiteX2" fmla="*/ 9476 w 121191"/>
                  <a:gd name="connsiteY2" fmla="*/ 280997 h 321392"/>
                  <a:gd name="connsiteX3" fmla="*/ 86433 w 121191"/>
                  <a:gd name="connsiteY3" fmla="*/ 3538 h 321392"/>
                  <a:gd name="connsiteX4" fmla="*/ 86433 w 121191"/>
                  <a:gd name="connsiteY4" fmla="*/ 3538 h 321392"/>
                  <a:gd name="connsiteX5" fmla="*/ 89382 w 121191"/>
                  <a:gd name="connsiteY5" fmla="*/ 0 h 321392"/>
                  <a:gd name="connsiteX6" fmla="*/ 91151 w 121191"/>
                  <a:gd name="connsiteY6" fmla="*/ 4423 h 321392"/>
                  <a:gd name="connsiteX7" fmla="*/ 113855 w 121191"/>
                  <a:gd name="connsiteY7" fmla="*/ 76957 h 321392"/>
                  <a:gd name="connsiteX8" fmla="*/ 113855 w 121191"/>
                  <a:gd name="connsiteY8" fmla="*/ 76957 h 321392"/>
                  <a:gd name="connsiteX9" fmla="*/ 21860 w 121191"/>
                  <a:gd name="connsiteY9" fmla="*/ 320803 h 321392"/>
                  <a:gd name="connsiteX10" fmla="*/ 21860 w 121191"/>
                  <a:gd name="connsiteY10" fmla="*/ 320803 h 321392"/>
                  <a:gd name="connsiteX11" fmla="*/ 19206 w 121191"/>
                  <a:gd name="connsiteY11" fmla="*/ 321393 h 321392"/>
                  <a:gd name="connsiteX12" fmla="*/ 18321 w 121191"/>
                  <a:gd name="connsiteY12" fmla="*/ 318739 h 321392"/>
                  <a:gd name="connsiteX13" fmla="*/ 18321 w 121191"/>
                  <a:gd name="connsiteY13" fmla="*/ 318739 h 321392"/>
                  <a:gd name="connsiteX14" fmla="*/ 20975 w 121191"/>
                  <a:gd name="connsiteY14" fmla="*/ 318149 h 321392"/>
                  <a:gd name="connsiteX15" fmla="*/ 23924 w 121191"/>
                  <a:gd name="connsiteY15" fmla="*/ 317560 h 321392"/>
                  <a:gd name="connsiteX16" fmla="*/ 20975 w 121191"/>
                  <a:gd name="connsiteY16" fmla="*/ 318149 h 321392"/>
                  <a:gd name="connsiteX17" fmla="*/ 20975 w 121191"/>
                  <a:gd name="connsiteY17" fmla="*/ 318149 h 3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191" h="321392">
                    <a:moveTo>
                      <a:pt x="18321" y="318739"/>
                    </a:moveTo>
                    <a:cubicBezTo>
                      <a:pt x="14783" y="305470"/>
                      <a:pt x="11835" y="293086"/>
                      <a:pt x="9476" y="280997"/>
                    </a:cubicBezTo>
                    <a:lnTo>
                      <a:pt x="9476" y="280997"/>
                    </a:lnTo>
                    <a:cubicBezTo>
                      <a:pt x="-14113" y="169247"/>
                      <a:pt x="4463" y="99072"/>
                      <a:pt x="86433" y="3538"/>
                    </a:cubicBezTo>
                    <a:lnTo>
                      <a:pt x="86433" y="3538"/>
                    </a:lnTo>
                    <a:lnTo>
                      <a:pt x="89382" y="0"/>
                    </a:lnTo>
                    <a:lnTo>
                      <a:pt x="91151" y="4423"/>
                    </a:lnTo>
                    <a:cubicBezTo>
                      <a:pt x="101471" y="29191"/>
                      <a:pt x="108842" y="53369"/>
                      <a:pt x="113855" y="76957"/>
                    </a:cubicBezTo>
                    <a:lnTo>
                      <a:pt x="113855" y="76957"/>
                    </a:lnTo>
                    <a:cubicBezTo>
                      <a:pt x="139507" y="200502"/>
                      <a:pt x="95279" y="301932"/>
                      <a:pt x="21860" y="320803"/>
                    </a:cubicBezTo>
                    <a:lnTo>
                      <a:pt x="21860" y="320803"/>
                    </a:lnTo>
                    <a:lnTo>
                      <a:pt x="19206" y="321393"/>
                    </a:lnTo>
                    <a:lnTo>
                      <a:pt x="18321" y="318739"/>
                    </a:lnTo>
                    <a:lnTo>
                      <a:pt x="18321" y="318739"/>
                    </a:lnTo>
                    <a:close/>
                    <a:moveTo>
                      <a:pt x="20975" y="318149"/>
                    </a:moveTo>
                    <a:lnTo>
                      <a:pt x="23924" y="317560"/>
                    </a:lnTo>
                    <a:lnTo>
                      <a:pt x="20975" y="318149"/>
                    </a:lnTo>
                    <a:lnTo>
                      <a:pt x="20975" y="31814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爱设计-9-11">
                <a:extLst>
                  <a:ext uri="{FF2B5EF4-FFF2-40B4-BE49-F238E27FC236}">
                    <a16:creationId xmlns:a16="http://schemas.microsoft.com/office/drawing/2014/main" id="{09292674-B78B-5CAD-C293-D57E45BF079A}"/>
                  </a:ext>
                </a:extLst>
              </p:cNvPr>
              <p:cNvSpPr/>
              <p:nvPr/>
            </p:nvSpPr>
            <p:spPr>
              <a:xfrm>
                <a:off x="1658423" y="3557851"/>
                <a:ext cx="207578" cy="260562"/>
              </a:xfrm>
              <a:custGeom>
                <a:avLst/>
                <a:gdLst>
                  <a:gd name="connsiteX0" fmla="*/ 206989 w 207578"/>
                  <a:gd name="connsiteY0" fmla="*/ 255345 h 260562"/>
                  <a:gd name="connsiteX1" fmla="*/ 207578 w 207578"/>
                  <a:gd name="connsiteY1" fmla="*/ 257999 h 260562"/>
                  <a:gd name="connsiteX2" fmla="*/ 204630 w 207578"/>
                  <a:gd name="connsiteY2" fmla="*/ 258588 h 260562"/>
                  <a:gd name="connsiteX3" fmla="*/ 204630 w 207578"/>
                  <a:gd name="connsiteY3" fmla="*/ 258588 h 260562"/>
                  <a:gd name="connsiteX4" fmla="*/ 12384 w 207578"/>
                  <a:gd name="connsiteY4" fmla="*/ 79611 h 260562"/>
                  <a:gd name="connsiteX5" fmla="*/ 12384 w 207578"/>
                  <a:gd name="connsiteY5" fmla="*/ 79611 h 260562"/>
                  <a:gd name="connsiteX6" fmla="*/ 0 w 207578"/>
                  <a:gd name="connsiteY6" fmla="*/ 4718 h 260562"/>
                  <a:gd name="connsiteX7" fmla="*/ 0 w 207578"/>
                  <a:gd name="connsiteY7" fmla="*/ 0 h 260562"/>
                  <a:gd name="connsiteX8" fmla="*/ 4423 w 207578"/>
                  <a:gd name="connsiteY8" fmla="*/ 1769 h 260562"/>
                  <a:gd name="connsiteX9" fmla="*/ 4423 w 207578"/>
                  <a:gd name="connsiteY9" fmla="*/ 1769 h 260562"/>
                  <a:gd name="connsiteX10" fmla="*/ 198143 w 207578"/>
                  <a:gd name="connsiteY10" fmla="*/ 217309 h 260562"/>
                  <a:gd name="connsiteX11" fmla="*/ 198143 w 207578"/>
                  <a:gd name="connsiteY11" fmla="*/ 217309 h 260562"/>
                  <a:gd name="connsiteX12" fmla="*/ 206989 w 207578"/>
                  <a:gd name="connsiteY12" fmla="*/ 255345 h 260562"/>
                  <a:gd name="connsiteX13" fmla="*/ 206989 w 207578"/>
                  <a:gd name="connsiteY13" fmla="*/ 255345 h 260562"/>
                  <a:gd name="connsiteX14" fmla="*/ 204040 w 207578"/>
                  <a:gd name="connsiteY14" fmla="*/ 255935 h 260562"/>
                  <a:gd name="connsiteX15" fmla="*/ 201386 w 207578"/>
                  <a:gd name="connsiteY15" fmla="*/ 256524 h 260562"/>
                  <a:gd name="connsiteX16" fmla="*/ 204040 w 207578"/>
                  <a:gd name="connsiteY16" fmla="*/ 255935 h 260562"/>
                  <a:gd name="connsiteX17" fmla="*/ 204040 w 207578"/>
                  <a:gd name="connsiteY17" fmla="*/ 255935 h 26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7578" h="260562">
                    <a:moveTo>
                      <a:pt x="206989" y="255345"/>
                    </a:moveTo>
                    <a:lnTo>
                      <a:pt x="207578" y="257999"/>
                    </a:lnTo>
                    <a:lnTo>
                      <a:pt x="204630" y="258588"/>
                    </a:lnTo>
                    <a:lnTo>
                      <a:pt x="204630" y="258588"/>
                    </a:lnTo>
                    <a:cubicBezTo>
                      <a:pt x="130326" y="273626"/>
                      <a:pt x="44818" y="201681"/>
                      <a:pt x="12384" y="79611"/>
                    </a:cubicBezTo>
                    <a:lnTo>
                      <a:pt x="12384" y="79611"/>
                    </a:lnTo>
                    <a:cubicBezTo>
                      <a:pt x="6192" y="56317"/>
                      <a:pt x="2064" y="31255"/>
                      <a:pt x="0" y="4718"/>
                    </a:cubicBezTo>
                    <a:lnTo>
                      <a:pt x="0" y="0"/>
                    </a:lnTo>
                    <a:lnTo>
                      <a:pt x="4423" y="1769"/>
                    </a:lnTo>
                    <a:lnTo>
                      <a:pt x="4423" y="1769"/>
                    </a:lnTo>
                    <a:cubicBezTo>
                      <a:pt x="120596" y="51895"/>
                      <a:pt x="168952" y="106738"/>
                      <a:pt x="198143" y="217309"/>
                    </a:cubicBezTo>
                    <a:lnTo>
                      <a:pt x="198143" y="217309"/>
                    </a:lnTo>
                    <a:cubicBezTo>
                      <a:pt x="201092" y="229398"/>
                      <a:pt x="204040" y="242077"/>
                      <a:pt x="206989" y="255345"/>
                    </a:cubicBezTo>
                    <a:lnTo>
                      <a:pt x="206989" y="255345"/>
                    </a:lnTo>
                    <a:close/>
                    <a:moveTo>
                      <a:pt x="204040" y="255935"/>
                    </a:moveTo>
                    <a:lnTo>
                      <a:pt x="201386" y="256524"/>
                    </a:lnTo>
                    <a:lnTo>
                      <a:pt x="204040" y="255935"/>
                    </a:lnTo>
                    <a:lnTo>
                      <a:pt x="204040" y="255935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爱设计-9-12">
                <a:extLst>
                  <a:ext uri="{FF2B5EF4-FFF2-40B4-BE49-F238E27FC236}">
                    <a16:creationId xmlns:a16="http://schemas.microsoft.com/office/drawing/2014/main" id="{FA45F053-EEFB-70CF-03EB-E2DD98208EBA}"/>
                  </a:ext>
                </a:extLst>
              </p:cNvPr>
              <p:cNvSpPr/>
              <p:nvPr/>
            </p:nvSpPr>
            <p:spPr>
              <a:xfrm>
                <a:off x="1879665" y="3245894"/>
                <a:ext cx="148163" cy="290432"/>
              </a:xfrm>
              <a:custGeom>
                <a:avLst/>
                <a:gdLst>
                  <a:gd name="connsiteX0" fmla="*/ 194 w 148163"/>
                  <a:gd name="connsiteY0" fmla="*/ 287779 h 290432"/>
                  <a:gd name="connsiteX1" fmla="*/ 489 w 148163"/>
                  <a:gd name="connsiteY1" fmla="*/ 249743 h 290432"/>
                  <a:gd name="connsiteX2" fmla="*/ 489 w 148163"/>
                  <a:gd name="connsiteY2" fmla="*/ 249743 h 290432"/>
                  <a:gd name="connsiteX3" fmla="*/ 138776 w 148163"/>
                  <a:gd name="connsiteY3" fmla="*/ 2654 h 290432"/>
                  <a:gd name="connsiteX4" fmla="*/ 138776 w 148163"/>
                  <a:gd name="connsiteY4" fmla="*/ 2654 h 290432"/>
                  <a:gd name="connsiteX5" fmla="*/ 142609 w 148163"/>
                  <a:gd name="connsiteY5" fmla="*/ 0 h 290432"/>
                  <a:gd name="connsiteX6" fmla="*/ 143199 w 148163"/>
                  <a:gd name="connsiteY6" fmla="*/ 4423 h 290432"/>
                  <a:gd name="connsiteX7" fmla="*/ 147916 w 148163"/>
                  <a:gd name="connsiteY7" fmla="*/ 78726 h 290432"/>
                  <a:gd name="connsiteX8" fmla="*/ 147916 w 148163"/>
                  <a:gd name="connsiteY8" fmla="*/ 78726 h 290432"/>
                  <a:gd name="connsiteX9" fmla="*/ 3142 w 148163"/>
                  <a:gd name="connsiteY9" fmla="*/ 290433 h 290432"/>
                  <a:gd name="connsiteX10" fmla="*/ 3142 w 148163"/>
                  <a:gd name="connsiteY10" fmla="*/ 290433 h 290432"/>
                  <a:gd name="connsiteX11" fmla="*/ 194 w 148163"/>
                  <a:gd name="connsiteY11" fmla="*/ 290433 h 290432"/>
                  <a:gd name="connsiteX12" fmla="*/ 194 w 148163"/>
                  <a:gd name="connsiteY12" fmla="*/ 287779 h 290432"/>
                  <a:gd name="connsiteX13" fmla="*/ 194 w 148163"/>
                  <a:gd name="connsiteY13" fmla="*/ 287779 h 290432"/>
                  <a:gd name="connsiteX14" fmla="*/ 2847 w 148163"/>
                  <a:gd name="connsiteY14" fmla="*/ 287779 h 290432"/>
                  <a:gd name="connsiteX15" fmla="*/ 5501 w 148163"/>
                  <a:gd name="connsiteY15" fmla="*/ 287779 h 290432"/>
                  <a:gd name="connsiteX16" fmla="*/ 2847 w 148163"/>
                  <a:gd name="connsiteY16" fmla="*/ 287779 h 290432"/>
                  <a:gd name="connsiteX17" fmla="*/ 2847 w 148163"/>
                  <a:gd name="connsiteY17" fmla="*/ 287779 h 2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8163" h="290432">
                    <a:moveTo>
                      <a:pt x="194" y="287779"/>
                    </a:moveTo>
                    <a:cubicBezTo>
                      <a:pt x="-101" y="274511"/>
                      <a:pt x="-101" y="261832"/>
                      <a:pt x="489" y="249743"/>
                    </a:cubicBezTo>
                    <a:lnTo>
                      <a:pt x="489" y="249743"/>
                    </a:lnTo>
                    <a:cubicBezTo>
                      <a:pt x="4322" y="137992"/>
                      <a:pt x="38525" y="75188"/>
                      <a:pt x="138776" y="2654"/>
                    </a:cubicBezTo>
                    <a:lnTo>
                      <a:pt x="138776" y="2654"/>
                    </a:lnTo>
                    <a:lnTo>
                      <a:pt x="142609" y="0"/>
                    </a:lnTo>
                    <a:lnTo>
                      <a:pt x="143199" y="4423"/>
                    </a:lnTo>
                    <a:cubicBezTo>
                      <a:pt x="147327" y="30370"/>
                      <a:pt x="148801" y="55138"/>
                      <a:pt x="147916" y="78726"/>
                    </a:cubicBezTo>
                    <a:lnTo>
                      <a:pt x="147916" y="78726"/>
                    </a:lnTo>
                    <a:cubicBezTo>
                      <a:pt x="143494" y="202271"/>
                      <a:pt x="77446" y="288958"/>
                      <a:pt x="3142" y="290433"/>
                    </a:cubicBezTo>
                    <a:lnTo>
                      <a:pt x="3142" y="290433"/>
                    </a:lnTo>
                    <a:lnTo>
                      <a:pt x="194" y="290433"/>
                    </a:lnTo>
                    <a:lnTo>
                      <a:pt x="194" y="287779"/>
                    </a:lnTo>
                    <a:lnTo>
                      <a:pt x="194" y="287779"/>
                    </a:lnTo>
                    <a:close/>
                    <a:moveTo>
                      <a:pt x="2847" y="287779"/>
                    </a:moveTo>
                    <a:lnTo>
                      <a:pt x="5501" y="287779"/>
                    </a:lnTo>
                    <a:lnTo>
                      <a:pt x="2847" y="287779"/>
                    </a:lnTo>
                    <a:lnTo>
                      <a:pt x="2847" y="28777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爱设计-9-13">
                <a:extLst>
                  <a:ext uri="{FF2B5EF4-FFF2-40B4-BE49-F238E27FC236}">
                    <a16:creationId xmlns:a16="http://schemas.microsoft.com/office/drawing/2014/main" id="{4D9DBD57-5965-2012-015B-3884BC51DE1E}"/>
                  </a:ext>
                </a:extLst>
              </p:cNvPr>
              <p:cNvSpPr/>
              <p:nvPr/>
            </p:nvSpPr>
            <p:spPr>
              <a:xfrm>
                <a:off x="1674018" y="3243830"/>
                <a:ext cx="144409" cy="292496"/>
              </a:xfrm>
              <a:custGeom>
                <a:avLst/>
                <a:gdLst>
                  <a:gd name="connsiteX0" fmla="*/ 143921 w 144409"/>
                  <a:gd name="connsiteY0" fmla="*/ 289843 h 292496"/>
                  <a:gd name="connsiteX1" fmla="*/ 143921 w 144409"/>
                  <a:gd name="connsiteY1" fmla="*/ 292497 h 292496"/>
                  <a:gd name="connsiteX2" fmla="*/ 141267 w 144409"/>
                  <a:gd name="connsiteY2" fmla="*/ 292497 h 292496"/>
                  <a:gd name="connsiteX3" fmla="*/ 141267 w 144409"/>
                  <a:gd name="connsiteY3" fmla="*/ 292497 h 292496"/>
                  <a:gd name="connsiteX4" fmla="*/ 31 w 144409"/>
                  <a:gd name="connsiteY4" fmla="*/ 78726 h 292496"/>
                  <a:gd name="connsiteX5" fmla="*/ 31 w 144409"/>
                  <a:gd name="connsiteY5" fmla="*/ 78726 h 292496"/>
                  <a:gd name="connsiteX6" fmla="*/ 5928 w 144409"/>
                  <a:gd name="connsiteY6" fmla="*/ 4423 h 292496"/>
                  <a:gd name="connsiteX7" fmla="*/ 6813 w 144409"/>
                  <a:gd name="connsiteY7" fmla="*/ 0 h 292496"/>
                  <a:gd name="connsiteX8" fmla="*/ 10351 w 144409"/>
                  <a:gd name="connsiteY8" fmla="*/ 2654 h 292496"/>
                  <a:gd name="connsiteX9" fmla="*/ 10351 w 144409"/>
                  <a:gd name="connsiteY9" fmla="*/ 2654 h 292496"/>
                  <a:gd name="connsiteX10" fmla="*/ 144216 w 144409"/>
                  <a:gd name="connsiteY10" fmla="*/ 251807 h 292496"/>
                  <a:gd name="connsiteX11" fmla="*/ 144216 w 144409"/>
                  <a:gd name="connsiteY11" fmla="*/ 251807 h 292496"/>
                  <a:gd name="connsiteX12" fmla="*/ 143921 w 144409"/>
                  <a:gd name="connsiteY12" fmla="*/ 289843 h 292496"/>
                  <a:gd name="connsiteX13" fmla="*/ 143921 w 144409"/>
                  <a:gd name="connsiteY13" fmla="*/ 289843 h 292496"/>
                  <a:gd name="connsiteX14" fmla="*/ 141267 w 144409"/>
                  <a:gd name="connsiteY14" fmla="*/ 289548 h 292496"/>
                  <a:gd name="connsiteX15" fmla="*/ 138614 w 144409"/>
                  <a:gd name="connsiteY15" fmla="*/ 289548 h 292496"/>
                  <a:gd name="connsiteX16" fmla="*/ 141267 w 144409"/>
                  <a:gd name="connsiteY16" fmla="*/ 289548 h 292496"/>
                  <a:gd name="connsiteX17" fmla="*/ 141267 w 144409"/>
                  <a:gd name="connsiteY17" fmla="*/ 289548 h 292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409" h="292496">
                    <a:moveTo>
                      <a:pt x="143921" y="289843"/>
                    </a:moveTo>
                    <a:lnTo>
                      <a:pt x="143921" y="292497"/>
                    </a:lnTo>
                    <a:lnTo>
                      <a:pt x="141267" y="292497"/>
                    </a:lnTo>
                    <a:lnTo>
                      <a:pt x="141267" y="292497"/>
                    </a:lnTo>
                    <a:cubicBezTo>
                      <a:pt x="66964" y="289843"/>
                      <a:pt x="2390" y="201976"/>
                      <a:pt x="31" y="78726"/>
                    </a:cubicBezTo>
                    <a:lnTo>
                      <a:pt x="31" y="78726"/>
                    </a:lnTo>
                    <a:cubicBezTo>
                      <a:pt x="-263" y="55138"/>
                      <a:pt x="1506" y="30370"/>
                      <a:pt x="5928" y="4423"/>
                    </a:cubicBezTo>
                    <a:lnTo>
                      <a:pt x="6813" y="0"/>
                    </a:lnTo>
                    <a:lnTo>
                      <a:pt x="10351" y="2654"/>
                    </a:lnTo>
                    <a:lnTo>
                      <a:pt x="10351" y="2654"/>
                    </a:lnTo>
                    <a:cubicBezTo>
                      <a:pt x="109423" y="76662"/>
                      <a:pt x="142447" y="139762"/>
                      <a:pt x="144216" y="251807"/>
                    </a:cubicBezTo>
                    <a:lnTo>
                      <a:pt x="144216" y="251807"/>
                    </a:lnTo>
                    <a:cubicBezTo>
                      <a:pt x="144511" y="263896"/>
                      <a:pt x="144511" y="276574"/>
                      <a:pt x="143921" y="289843"/>
                    </a:cubicBezTo>
                    <a:lnTo>
                      <a:pt x="143921" y="289843"/>
                    </a:lnTo>
                    <a:close/>
                    <a:moveTo>
                      <a:pt x="141267" y="289548"/>
                    </a:moveTo>
                    <a:lnTo>
                      <a:pt x="138614" y="289548"/>
                    </a:lnTo>
                    <a:lnTo>
                      <a:pt x="141267" y="289548"/>
                    </a:lnTo>
                    <a:lnTo>
                      <a:pt x="141267" y="28954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爱设计-9-14">
                <a:extLst>
                  <a:ext uri="{FF2B5EF4-FFF2-40B4-BE49-F238E27FC236}">
                    <a16:creationId xmlns:a16="http://schemas.microsoft.com/office/drawing/2014/main" id="{0AF4EBC5-02F7-D9E3-AE72-AC7405667AA3}"/>
                  </a:ext>
                </a:extLst>
              </p:cNvPr>
              <p:cNvSpPr/>
              <p:nvPr/>
            </p:nvSpPr>
            <p:spPr>
              <a:xfrm>
                <a:off x="1896666" y="3034778"/>
                <a:ext cx="225859" cy="230595"/>
              </a:xfrm>
              <a:custGeom>
                <a:avLst/>
                <a:gdLst>
                  <a:gd name="connsiteX0" fmla="*/ 885 w 225859"/>
                  <a:gd name="connsiteY0" fmla="*/ 222616 h 230595"/>
                  <a:gd name="connsiteX1" fmla="*/ 13563 w 225859"/>
                  <a:gd name="connsiteY1" fmla="*/ 187528 h 230595"/>
                  <a:gd name="connsiteX2" fmla="*/ 13563 w 225859"/>
                  <a:gd name="connsiteY2" fmla="*/ 187528 h 230595"/>
                  <a:gd name="connsiteX3" fmla="*/ 221437 w 225859"/>
                  <a:gd name="connsiteY3" fmla="*/ 1474 h 230595"/>
                  <a:gd name="connsiteX4" fmla="*/ 221437 w 225859"/>
                  <a:gd name="connsiteY4" fmla="*/ 1474 h 230595"/>
                  <a:gd name="connsiteX5" fmla="*/ 225859 w 225859"/>
                  <a:gd name="connsiteY5" fmla="*/ 0 h 230595"/>
                  <a:gd name="connsiteX6" fmla="*/ 224975 w 225859"/>
                  <a:gd name="connsiteY6" fmla="*/ 4423 h 230595"/>
                  <a:gd name="connsiteX7" fmla="*/ 205220 w 225859"/>
                  <a:gd name="connsiteY7" fmla="*/ 74893 h 230595"/>
                  <a:gd name="connsiteX8" fmla="*/ 205220 w 225859"/>
                  <a:gd name="connsiteY8" fmla="*/ 74893 h 230595"/>
                  <a:gd name="connsiteX9" fmla="*/ 2654 w 225859"/>
                  <a:gd name="connsiteY9" fmla="*/ 226154 h 230595"/>
                  <a:gd name="connsiteX10" fmla="*/ 2654 w 225859"/>
                  <a:gd name="connsiteY10" fmla="*/ 226154 h 230595"/>
                  <a:gd name="connsiteX11" fmla="*/ 0 w 225859"/>
                  <a:gd name="connsiteY11" fmla="*/ 225270 h 230595"/>
                  <a:gd name="connsiteX12" fmla="*/ 885 w 225859"/>
                  <a:gd name="connsiteY12" fmla="*/ 222616 h 230595"/>
                  <a:gd name="connsiteX13" fmla="*/ 885 w 225859"/>
                  <a:gd name="connsiteY13" fmla="*/ 222616 h 230595"/>
                  <a:gd name="connsiteX14" fmla="*/ 3538 w 225859"/>
                  <a:gd name="connsiteY14" fmla="*/ 223500 h 230595"/>
                  <a:gd name="connsiteX15" fmla="*/ 6192 w 225859"/>
                  <a:gd name="connsiteY15" fmla="*/ 224385 h 230595"/>
                  <a:gd name="connsiteX16" fmla="*/ 3538 w 225859"/>
                  <a:gd name="connsiteY16" fmla="*/ 223500 h 230595"/>
                  <a:gd name="connsiteX17" fmla="*/ 3538 w 225859"/>
                  <a:gd name="connsiteY17" fmla="*/ 223500 h 23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5859" h="230595">
                    <a:moveTo>
                      <a:pt x="885" y="222616"/>
                    </a:moveTo>
                    <a:cubicBezTo>
                      <a:pt x="5013" y="210232"/>
                      <a:pt x="9141" y="198438"/>
                      <a:pt x="13563" y="187528"/>
                    </a:cubicBezTo>
                    <a:lnTo>
                      <a:pt x="13563" y="187528"/>
                    </a:lnTo>
                    <a:cubicBezTo>
                      <a:pt x="53074" y="84918"/>
                      <a:pt x="104969" y="37447"/>
                      <a:pt x="221437" y="1474"/>
                    </a:cubicBezTo>
                    <a:lnTo>
                      <a:pt x="221437" y="1474"/>
                    </a:lnTo>
                    <a:lnTo>
                      <a:pt x="225859" y="0"/>
                    </a:lnTo>
                    <a:lnTo>
                      <a:pt x="224975" y="4423"/>
                    </a:lnTo>
                    <a:cubicBezTo>
                      <a:pt x="220257" y="29780"/>
                      <a:pt x="213770" y="53074"/>
                      <a:pt x="205220" y="74893"/>
                    </a:cubicBezTo>
                    <a:lnTo>
                      <a:pt x="205220" y="74893"/>
                    </a:lnTo>
                    <a:cubicBezTo>
                      <a:pt x="161286" y="188118"/>
                      <a:pt x="71945" y="247974"/>
                      <a:pt x="2654" y="226154"/>
                    </a:cubicBezTo>
                    <a:lnTo>
                      <a:pt x="2654" y="226154"/>
                    </a:lnTo>
                    <a:lnTo>
                      <a:pt x="0" y="225270"/>
                    </a:lnTo>
                    <a:lnTo>
                      <a:pt x="885" y="222616"/>
                    </a:lnTo>
                    <a:lnTo>
                      <a:pt x="885" y="222616"/>
                    </a:lnTo>
                    <a:close/>
                    <a:moveTo>
                      <a:pt x="3538" y="223500"/>
                    </a:moveTo>
                    <a:lnTo>
                      <a:pt x="6192" y="224385"/>
                    </a:lnTo>
                    <a:lnTo>
                      <a:pt x="3538" y="223500"/>
                    </a:lnTo>
                    <a:lnTo>
                      <a:pt x="3538" y="22350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爱设计-9-15">
                <a:extLst>
                  <a:ext uri="{FF2B5EF4-FFF2-40B4-BE49-F238E27FC236}">
                    <a16:creationId xmlns:a16="http://schemas.microsoft.com/office/drawing/2014/main" id="{9AADCA83-205A-63AC-2866-784D25974973}"/>
                  </a:ext>
                </a:extLst>
              </p:cNvPr>
              <p:cNvSpPr/>
              <p:nvPr/>
            </p:nvSpPr>
            <p:spPr>
              <a:xfrm>
                <a:off x="1758443" y="2926860"/>
                <a:ext cx="113316" cy="314021"/>
              </a:xfrm>
              <a:custGeom>
                <a:avLst/>
                <a:gdLst>
                  <a:gd name="connsiteX0" fmla="*/ 81610 w 113316"/>
                  <a:gd name="connsiteY0" fmla="*/ 311368 h 314021"/>
                  <a:gd name="connsiteX1" fmla="*/ 80726 w 113316"/>
                  <a:gd name="connsiteY1" fmla="*/ 314021 h 314021"/>
                  <a:gd name="connsiteX2" fmla="*/ 78072 w 113316"/>
                  <a:gd name="connsiteY2" fmla="*/ 313137 h 314021"/>
                  <a:gd name="connsiteX3" fmla="*/ 78072 w 113316"/>
                  <a:gd name="connsiteY3" fmla="*/ 313137 h 314021"/>
                  <a:gd name="connsiteX4" fmla="*/ 16152 w 113316"/>
                  <a:gd name="connsiteY4" fmla="*/ 70765 h 314021"/>
                  <a:gd name="connsiteX5" fmla="*/ 16152 w 113316"/>
                  <a:gd name="connsiteY5" fmla="*/ 70765 h 314021"/>
                  <a:gd name="connsiteX6" fmla="*/ 45638 w 113316"/>
                  <a:gd name="connsiteY6" fmla="*/ 3833 h 314021"/>
                  <a:gd name="connsiteX7" fmla="*/ 47702 w 113316"/>
                  <a:gd name="connsiteY7" fmla="*/ 0 h 314021"/>
                  <a:gd name="connsiteX8" fmla="*/ 50356 w 113316"/>
                  <a:gd name="connsiteY8" fmla="*/ 3833 h 314021"/>
                  <a:gd name="connsiteX9" fmla="*/ 50356 w 113316"/>
                  <a:gd name="connsiteY9" fmla="*/ 3833 h 314021"/>
                  <a:gd name="connsiteX10" fmla="*/ 94289 w 113316"/>
                  <a:gd name="connsiteY10" fmla="*/ 276575 h 314021"/>
                  <a:gd name="connsiteX11" fmla="*/ 94289 w 113316"/>
                  <a:gd name="connsiteY11" fmla="*/ 276575 h 314021"/>
                  <a:gd name="connsiteX12" fmla="*/ 81610 w 113316"/>
                  <a:gd name="connsiteY12" fmla="*/ 311368 h 314021"/>
                  <a:gd name="connsiteX13" fmla="*/ 81610 w 113316"/>
                  <a:gd name="connsiteY13" fmla="*/ 311368 h 314021"/>
                  <a:gd name="connsiteX14" fmla="*/ 79251 w 113316"/>
                  <a:gd name="connsiteY14" fmla="*/ 310188 h 314021"/>
                  <a:gd name="connsiteX15" fmla="*/ 76598 w 113316"/>
                  <a:gd name="connsiteY15" fmla="*/ 309304 h 314021"/>
                  <a:gd name="connsiteX16" fmla="*/ 79251 w 113316"/>
                  <a:gd name="connsiteY16" fmla="*/ 310188 h 314021"/>
                  <a:gd name="connsiteX17" fmla="*/ 79251 w 113316"/>
                  <a:gd name="connsiteY17" fmla="*/ 310188 h 31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316" h="314021">
                    <a:moveTo>
                      <a:pt x="81610" y="311368"/>
                    </a:moveTo>
                    <a:lnTo>
                      <a:pt x="80726" y="314021"/>
                    </a:lnTo>
                    <a:lnTo>
                      <a:pt x="78072" y="313137"/>
                    </a:lnTo>
                    <a:lnTo>
                      <a:pt x="78072" y="313137"/>
                    </a:lnTo>
                    <a:cubicBezTo>
                      <a:pt x="9960" y="287779"/>
                      <a:pt x="-21589" y="186054"/>
                      <a:pt x="16152" y="70765"/>
                    </a:cubicBezTo>
                    <a:lnTo>
                      <a:pt x="16152" y="70765"/>
                    </a:lnTo>
                    <a:cubicBezTo>
                      <a:pt x="23229" y="48651"/>
                      <a:pt x="32959" y="26242"/>
                      <a:pt x="45638" y="3833"/>
                    </a:cubicBezTo>
                    <a:lnTo>
                      <a:pt x="47702" y="0"/>
                    </a:lnTo>
                    <a:lnTo>
                      <a:pt x="50356" y="3833"/>
                    </a:lnTo>
                    <a:lnTo>
                      <a:pt x="50356" y="3833"/>
                    </a:lnTo>
                    <a:cubicBezTo>
                      <a:pt x="118172" y="103494"/>
                      <a:pt x="128492" y="172196"/>
                      <a:pt x="94289" y="276575"/>
                    </a:cubicBezTo>
                    <a:lnTo>
                      <a:pt x="94289" y="276575"/>
                    </a:lnTo>
                    <a:cubicBezTo>
                      <a:pt x="90751" y="287189"/>
                      <a:pt x="86328" y="298984"/>
                      <a:pt x="81610" y="311368"/>
                    </a:cubicBezTo>
                    <a:lnTo>
                      <a:pt x="81610" y="311368"/>
                    </a:lnTo>
                    <a:close/>
                    <a:moveTo>
                      <a:pt x="79251" y="310188"/>
                    </a:moveTo>
                    <a:lnTo>
                      <a:pt x="76598" y="309304"/>
                    </a:lnTo>
                    <a:lnTo>
                      <a:pt x="79251" y="310188"/>
                    </a:lnTo>
                    <a:lnTo>
                      <a:pt x="79251" y="31018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爱设计-9-16">
                <a:extLst>
                  <a:ext uri="{FF2B5EF4-FFF2-40B4-BE49-F238E27FC236}">
                    <a16:creationId xmlns:a16="http://schemas.microsoft.com/office/drawing/2014/main" id="{87F5D8FD-E95D-A89E-8BB4-D4DB1FB0107C}"/>
                  </a:ext>
                </a:extLst>
              </p:cNvPr>
              <p:cNvSpPr/>
              <p:nvPr/>
            </p:nvSpPr>
            <p:spPr>
              <a:xfrm>
                <a:off x="1980110" y="2847544"/>
                <a:ext cx="263895" cy="183384"/>
              </a:xfrm>
              <a:custGeom>
                <a:avLst/>
                <a:gdLst>
                  <a:gd name="connsiteX0" fmla="*/ 1474 w 263895"/>
                  <a:gd name="connsiteY0" fmla="*/ 166888 h 183384"/>
                  <a:gd name="connsiteX1" fmla="*/ 20935 w 263895"/>
                  <a:gd name="connsiteY1" fmla="*/ 135634 h 183384"/>
                  <a:gd name="connsiteX2" fmla="*/ 20935 w 263895"/>
                  <a:gd name="connsiteY2" fmla="*/ 135634 h 183384"/>
                  <a:gd name="connsiteX3" fmla="*/ 259473 w 263895"/>
                  <a:gd name="connsiteY3" fmla="*/ 295 h 183384"/>
                  <a:gd name="connsiteX4" fmla="*/ 259473 w 263895"/>
                  <a:gd name="connsiteY4" fmla="*/ 295 h 183384"/>
                  <a:gd name="connsiteX5" fmla="*/ 263896 w 263895"/>
                  <a:gd name="connsiteY5" fmla="*/ 0 h 183384"/>
                  <a:gd name="connsiteX6" fmla="*/ 262127 w 263895"/>
                  <a:gd name="connsiteY6" fmla="*/ 4128 h 183384"/>
                  <a:gd name="connsiteX7" fmla="*/ 228218 w 263895"/>
                  <a:gd name="connsiteY7" fmla="*/ 67522 h 183384"/>
                  <a:gd name="connsiteX8" fmla="*/ 228218 w 263895"/>
                  <a:gd name="connsiteY8" fmla="*/ 67522 h 183384"/>
                  <a:gd name="connsiteX9" fmla="*/ 2359 w 263895"/>
                  <a:gd name="connsiteY9" fmla="*/ 170721 h 183384"/>
                  <a:gd name="connsiteX10" fmla="*/ 2359 w 263895"/>
                  <a:gd name="connsiteY10" fmla="*/ 170721 h 183384"/>
                  <a:gd name="connsiteX11" fmla="*/ 0 w 263895"/>
                  <a:gd name="connsiteY11" fmla="*/ 169247 h 183384"/>
                  <a:gd name="connsiteX12" fmla="*/ 1474 w 263895"/>
                  <a:gd name="connsiteY12" fmla="*/ 166888 h 183384"/>
                  <a:gd name="connsiteX13" fmla="*/ 1474 w 263895"/>
                  <a:gd name="connsiteY13" fmla="*/ 166888 h 183384"/>
                  <a:gd name="connsiteX14" fmla="*/ 3833 w 263895"/>
                  <a:gd name="connsiteY14" fmla="*/ 168068 h 183384"/>
                  <a:gd name="connsiteX15" fmla="*/ 6192 w 263895"/>
                  <a:gd name="connsiteY15" fmla="*/ 169247 h 183384"/>
                  <a:gd name="connsiteX16" fmla="*/ 3833 w 263895"/>
                  <a:gd name="connsiteY16" fmla="*/ 168068 h 183384"/>
                  <a:gd name="connsiteX17" fmla="*/ 3833 w 263895"/>
                  <a:gd name="connsiteY17" fmla="*/ 168068 h 18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3895" h="183384">
                    <a:moveTo>
                      <a:pt x="1474" y="166888"/>
                    </a:moveTo>
                    <a:cubicBezTo>
                      <a:pt x="7961" y="155979"/>
                      <a:pt x="14448" y="145364"/>
                      <a:pt x="20935" y="135634"/>
                    </a:cubicBezTo>
                    <a:lnTo>
                      <a:pt x="20935" y="135634"/>
                    </a:lnTo>
                    <a:cubicBezTo>
                      <a:pt x="80790" y="45408"/>
                      <a:pt x="140351" y="10615"/>
                      <a:pt x="259473" y="295"/>
                    </a:cubicBezTo>
                    <a:lnTo>
                      <a:pt x="259473" y="295"/>
                    </a:lnTo>
                    <a:lnTo>
                      <a:pt x="263896" y="0"/>
                    </a:lnTo>
                    <a:lnTo>
                      <a:pt x="262127" y="4128"/>
                    </a:lnTo>
                    <a:cubicBezTo>
                      <a:pt x="252396" y="27422"/>
                      <a:pt x="240897" y="48651"/>
                      <a:pt x="228218" y="67522"/>
                    </a:cubicBezTo>
                    <a:lnTo>
                      <a:pt x="228218" y="67522"/>
                    </a:lnTo>
                    <a:cubicBezTo>
                      <a:pt x="162171" y="166888"/>
                      <a:pt x="63984" y="205809"/>
                      <a:pt x="2359" y="170721"/>
                    </a:cubicBezTo>
                    <a:lnTo>
                      <a:pt x="2359" y="170721"/>
                    </a:lnTo>
                    <a:lnTo>
                      <a:pt x="0" y="169247"/>
                    </a:lnTo>
                    <a:lnTo>
                      <a:pt x="1474" y="166888"/>
                    </a:lnTo>
                    <a:lnTo>
                      <a:pt x="1474" y="166888"/>
                    </a:lnTo>
                    <a:close/>
                    <a:moveTo>
                      <a:pt x="3833" y="168068"/>
                    </a:moveTo>
                    <a:lnTo>
                      <a:pt x="6192" y="169247"/>
                    </a:lnTo>
                    <a:lnTo>
                      <a:pt x="3833" y="168068"/>
                    </a:lnTo>
                    <a:lnTo>
                      <a:pt x="3833" y="16806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爱设计-9-17">
                <a:extLst>
                  <a:ext uri="{FF2B5EF4-FFF2-40B4-BE49-F238E27FC236}">
                    <a16:creationId xmlns:a16="http://schemas.microsoft.com/office/drawing/2014/main" id="{647CA3BD-F23A-A496-E746-84B6DC7C4C6E}"/>
                  </a:ext>
                </a:extLst>
              </p:cNvPr>
              <p:cNvSpPr/>
              <p:nvPr/>
            </p:nvSpPr>
            <p:spPr>
              <a:xfrm>
                <a:off x="1877878" y="2678592"/>
                <a:ext cx="118262" cy="307534"/>
              </a:xfrm>
              <a:custGeom>
                <a:avLst/>
                <a:gdLst>
                  <a:gd name="connsiteX0" fmla="*/ 52991 w 118262"/>
                  <a:gd name="connsiteY0" fmla="*/ 305470 h 307534"/>
                  <a:gd name="connsiteX1" fmla="*/ 51517 w 118262"/>
                  <a:gd name="connsiteY1" fmla="*/ 307534 h 307534"/>
                  <a:gd name="connsiteX2" fmla="*/ 49158 w 118262"/>
                  <a:gd name="connsiteY2" fmla="*/ 306060 h 307534"/>
                  <a:gd name="connsiteX3" fmla="*/ 49158 w 118262"/>
                  <a:gd name="connsiteY3" fmla="*/ 306060 h 307534"/>
                  <a:gd name="connsiteX4" fmla="*/ 41492 w 118262"/>
                  <a:gd name="connsiteY4" fmla="*/ 61330 h 307534"/>
                  <a:gd name="connsiteX5" fmla="*/ 41492 w 118262"/>
                  <a:gd name="connsiteY5" fmla="*/ 61330 h 307534"/>
                  <a:gd name="connsiteX6" fmla="*/ 83951 w 118262"/>
                  <a:gd name="connsiteY6" fmla="*/ 3243 h 307534"/>
                  <a:gd name="connsiteX7" fmla="*/ 86899 w 118262"/>
                  <a:gd name="connsiteY7" fmla="*/ 0 h 307534"/>
                  <a:gd name="connsiteX8" fmla="*/ 88668 w 118262"/>
                  <a:gd name="connsiteY8" fmla="*/ 4128 h 307534"/>
                  <a:gd name="connsiteX9" fmla="*/ 88668 w 118262"/>
                  <a:gd name="connsiteY9" fmla="*/ 4128 h 307534"/>
                  <a:gd name="connsiteX10" fmla="*/ 72746 w 118262"/>
                  <a:gd name="connsiteY10" fmla="*/ 274216 h 307534"/>
                  <a:gd name="connsiteX11" fmla="*/ 72746 w 118262"/>
                  <a:gd name="connsiteY11" fmla="*/ 274216 h 307534"/>
                  <a:gd name="connsiteX12" fmla="*/ 52991 w 118262"/>
                  <a:gd name="connsiteY12" fmla="*/ 305470 h 307534"/>
                  <a:gd name="connsiteX13" fmla="*/ 52991 w 118262"/>
                  <a:gd name="connsiteY13" fmla="*/ 305470 h 307534"/>
                  <a:gd name="connsiteX14" fmla="*/ 50632 w 118262"/>
                  <a:gd name="connsiteY14" fmla="*/ 303996 h 307534"/>
                  <a:gd name="connsiteX15" fmla="*/ 48568 w 118262"/>
                  <a:gd name="connsiteY15" fmla="*/ 302522 h 307534"/>
                  <a:gd name="connsiteX16" fmla="*/ 50632 w 118262"/>
                  <a:gd name="connsiteY16" fmla="*/ 303996 h 307534"/>
                  <a:gd name="connsiteX17" fmla="*/ 50632 w 118262"/>
                  <a:gd name="connsiteY17" fmla="*/ 303996 h 30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262" h="307534">
                    <a:moveTo>
                      <a:pt x="52991" y="305470"/>
                    </a:moveTo>
                    <a:lnTo>
                      <a:pt x="51517" y="307534"/>
                    </a:lnTo>
                    <a:lnTo>
                      <a:pt x="49158" y="306060"/>
                    </a:lnTo>
                    <a:lnTo>
                      <a:pt x="49158" y="306060"/>
                    </a:lnTo>
                    <a:cubicBezTo>
                      <a:pt x="-10403" y="267729"/>
                      <a:pt x="-19249" y="163940"/>
                      <a:pt x="41492" y="61330"/>
                    </a:cubicBezTo>
                    <a:lnTo>
                      <a:pt x="41492" y="61330"/>
                    </a:lnTo>
                    <a:cubicBezTo>
                      <a:pt x="52991" y="41870"/>
                      <a:pt x="67144" y="22114"/>
                      <a:pt x="83951" y="3243"/>
                    </a:cubicBezTo>
                    <a:lnTo>
                      <a:pt x="86899" y="0"/>
                    </a:lnTo>
                    <a:lnTo>
                      <a:pt x="88668" y="4128"/>
                    </a:lnTo>
                    <a:lnTo>
                      <a:pt x="88668" y="4128"/>
                    </a:lnTo>
                    <a:cubicBezTo>
                      <a:pt x="132602" y="113225"/>
                      <a:pt x="127884" y="181336"/>
                      <a:pt x="72746" y="274216"/>
                    </a:cubicBezTo>
                    <a:lnTo>
                      <a:pt x="72746" y="274216"/>
                    </a:lnTo>
                    <a:cubicBezTo>
                      <a:pt x="66554" y="284241"/>
                      <a:pt x="60067" y="294561"/>
                      <a:pt x="52991" y="305470"/>
                    </a:cubicBezTo>
                    <a:lnTo>
                      <a:pt x="52991" y="305470"/>
                    </a:lnTo>
                    <a:close/>
                    <a:moveTo>
                      <a:pt x="50632" y="303996"/>
                    </a:moveTo>
                    <a:lnTo>
                      <a:pt x="48568" y="302522"/>
                    </a:lnTo>
                    <a:lnTo>
                      <a:pt x="50632" y="303996"/>
                    </a:lnTo>
                    <a:lnTo>
                      <a:pt x="50632" y="303996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爱设计-9-18">
                <a:extLst>
                  <a:ext uri="{FF2B5EF4-FFF2-40B4-BE49-F238E27FC236}">
                    <a16:creationId xmlns:a16="http://schemas.microsoft.com/office/drawing/2014/main" id="{3179C127-4790-B08B-7859-77AC2C61E0F9}"/>
                  </a:ext>
                </a:extLst>
              </p:cNvPr>
              <p:cNvSpPr/>
              <p:nvPr/>
            </p:nvSpPr>
            <p:spPr>
              <a:xfrm>
                <a:off x="2108667" y="2681845"/>
                <a:ext cx="286599" cy="142298"/>
              </a:xfrm>
              <a:custGeom>
                <a:avLst/>
                <a:gdLst>
                  <a:gd name="connsiteX0" fmla="*/ 1474 w 286599"/>
                  <a:gd name="connsiteY0" fmla="*/ 114394 h 142298"/>
                  <a:gd name="connsiteX1" fmla="*/ 26242 w 286599"/>
                  <a:gd name="connsiteY1" fmla="*/ 88152 h 142298"/>
                  <a:gd name="connsiteX2" fmla="*/ 26242 w 286599"/>
                  <a:gd name="connsiteY2" fmla="*/ 88152 h 142298"/>
                  <a:gd name="connsiteX3" fmla="*/ 282177 w 286599"/>
                  <a:gd name="connsiteY3" fmla="*/ 3234 h 142298"/>
                  <a:gd name="connsiteX4" fmla="*/ 282177 w 286599"/>
                  <a:gd name="connsiteY4" fmla="*/ 3234 h 142298"/>
                  <a:gd name="connsiteX5" fmla="*/ 286600 w 286599"/>
                  <a:gd name="connsiteY5" fmla="*/ 3824 h 142298"/>
                  <a:gd name="connsiteX6" fmla="*/ 284241 w 286599"/>
                  <a:gd name="connsiteY6" fmla="*/ 7362 h 142298"/>
                  <a:gd name="connsiteX7" fmla="*/ 239423 w 286599"/>
                  <a:gd name="connsiteY7" fmla="*/ 61910 h 142298"/>
                  <a:gd name="connsiteX8" fmla="*/ 239423 w 286599"/>
                  <a:gd name="connsiteY8" fmla="*/ 61910 h 142298"/>
                  <a:gd name="connsiteX9" fmla="*/ 2064 w 286599"/>
                  <a:gd name="connsiteY9" fmla="*/ 118228 h 142298"/>
                  <a:gd name="connsiteX10" fmla="*/ 2064 w 286599"/>
                  <a:gd name="connsiteY10" fmla="*/ 118228 h 142298"/>
                  <a:gd name="connsiteX11" fmla="*/ 0 w 286599"/>
                  <a:gd name="connsiteY11" fmla="*/ 116458 h 142298"/>
                  <a:gd name="connsiteX12" fmla="*/ 1474 w 286599"/>
                  <a:gd name="connsiteY12" fmla="*/ 114394 h 142298"/>
                  <a:gd name="connsiteX13" fmla="*/ 1474 w 286599"/>
                  <a:gd name="connsiteY13" fmla="*/ 114394 h 142298"/>
                  <a:gd name="connsiteX14" fmla="*/ 3243 w 286599"/>
                  <a:gd name="connsiteY14" fmla="*/ 116164 h 142298"/>
                  <a:gd name="connsiteX15" fmla="*/ 5307 w 286599"/>
                  <a:gd name="connsiteY15" fmla="*/ 117933 h 142298"/>
                  <a:gd name="connsiteX16" fmla="*/ 3243 w 286599"/>
                  <a:gd name="connsiteY16" fmla="*/ 116164 h 142298"/>
                  <a:gd name="connsiteX17" fmla="*/ 3243 w 286599"/>
                  <a:gd name="connsiteY17" fmla="*/ 116164 h 14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6599" h="142298">
                    <a:moveTo>
                      <a:pt x="1474" y="114394"/>
                    </a:moveTo>
                    <a:cubicBezTo>
                      <a:pt x="10025" y="104959"/>
                      <a:pt x="18281" y="96408"/>
                      <a:pt x="26242" y="88152"/>
                    </a:cubicBezTo>
                    <a:lnTo>
                      <a:pt x="26242" y="88152"/>
                    </a:lnTo>
                    <a:cubicBezTo>
                      <a:pt x="101430" y="12964"/>
                      <a:pt x="165709" y="-9150"/>
                      <a:pt x="282177" y="3234"/>
                    </a:cubicBezTo>
                    <a:lnTo>
                      <a:pt x="282177" y="3234"/>
                    </a:lnTo>
                    <a:lnTo>
                      <a:pt x="286600" y="3824"/>
                    </a:lnTo>
                    <a:lnTo>
                      <a:pt x="284241" y="7362"/>
                    </a:lnTo>
                    <a:cubicBezTo>
                      <a:pt x="270383" y="27707"/>
                      <a:pt x="255050" y="45988"/>
                      <a:pt x="239423" y="61910"/>
                    </a:cubicBezTo>
                    <a:lnTo>
                      <a:pt x="239423" y="61910"/>
                    </a:lnTo>
                    <a:cubicBezTo>
                      <a:pt x="156568" y="144765"/>
                      <a:pt x="54253" y="163635"/>
                      <a:pt x="2064" y="118228"/>
                    </a:cubicBezTo>
                    <a:lnTo>
                      <a:pt x="2064" y="118228"/>
                    </a:lnTo>
                    <a:lnTo>
                      <a:pt x="0" y="116458"/>
                    </a:lnTo>
                    <a:lnTo>
                      <a:pt x="1474" y="114394"/>
                    </a:lnTo>
                    <a:lnTo>
                      <a:pt x="1474" y="114394"/>
                    </a:lnTo>
                    <a:close/>
                    <a:moveTo>
                      <a:pt x="3243" y="116164"/>
                    </a:moveTo>
                    <a:lnTo>
                      <a:pt x="5307" y="117933"/>
                    </a:lnTo>
                    <a:lnTo>
                      <a:pt x="3243" y="116164"/>
                    </a:lnTo>
                    <a:lnTo>
                      <a:pt x="3243" y="1161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爱设计-9-19">
                <a:extLst>
                  <a:ext uri="{FF2B5EF4-FFF2-40B4-BE49-F238E27FC236}">
                    <a16:creationId xmlns:a16="http://schemas.microsoft.com/office/drawing/2014/main" id="{16EA3A65-051F-4995-1A75-58F18174A603}"/>
                  </a:ext>
                </a:extLst>
              </p:cNvPr>
              <p:cNvSpPr/>
              <p:nvPr/>
            </p:nvSpPr>
            <p:spPr>
              <a:xfrm>
                <a:off x="2034055" y="2470719"/>
                <a:ext cx="135111" cy="288663"/>
              </a:xfrm>
              <a:custGeom>
                <a:avLst/>
                <a:gdLst>
                  <a:gd name="connsiteX0" fmla="*/ 33332 w 135111"/>
                  <a:gd name="connsiteY0" fmla="*/ 286895 h 288663"/>
                  <a:gd name="connsiteX1" fmla="*/ 31563 w 135111"/>
                  <a:gd name="connsiteY1" fmla="*/ 288664 h 288663"/>
                  <a:gd name="connsiteX2" fmla="*/ 29794 w 135111"/>
                  <a:gd name="connsiteY2" fmla="*/ 286895 h 288663"/>
                  <a:gd name="connsiteX3" fmla="*/ 29794 w 135111"/>
                  <a:gd name="connsiteY3" fmla="*/ 286895 h 288663"/>
                  <a:gd name="connsiteX4" fmla="*/ 70484 w 135111"/>
                  <a:gd name="connsiteY4" fmla="*/ 50420 h 288663"/>
                  <a:gd name="connsiteX5" fmla="*/ 70484 w 135111"/>
                  <a:gd name="connsiteY5" fmla="*/ 50420 h 288663"/>
                  <a:gd name="connsiteX6" fmla="*/ 122674 w 135111"/>
                  <a:gd name="connsiteY6" fmla="*/ 2654 h 288663"/>
                  <a:gd name="connsiteX7" fmla="*/ 126212 w 135111"/>
                  <a:gd name="connsiteY7" fmla="*/ 0 h 288663"/>
                  <a:gd name="connsiteX8" fmla="*/ 127097 w 135111"/>
                  <a:gd name="connsiteY8" fmla="*/ 4128 h 288663"/>
                  <a:gd name="connsiteX9" fmla="*/ 127097 w 135111"/>
                  <a:gd name="connsiteY9" fmla="*/ 4128 h 288663"/>
                  <a:gd name="connsiteX10" fmla="*/ 58690 w 135111"/>
                  <a:gd name="connsiteY10" fmla="*/ 260652 h 288663"/>
                  <a:gd name="connsiteX11" fmla="*/ 58690 w 135111"/>
                  <a:gd name="connsiteY11" fmla="*/ 260652 h 288663"/>
                  <a:gd name="connsiteX12" fmla="*/ 33332 w 135111"/>
                  <a:gd name="connsiteY12" fmla="*/ 286895 h 288663"/>
                  <a:gd name="connsiteX13" fmla="*/ 33332 w 135111"/>
                  <a:gd name="connsiteY13" fmla="*/ 286895 h 288663"/>
                  <a:gd name="connsiteX14" fmla="*/ 31268 w 135111"/>
                  <a:gd name="connsiteY14" fmla="*/ 284831 h 288663"/>
                  <a:gd name="connsiteX15" fmla="*/ 29499 w 135111"/>
                  <a:gd name="connsiteY15" fmla="*/ 283061 h 288663"/>
                  <a:gd name="connsiteX16" fmla="*/ 31268 w 135111"/>
                  <a:gd name="connsiteY16" fmla="*/ 284831 h 288663"/>
                  <a:gd name="connsiteX17" fmla="*/ 31268 w 135111"/>
                  <a:gd name="connsiteY17" fmla="*/ 284831 h 28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111" h="288663">
                    <a:moveTo>
                      <a:pt x="33332" y="286895"/>
                    </a:moveTo>
                    <a:lnTo>
                      <a:pt x="31563" y="288664"/>
                    </a:lnTo>
                    <a:lnTo>
                      <a:pt x="29794" y="286895"/>
                    </a:lnTo>
                    <a:lnTo>
                      <a:pt x="29794" y="286895"/>
                    </a:lnTo>
                    <a:cubicBezTo>
                      <a:pt x="-20036" y="238833"/>
                      <a:pt x="-7947" y="137403"/>
                      <a:pt x="70484" y="50420"/>
                    </a:cubicBezTo>
                    <a:lnTo>
                      <a:pt x="70484" y="50420"/>
                    </a:lnTo>
                    <a:cubicBezTo>
                      <a:pt x="85522" y="33908"/>
                      <a:pt x="102918" y="17691"/>
                      <a:pt x="122674" y="2654"/>
                    </a:cubicBezTo>
                    <a:lnTo>
                      <a:pt x="126212" y="0"/>
                    </a:lnTo>
                    <a:lnTo>
                      <a:pt x="127097" y="4128"/>
                    </a:lnTo>
                    <a:lnTo>
                      <a:pt x="127097" y="4128"/>
                    </a:lnTo>
                    <a:cubicBezTo>
                      <a:pt x="147736" y="117353"/>
                      <a:pt x="129750" y="181926"/>
                      <a:pt x="58690" y="260652"/>
                    </a:cubicBezTo>
                    <a:lnTo>
                      <a:pt x="58690" y="260652"/>
                    </a:lnTo>
                    <a:cubicBezTo>
                      <a:pt x="50434" y="269203"/>
                      <a:pt x="42178" y="277754"/>
                      <a:pt x="33332" y="286895"/>
                    </a:cubicBezTo>
                    <a:lnTo>
                      <a:pt x="33332" y="286895"/>
                    </a:lnTo>
                    <a:close/>
                    <a:moveTo>
                      <a:pt x="31268" y="284831"/>
                    </a:moveTo>
                    <a:lnTo>
                      <a:pt x="29499" y="283061"/>
                    </a:lnTo>
                    <a:lnTo>
                      <a:pt x="31268" y="284831"/>
                    </a:lnTo>
                    <a:lnTo>
                      <a:pt x="31268" y="2848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爱设计-9-20">
                <a:extLst>
                  <a:ext uri="{FF2B5EF4-FFF2-40B4-BE49-F238E27FC236}">
                    <a16:creationId xmlns:a16="http://schemas.microsoft.com/office/drawing/2014/main" id="{39235DEE-58AA-5055-EA68-9900117D6C26}"/>
                  </a:ext>
                </a:extLst>
              </p:cNvPr>
              <p:cNvSpPr/>
              <p:nvPr/>
            </p:nvSpPr>
            <p:spPr>
              <a:xfrm>
                <a:off x="2272607" y="2548560"/>
                <a:ext cx="299278" cy="114112"/>
              </a:xfrm>
              <a:custGeom>
                <a:avLst/>
                <a:gdLst>
                  <a:gd name="connsiteX0" fmla="*/ 2359 w 299278"/>
                  <a:gd name="connsiteY0" fmla="*/ 68408 h 114112"/>
                  <a:gd name="connsiteX1" fmla="*/ 31844 w 299278"/>
                  <a:gd name="connsiteY1" fmla="*/ 48652 h 114112"/>
                  <a:gd name="connsiteX2" fmla="*/ 31844 w 299278"/>
                  <a:gd name="connsiteY2" fmla="*/ 48652 h 114112"/>
                  <a:gd name="connsiteX3" fmla="*/ 295150 w 299278"/>
                  <a:gd name="connsiteY3" fmla="*/ 23000 h 114112"/>
                  <a:gd name="connsiteX4" fmla="*/ 295150 w 299278"/>
                  <a:gd name="connsiteY4" fmla="*/ 23000 h 114112"/>
                  <a:gd name="connsiteX5" fmla="*/ 299278 w 299278"/>
                  <a:gd name="connsiteY5" fmla="*/ 24474 h 114112"/>
                  <a:gd name="connsiteX6" fmla="*/ 296035 w 299278"/>
                  <a:gd name="connsiteY6" fmla="*/ 27423 h 114112"/>
                  <a:gd name="connsiteX7" fmla="*/ 240897 w 299278"/>
                  <a:gd name="connsiteY7" fmla="*/ 69587 h 114112"/>
                  <a:gd name="connsiteX8" fmla="*/ 240897 w 299278"/>
                  <a:gd name="connsiteY8" fmla="*/ 69587 h 114112"/>
                  <a:gd name="connsiteX9" fmla="*/ 1474 w 299278"/>
                  <a:gd name="connsiteY9" fmla="*/ 71946 h 114112"/>
                  <a:gd name="connsiteX10" fmla="*/ 1474 w 299278"/>
                  <a:gd name="connsiteY10" fmla="*/ 71946 h 114112"/>
                  <a:gd name="connsiteX11" fmla="*/ 0 w 299278"/>
                  <a:gd name="connsiteY11" fmla="*/ 69882 h 114112"/>
                  <a:gd name="connsiteX12" fmla="*/ 2359 w 299278"/>
                  <a:gd name="connsiteY12" fmla="*/ 68408 h 114112"/>
                  <a:gd name="connsiteX13" fmla="*/ 2359 w 299278"/>
                  <a:gd name="connsiteY13" fmla="*/ 68408 h 114112"/>
                  <a:gd name="connsiteX14" fmla="*/ 3833 w 299278"/>
                  <a:gd name="connsiteY14" fmla="*/ 70472 h 114112"/>
                  <a:gd name="connsiteX15" fmla="*/ 5307 w 299278"/>
                  <a:gd name="connsiteY15" fmla="*/ 72536 h 114112"/>
                  <a:gd name="connsiteX16" fmla="*/ 3833 w 299278"/>
                  <a:gd name="connsiteY16" fmla="*/ 70472 h 114112"/>
                  <a:gd name="connsiteX17" fmla="*/ 3833 w 299278"/>
                  <a:gd name="connsiteY17" fmla="*/ 70472 h 1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9278" h="114112">
                    <a:moveTo>
                      <a:pt x="2359" y="68408"/>
                    </a:moveTo>
                    <a:cubicBezTo>
                      <a:pt x="12679" y="61331"/>
                      <a:pt x="22409" y="54844"/>
                      <a:pt x="31844" y="48652"/>
                    </a:cubicBezTo>
                    <a:lnTo>
                      <a:pt x="31844" y="48652"/>
                    </a:lnTo>
                    <a:cubicBezTo>
                      <a:pt x="120301" y="-6781"/>
                      <a:pt x="186938" y="-14152"/>
                      <a:pt x="295150" y="23000"/>
                    </a:cubicBezTo>
                    <a:lnTo>
                      <a:pt x="295150" y="23000"/>
                    </a:lnTo>
                    <a:lnTo>
                      <a:pt x="299278" y="24474"/>
                    </a:lnTo>
                    <a:lnTo>
                      <a:pt x="296035" y="27423"/>
                    </a:lnTo>
                    <a:cubicBezTo>
                      <a:pt x="278049" y="43935"/>
                      <a:pt x="259473" y="58088"/>
                      <a:pt x="240897" y="69587"/>
                    </a:cubicBezTo>
                    <a:lnTo>
                      <a:pt x="240897" y="69587"/>
                    </a:lnTo>
                    <a:cubicBezTo>
                      <a:pt x="143005" y="130622"/>
                      <a:pt x="41280" y="126494"/>
                      <a:pt x="1474" y="71946"/>
                    </a:cubicBezTo>
                    <a:lnTo>
                      <a:pt x="1474" y="71946"/>
                    </a:lnTo>
                    <a:lnTo>
                      <a:pt x="0" y="69882"/>
                    </a:lnTo>
                    <a:lnTo>
                      <a:pt x="2359" y="68408"/>
                    </a:lnTo>
                    <a:lnTo>
                      <a:pt x="2359" y="68408"/>
                    </a:lnTo>
                    <a:close/>
                    <a:moveTo>
                      <a:pt x="3833" y="70472"/>
                    </a:moveTo>
                    <a:lnTo>
                      <a:pt x="5307" y="72536"/>
                    </a:lnTo>
                    <a:lnTo>
                      <a:pt x="3833" y="70472"/>
                    </a:lnTo>
                    <a:lnTo>
                      <a:pt x="3833" y="7047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爱设计-9-21">
                <a:extLst>
                  <a:ext uri="{FF2B5EF4-FFF2-40B4-BE49-F238E27FC236}">
                    <a16:creationId xmlns:a16="http://schemas.microsoft.com/office/drawing/2014/main" id="{37F14350-43D2-4EDF-47AD-A1A0A468EE6F}"/>
                  </a:ext>
                </a:extLst>
              </p:cNvPr>
              <p:cNvSpPr/>
              <p:nvPr/>
            </p:nvSpPr>
            <p:spPr>
              <a:xfrm>
                <a:off x="2224805" y="2317394"/>
                <a:ext cx="170756" cy="255050"/>
              </a:xfrm>
              <a:custGeom>
                <a:avLst/>
                <a:gdLst>
                  <a:gd name="connsiteX0" fmla="*/ 18021 w 170756"/>
                  <a:gd name="connsiteY0" fmla="*/ 253576 h 255050"/>
                  <a:gd name="connsiteX1" fmla="*/ 15957 w 170756"/>
                  <a:gd name="connsiteY1" fmla="*/ 255050 h 255050"/>
                  <a:gd name="connsiteX2" fmla="*/ 14483 w 170756"/>
                  <a:gd name="connsiteY2" fmla="*/ 252986 h 255050"/>
                  <a:gd name="connsiteX3" fmla="*/ 14483 w 170756"/>
                  <a:gd name="connsiteY3" fmla="*/ 252986 h 255050"/>
                  <a:gd name="connsiteX4" fmla="*/ 106478 w 170756"/>
                  <a:gd name="connsiteY4" fmla="*/ 35972 h 255050"/>
                  <a:gd name="connsiteX5" fmla="*/ 106478 w 170756"/>
                  <a:gd name="connsiteY5" fmla="*/ 35972 h 255050"/>
                  <a:gd name="connsiteX6" fmla="*/ 166923 w 170756"/>
                  <a:gd name="connsiteY6" fmla="*/ 1769 h 255050"/>
                  <a:gd name="connsiteX7" fmla="*/ 170756 w 170756"/>
                  <a:gd name="connsiteY7" fmla="*/ 0 h 255050"/>
                  <a:gd name="connsiteX8" fmla="*/ 170756 w 170756"/>
                  <a:gd name="connsiteY8" fmla="*/ 3833 h 255050"/>
                  <a:gd name="connsiteX9" fmla="*/ 170756 w 170756"/>
                  <a:gd name="connsiteY9" fmla="*/ 3833 h 255050"/>
                  <a:gd name="connsiteX10" fmla="*/ 47801 w 170756"/>
                  <a:gd name="connsiteY10" fmla="*/ 233820 h 255050"/>
                  <a:gd name="connsiteX11" fmla="*/ 47801 w 170756"/>
                  <a:gd name="connsiteY11" fmla="*/ 233820 h 255050"/>
                  <a:gd name="connsiteX12" fmla="*/ 18021 w 170756"/>
                  <a:gd name="connsiteY12" fmla="*/ 253576 h 255050"/>
                  <a:gd name="connsiteX13" fmla="*/ 18021 w 170756"/>
                  <a:gd name="connsiteY13" fmla="*/ 253576 h 255050"/>
                  <a:gd name="connsiteX14" fmla="*/ 16547 w 170756"/>
                  <a:gd name="connsiteY14" fmla="*/ 251217 h 255050"/>
                  <a:gd name="connsiteX15" fmla="*/ 15072 w 170756"/>
                  <a:gd name="connsiteY15" fmla="*/ 249153 h 255050"/>
                  <a:gd name="connsiteX16" fmla="*/ 16547 w 170756"/>
                  <a:gd name="connsiteY16" fmla="*/ 251217 h 255050"/>
                  <a:gd name="connsiteX17" fmla="*/ 16547 w 170756"/>
                  <a:gd name="connsiteY17" fmla="*/ 251217 h 2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0756" h="255050">
                    <a:moveTo>
                      <a:pt x="18021" y="253576"/>
                    </a:moveTo>
                    <a:lnTo>
                      <a:pt x="15957" y="255050"/>
                    </a:lnTo>
                    <a:lnTo>
                      <a:pt x="14483" y="252986"/>
                    </a:lnTo>
                    <a:lnTo>
                      <a:pt x="14483" y="252986"/>
                    </a:lnTo>
                    <a:cubicBezTo>
                      <a:pt x="-22374" y="196374"/>
                      <a:pt x="12124" y="102020"/>
                      <a:pt x="106478" y="35972"/>
                    </a:cubicBezTo>
                    <a:lnTo>
                      <a:pt x="106478" y="35972"/>
                    </a:lnTo>
                    <a:cubicBezTo>
                      <a:pt x="124464" y="23294"/>
                      <a:pt x="144809" y="11794"/>
                      <a:pt x="166923" y="1769"/>
                    </a:cubicBezTo>
                    <a:lnTo>
                      <a:pt x="170756" y="0"/>
                    </a:lnTo>
                    <a:lnTo>
                      <a:pt x="170756" y="3833"/>
                    </a:lnTo>
                    <a:lnTo>
                      <a:pt x="170756" y="3833"/>
                    </a:lnTo>
                    <a:cubicBezTo>
                      <a:pt x="165154" y="116468"/>
                      <a:pt x="133310" y="174260"/>
                      <a:pt x="47801" y="233820"/>
                    </a:cubicBezTo>
                    <a:lnTo>
                      <a:pt x="47801" y="233820"/>
                    </a:lnTo>
                    <a:cubicBezTo>
                      <a:pt x="38366" y="240307"/>
                      <a:pt x="28636" y="246794"/>
                      <a:pt x="18021" y="253576"/>
                    </a:cubicBezTo>
                    <a:lnTo>
                      <a:pt x="18021" y="253576"/>
                    </a:lnTo>
                    <a:close/>
                    <a:moveTo>
                      <a:pt x="16547" y="251217"/>
                    </a:moveTo>
                    <a:lnTo>
                      <a:pt x="15072" y="249153"/>
                    </a:lnTo>
                    <a:lnTo>
                      <a:pt x="16547" y="251217"/>
                    </a:lnTo>
                    <a:lnTo>
                      <a:pt x="16547" y="251217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爱设计-9-22">
                <a:extLst>
                  <a:ext uri="{FF2B5EF4-FFF2-40B4-BE49-F238E27FC236}">
                    <a16:creationId xmlns:a16="http://schemas.microsoft.com/office/drawing/2014/main" id="{6F0570C8-5123-050B-FC74-DFF0D7B81A52}"/>
                  </a:ext>
                </a:extLst>
              </p:cNvPr>
              <p:cNvSpPr/>
              <p:nvPr/>
            </p:nvSpPr>
            <p:spPr>
              <a:xfrm>
                <a:off x="2355163" y="2394371"/>
                <a:ext cx="269206" cy="139151"/>
              </a:xfrm>
              <a:custGeom>
                <a:avLst/>
                <a:gdLst>
                  <a:gd name="connsiteX0" fmla="*/ 2657 w 269206"/>
                  <a:gd name="connsiteY0" fmla="*/ 139152 h 139151"/>
                  <a:gd name="connsiteX1" fmla="*/ 3 w 269206"/>
                  <a:gd name="connsiteY1" fmla="*/ 139152 h 139151"/>
                  <a:gd name="connsiteX2" fmla="*/ 3 w 269206"/>
                  <a:gd name="connsiteY2" fmla="*/ 136498 h 139151"/>
                  <a:gd name="connsiteX3" fmla="*/ 3 w 269206"/>
                  <a:gd name="connsiteY3" fmla="*/ 136498 h 139151"/>
                  <a:gd name="connsiteX4" fmla="*/ 195198 w 269206"/>
                  <a:gd name="connsiteY4" fmla="*/ 570 h 139151"/>
                  <a:gd name="connsiteX5" fmla="*/ 195198 w 269206"/>
                  <a:gd name="connsiteY5" fmla="*/ 570 h 139151"/>
                  <a:gd name="connsiteX6" fmla="*/ 265078 w 269206"/>
                  <a:gd name="connsiteY6" fmla="*/ 2928 h 139151"/>
                  <a:gd name="connsiteX7" fmla="*/ 269206 w 269206"/>
                  <a:gd name="connsiteY7" fmla="*/ 3518 h 139151"/>
                  <a:gd name="connsiteX8" fmla="*/ 266848 w 269206"/>
                  <a:gd name="connsiteY8" fmla="*/ 7056 h 139151"/>
                  <a:gd name="connsiteX9" fmla="*/ 266848 w 269206"/>
                  <a:gd name="connsiteY9" fmla="*/ 7056 h 139151"/>
                  <a:gd name="connsiteX10" fmla="*/ 38040 w 269206"/>
                  <a:gd name="connsiteY10" fmla="*/ 137972 h 139151"/>
                  <a:gd name="connsiteX11" fmla="*/ 38040 w 269206"/>
                  <a:gd name="connsiteY11" fmla="*/ 137972 h 139151"/>
                  <a:gd name="connsiteX12" fmla="*/ 2657 w 269206"/>
                  <a:gd name="connsiteY12" fmla="*/ 139152 h 139151"/>
                  <a:gd name="connsiteX13" fmla="*/ 2657 w 269206"/>
                  <a:gd name="connsiteY13" fmla="*/ 139152 h 139151"/>
                  <a:gd name="connsiteX14" fmla="*/ 2657 w 269206"/>
                  <a:gd name="connsiteY14" fmla="*/ 136498 h 139151"/>
                  <a:gd name="connsiteX15" fmla="*/ 2657 w 269206"/>
                  <a:gd name="connsiteY15" fmla="*/ 134139 h 139151"/>
                  <a:gd name="connsiteX16" fmla="*/ 2657 w 269206"/>
                  <a:gd name="connsiteY16" fmla="*/ 136498 h 139151"/>
                  <a:gd name="connsiteX17" fmla="*/ 2657 w 269206"/>
                  <a:gd name="connsiteY17" fmla="*/ 136498 h 1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9206" h="139151">
                    <a:moveTo>
                      <a:pt x="2657" y="139152"/>
                    </a:moveTo>
                    <a:lnTo>
                      <a:pt x="3" y="139152"/>
                    </a:lnTo>
                    <a:lnTo>
                      <a:pt x="3" y="136498"/>
                    </a:lnTo>
                    <a:lnTo>
                      <a:pt x="3" y="136498"/>
                    </a:lnTo>
                    <a:cubicBezTo>
                      <a:pt x="-586" y="69271"/>
                      <a:pt x="79614" y="7351"/>
                      <a:pt x="195198" y="570"/>
                    </a:cubicBezTo>
                    <a:lnTo>
                      <a:pt x="195198" y="570"/>
                    </a:lnTo>
                    <a:cubicBezTo>
                      <a:pt x="217312" y="-610"/>
                      <a:pt x="240605" y="-20"/>
                      <a:pt x="265078" y="2928"/>
                    </a:cubicBezTo>
                    <a:lnTo>
                      <a:pt x="269206" y="3518"/>
                    </a:lnTo>
                    <a:lnTo>
                      <a:pt x="266848" y="7056"/>
                    </a:lnTo>
                    <a:lnTo>
                      <a:pt x="266848" y="7056"/>
                    </a:lnTo>
                    <a:cubicBezTo>
                      <a:pt x="201095" y="99641"/>
                      <a:pt x="143008" y="131780"/>
                      <a:pt x="38040" y="137972"/>
                    </a:cubicBezTo>
                    <a:lnTo>
                      <a:pt x="38040" y="137972"/>
                    </a:lnTo>
                    <a:cubicBezTo>
                      <a:pt x="26835" y="138562"/>
                      <a:pt x="15041" y="139152"/>
                      <a:pt x="2657" y="139152"/>
                    </a:cubicBezTo>
                    <a:lnTo>
                      <a:pt x="2657" y="139152"/>
                    </a:lnTo>
                    <a:close/>
                    <a:moveTo>
                      <a:pt x="2657" y="136498"/>
                    </a:moveTo>
                    <a:lnTo>
                      <a:pt x="2657" y="134139"/>
                    </a:lnTo>
                    <a:lnTo>
                      <a:pt x="2657" y="136498"/>
                    </a:lnTo>
                    <a:lnTo>
                      <a:pt x="2657" y="1364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10" name="图形 3">
              <a:extLst>
                <a:ext uri="{FF2B5EF4-FFF2-40B4-BE49-F238E27FC236}">
                  <a16:creationId xmlns:a16="http://schemas.microsoft.com/office/drawing/2014/main" id="{B826021C-CF31-9B5B-5F48-250ABE66AFD7}"/>
                </a:ext>
              </a:extLst>
            </p:cNvPr>
            <p:cNvGrpSpPr/>
            <p:nvPr/>
          </p:nvGrpSpPr>
          <p:grpSpPr>
            <a:xfrm>
              <a:off x="2679213" y="2317099"/>
              <a:ext cx="1685394" cy="2443173"/>
              <a:chOff x="2679213" y="2317099"/>
              <a:chExt cx="1685394" cy="2443173"/>
            </a:xfrm>
            <a:grpFill/>
          </p:grpSpPr>
          <p:sp>
            <p:nvSpPr>
              <p:cNvPr id="112" name="爱设计-9-23">
                <a:extLst>
                  <a:ext uri="{FF2B5EF4-FFF2-40B4-BE49-F238E27FC236}">
                    <a16:creationId xmlns:a16="http://schemas.microsoft.com/office/drawing/2014/main" id="{F692E2B7-0737-C5DA-0A52-56C070FB6D4B}"/>
                  </a:ext>
                </a:extLst>
              </p:cNvPr>
              <p:cNvSpPr/>
              <p:nvPr/>
            </p:nvSpPr>
            <p:spPr>
              <a:xfrm>
                <a:off x="2679213" y="2527331"/>
                <a:ext cx="1500697" cy="2232941"/>
              </a:xfrm>
              <a:custGeom>
                <a:avLst/>
                <a:gdLst>
                  <a:gd name="connsiteX0" fmla="*/ 268613 w 1500697"/>
                  <a:gd name="connsiteY0" fmla="*/ 2123845 h 2232941"/>
                  <a:gd name="connsiteX1" fmla="*/ 853017 w 1500697"/>
                  <a:gd name="connsiteY1" fmla="*/ 1955188 h 2232941"/>
                  <a:gd name="connsiteX2" fmla="*/ 1259918 w 1500697"/>
                  <a:gd name="connsiteY2" fmla="*/ 1617873 h 2232941"/>
                  <a:gd name="connsiteX3" fmla="*/ 1476047 w 1500697"/>
                  <a:gd name="connsiteY3" fmla="*/ 1078582 h 2232941"/>
                  <a:gd name="connsiteX4" fmla="*/ 1397321 w 1500697"/>
                  <a:gd name="connsiteY4" fmla="*/ 510985 h 2232941"/>
                  <a:gd name="connsiteX5" fmla="*/ 1110131 w 1500697"/>
                  <a:gd name="connsiteY5" fmla="*/ 102315 h 2232941"/>
                  <a:gd name="connsiteX6" fmla="*/ 984818 w 1500697"/>
                  <a:gd name="connsiteY6" fmla="*/ 2949 h 2232941"/>
                  <a:gd name="connsiteX7" fmla="*/ 987177 w 1500697"/>
                  <a:gd name="connsiteY7" fmla="*/ 0 h 2232941"/>
                  <a:gd name="connsiteX8" fmla="*/ 1113965 w 1500697"/>
                  <a:gd name="connsiteY8" fmla="*/ 98187 h 2232941"/>
                  <a:gd name="connsiteX9" fmla="*/ 1408230 w 1500697"/>
                  <a:gd name="connsiteY9" fmla="*/ 506857 h 2232941"/>
                  <a:gd name="connsiteX10" fmla="*/ 1494623 w 1500697"/>
                  <a:gd name="connsiteY10" fmla="*/ 1080646 h 2232941"/>
                  <a:gd name="connsiteX11" fmla="*/ 1280263 w 1500697"/>
                  <a:gd name="connsiteY11" fmla="*/ 1632910 h 2232941"/>
                  <a:gd name="connsiteX12" fmla="*/ 868055 w 1500697"/>
                  <a:gd name="connsiteY12" fmla="*/ 1982019 h 2232941"/>
                  <a:gd name="connsiteX13" fmla="*/ 480025 w 1500697"/>
                  <a:gd name="connsiteY13" fmla="*/ 2124140 h 2232941"/>
                  <a:gd name="connsiteX14" fmla="*/ 275985 w 1500697"/>
                  <a:gd name="connsiteY14" fmla="*/ 2159523 h 2232941"/>
                  <a:gd name="connsiteX15" fmla="*/ 10615 w 1500697"/>
                  <a:gd name="connsiteY15" fmla="*/ 2232942 h 2232941"/>
                  <a:gd name="connsiteX16" fmla="*/ 0 w 1500697"/>
                  <a:gd name="connsiteY16" fmla="*/ 2203161 h 2232941"/>
                  <a:gd name="connsiteX17" fmla="*/ 268613 w 1500697"/>
                  <a:gd name="connsiteY17" fmla="*/ 2123845 h 223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00697" h="2232941">
                    <a:moveTo>
                      <a:pt x="268613" y="2123845"/>
                    </a:moveTo>
                    <a:cubicBezTo>
                      <a:pt x="320803" y="2103205"/>
                      <a:pt x="568187" y="2111166"/>
                      <a:pt x="853017" y="1955188"/>
                    </a:cubicBezTo>
                    <a:cubicBezTo>
                      <a:pt x="994548" y="1880589"/>
                      <a:pt x="1143450" y="1769723"/>
                      <a:pt x="1259918" y="1617873"/>
                    </a:cubicBezTo>
                    <a:cubicBezTo>
                      <a:pt x="1376976" y="1467496"/>
                      <a:pt x="1455113" y="1275840"/>
                      <a:pt x="1476047" y="1078582"/>
                    </a:cubicBezTo>
                    <a:cubicBezTo>
                      <a:pt x="1498751" y="881323"/>
                      <a:pt x="1468676" y="681116"/>
                      <a:pt x="1397321" y="510985"/>
                    </a:cubicBezTo>
                    <a:cubicBezTo>
                      <a:pt x="1326850" y="340263"/>
                      <a:pt x="1218638" y="201386"/>
                      <a:pt x="1110131" y="102315"/>
                    </a:cubicBezTo>
                    <a:cubicBezTo>
                      <a:pt x="1067082" y="63689"/>
                      <a:pt x="1024918" y="30960"/>
                      <a:pt x="984818" y="2949"/>
                    </a:cubicBezTo>
                    <a:cubicBezTo>
                      <a:pt x="985702" y="2064"/>
                      <a:pt x="986587" y="885"/>
                      <a:pt x="987177" y="0"/>
                    </a:cubicBezTo>
                    <a:cubicBezTo>
                      <a:pt x="1027867" y="27422"/>
                      <a:pt x="1070326" y="59856"/>
                      <a:pt x="1113965" y="98187"/>
                    </a:cubicBezTo>
                    <a:cubicBezTo>
                      <a:pt x="1224241" y="196669"/>
                      <a:pt x="1335106" y="334956"/>
                      <a:pt x="1408230" y="506857"/>
                    </a:cubicBezTo>
                    <a:cubicBezTo>
                      <a:pt x="1482534" y="677578"/>
                      <a:pt x="1515263" y="880439"/>
                      <a:pt x="1494623" y="1080646"/>
                    </a:cubicBezTo>
                    <a:cubicBezTo>
                      <a:pt x="1475752" y="1281148"/>
                      <a:pt x="1398500" y="1477521"/>
                      <a:pt x="1280263" y="1632910"/>
                    </a:cubicBezTo>
                    <a:cubicBezTo>
                      <a:pt x="1162911" y="1789184"/>
                      <a:pt x="1011945" y="1904178"/>
                      <a:pt x="868055" y="1982019"/>
                    </a:cubicBezTo>
                    <a:cubicBezTo>
                      <a:pt x="724460" y="2060746"/>
                      <a:pt x="586763" y="2105269"/>
                      <a:pt x="480025" y="2124140"/>
                    </a:cubicBezTo>
                    <a:cubicBezTo>
                      <a:pt x="373582" y="2142716"/>
                      <a:pt x="302522" y="2153331"/>
                      <a:pt x="275985" y="2159523"/>
                    </a:cubicBezTo>
                    <a:cubicBezTo>
                      <a:pt x="167183" y="2174560"/>
                      <a:pt x="75778" y="2206110"/>
                      <a:pt x="10615" y="2232942"/>
                    </a:cubicBezTo>
                    <a:cubicBezTo>
                      <a:pt x="7077" y="2224686"/>
                      <a:pt x="3243" y="2211417"/>
                      <a:pt x="0" y="2203161"/>
                    </a:cubicBezTo>
                    <a:cubicBezTo>
                      <a:pt x="72535" y="2166599"/>
                      <a:pt x="162171" y="2142421"/>
                      <a:pt x="268613" y="2123845"/>
                    </a:cubicBez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爱设计-9-24">
                <a:extLst>
                  <a:ext uri="{FF2B5EF4-FFF2-40B4-BE49-F238E27FC236}">
                    <a16:creationId xmlns:a16="http://schemas.microsoft.com/office/drawing/2014/main" id="{F9A900B5-29E8-1699-1EBB-DC3FEEA0ADD8}"/>
                  </a:ext>
                </a:extLst>
              </p:cNvPr>
              <p:cNvSpPr/>
              <p:nvPr/>
            </p:nvSpPr>
            <p:spPr>
              <a:xfrm>
                <a:off x="3333583" y="4272876"/>
                <a:ext cx="236093" cy="280407"/>
              </a:xfrm>
              <a:custGeom>
                <a:avLst/>
                <a:gdLst>
                  <a:gd name="connsiteX0" fmla="*/ 14362 w 236093"/>
                  <a:gd name="connsiteY0" fmla="*/ 279228 h 280407"/>
                  <a:gd name="connsiteX1" fmla="*/ 11708 w 236093"/>
                  <a:gd name="connsiteY1" fmla="*/ 280408 h 280407"/>
                  <a:gd name="connsiteX2" fmla="*/ 10234 w 236093"/>
                  <a:gd name="connsiteY2" fmla="*/ 277754 h 280407"/>
                  <a:gd name="connsiteX3" fmla="*/ 10234 w 236093"/>
                  <a:gd name="connsiteY3" fmla="*/ 277754 h 280407"/>
                  <a:gd name="connsiteX4" fmla="*/ 153534 w 236093"/>
                  <a:gd name="connsiteY4" fmla="*/ 33319 h 280407"/>
                  <a:gd name="connsiteX5" fmla="*/ 153534 w 236093"/>
                  <a:gd name="connsiteY5" fmla="*/ 33319 h 280407"/>
                  <a:gd name="connsiteX6" fmla="*/ 231081 w 236093"/>
                  <a:gd name="connsiteY6" fmla="*/ 1474 h 280407"/>
                  <a:gd name="connsiteX7" fmla="*/ 236093 w 236093"/>
                  <a:gd name="connsiteY7" fmla="*/ 0 h 280407"/>
                  <a:gd name="connsiteX8" fmla="*/ 235209 w 236093"/>
                  <a:gd name="connsiteY8" fmla="*/ 5012 h 280407"/>
                  <a:gd name="connsiteX9" fmla="*/ 235209 w 236093"/>
                  <a:gd name="connsiteY9" fmla="*/ 5012 h 280407"/>
                  <a:gd name="connsiteX10" fmla="*/ 52988 w 236093"/>
                  <a:gd name="connsiteY10" fmla="*/ 260357 h 280407"/>
                  <a:gd name="connsiteX11" fmla="*/ 52988 w 236093"/>
                  <a:gd name="connsiteY11" fmla="*/ 260357 h 280407"/>
                  <a:gd name="connsiteX12" fmla="*/ 14362 w 236093"/>
                  <a:gd name="connsiteY12" fmla="*/ 279228 h 280407"/>
                  <a:gd name="connsiteX13" fmla="*/ 14362 w 236093"/>
                  <a:gd name="connsiteY13" fmla="*/ 279228 h 280407"/>
                  <a:gd name="connsiteX14" fmla="*/ 13182 w 236093"/>
                  <a:gd name="connsiteY14" fmla="*/ 276574 h 280407"/>
                  <a:gd name="connsiteX15" fmla="*/ 12003 w 236093"/>
                  <a:gd name="connsiteY15" fmla="*/ 273921 h 280407"/>
                  <a:gd name="connsiteX16" fmla="*/ 13182 w 236093"/>
                  <a:gd name="connsiteY16" fmla="*/ 276574 h 280407"/>
                  <a:gd name="connsiteX17" fmla="*/ 13182 w 236093"/>
                  <a:gd name="connsiteY17" fmla="*/ 276574 h 28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6093" h="280407">
                    <a:moveTo>
                      <a:pt x="14362" y="279228"/>
                    </a:moveTo>
                    <a:lnTo>
                      <a:pt x="11708" y="280408"/>
                    </a:lnTo>
                    <a:lnTo>
                      <a:pt x="10234" y="277754"/>
                    </a:lnTo>
                    <a:lnTo>
                      <a:pt x="10234" y="277754"/>
                    </a:lnTo>
                    <a:cubicBezTo>
                      <a:pt x="-24559" y="204630"/>
                      <a:pt x="30874" y="97892"/>
                      <a:pt x="153534" y="33319"/>
                    </a:cubicBezTo>
                    <a:lnTo>
                      <a:pt x="153534" y="33319"/>
                    </a:lnTo>
                    <a:cubicBezTo>
                      <a:pt x="176827" y="20935"/>
                      <a:pt x="202775" y="10320"/>
                      <a:pt x="231081" y="1474"/>
                    </a:cubicBezTo>
                    <a:lnTo>
                      <a:pt x="236093" y="0"/>
                    </a:lnTo>
                    <a:lnTo>
                      <a:pt x="235209" y="5012"/>
                    </a:lnTo>
                    <a:lnTo>
                      <a:pt x="235209" y="5012"/>
                    </a:lnTo>
                    <a:cubicBezTo>
                      <a:pt x="211031" y="137992"/>
                      <a:pt x="164149" y="201976"/>
                      <a:pt x="52988" y="260357"/>
                    </a:cubicBezTo>
                    <a:lnTo>
                      <a:pt x="52988" y="260357"/>
                    </a:lnTo>
                    <a:cubicBezTo>
                      <a:pt x="40899" y="266844"/>
                      <a:pt x="27925" y="273036"/>
                      <a:pt x="14362" y="279228"/>
                    </a:cubicBezTo>
                    <a:lnTo>
                      <a:pt x="14362" y="279228"/>
                    </a:lnTo>
                    <a:close/>
                    <a:moveTo>
                      <a:pt x="13182" y="276574"/>
                    </a:moveTo>
                    <a:lnTo>
                      <a:pt x="12003" y="273921"/>
                    </a:lnTo>
                    <a:lnTo>
                      <a:pt x="13182" y="276574"/>
                    </a:lnTo>
                    <a:lnTo>
                      <a:pt x="13182" y="27657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爱设计-9-25">
                <a:extLst>
                  <a:ext uri="{FF2B5EF4-FFF2-40B4-BE49-F238E27FC236}">
                    <a16:creationId xmlns:a16="http://schemas.microsoft.com/office/drawing/2014/main" id="{89C92AF8-1771-205C-CA81-10B471740A75}"/>
                  </a:ext>
                </a:extLst>
              </p:cNvPr>
              <p:cNvSpPr/>
              <p:nvPr/>
            </p:nvSpPr>
            <p:spPr>
              <a:xfrm>
                <a:off x="3375662" y="4555402"/>
                <a:ext cx="362967" cy="128234"/>
              </a:xfrm>
              <a:custGeom>
                <a:avLst/>
                <a:gdLst>
                  <a:gd name="connsiteX0" fmla="*/ 2654 w 362967"/>
                  <a:gd name="connsiteY0" fmla="*/ 56853 h 128234"/>
                  <a:gd name="connsiteX1" fmla="*/ 40985 w 362967"/>
                  <a:gd name="connsiteY1" fmla="*/ 37982 h 128234"/>
                  <a:gd name="connsiteX2" fmla="*/ 40985 w 362967"/>
                  <a:gd name="connsiteY2" fmla="*/ 37982 h 128234"/>
                  <a:gd name="connsiteX3" fmla="*/ 358250 w 362967"/>
                  <a:gd name="connsiteY3" fmla="*/ 47123 h 128234"/>
                  <a:gd name="connsiteX4" fmla="*/ 358250 w 362967"/>
                  <a:gd name="connsiteY4" fmla="*/ 47123 h 128234"/>
                  <a:gd name="connsiteX5" fmla="*/ 362967 w 362967"/>
                  <a:gd name="connsiteY5" fmla="*/ 49482 h 128234"/>
                  <a:gd name="connsiteX6" fmla="*/ 358839 w 362967"/>
                  <a:gd name="connsiteY6" fmla="*/ 52430 h 128234"/>
                  <a:gd name="connsiteX7" fmla="*/ 286600 w 362967"/>
                  <a:gd name="connsiteY7" fmla="*/ 94300 h 128234"/>
                  <a:gd name="connsiteX8" fmla="*/ 286600 w 362967"/>
                  <a:gd name="connsiteY8" fmla="*/ 94300 h 128234"/>
                  <a:gd name="connsiteX9" fmla="*/ 1474 w 362967"/>
                  <a:gd name="connsiteY9" fmla="*/ 61276 h 128234"/>
                  <a:gd name="connsiteX10" fmla="*/ 1474 w 362967"/>
                  <a:gd name="connsiteY10" fmla="*/ 61276 h 128234"/>
                  <a:gd name="connsiteX11" fmla="*/ 0 w 362967"/>
                  <a:gd name="connsiteY11" fmla="*/ 58622 h 128234"/>
                  <a:gd name="connsiteX12" fmla="*/ 2654 w 362967"/>
                  <a:gd name="connsiteY12" fmla="*/ 56853 h 128234"/>
                  <a:gd name="connsiteX13" fmla="*/ 2654 w 362967"/>
                  <a:gd name="connsiteY13" fmla="*/ 56853 h 128234"/>
                  <a:gd name="connsiteX14" fmla="*/ 4128 w 362967"/>
                  <a:gd name="connsiteY14" fmla="*/ 59507 h 128234"/>
                  <a:gd name="connsiteX15" fmla="*/ 5602 w 362967"/>
                  <a:gd name="connsiteY15" fmla="*/ 62160 h 128234"/>
                  <a:gd name="connsiteX16" fmla="*/ 4128 w 362967"/>
                  <a:gd name="connsiteY16" fmla="*/ 59507 h 128234"/>
                  <a:gd name="connsiteX17" fmla="*/ 4128 w 362967"/>
                  <a:gd name="connsiteY17" fmla="*/ 59507 h 12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2967" h="128234">
                    <a:moveTo>
                      <a:pt x="2654" y="56853"/>
                    </a:moveTo>
                    <a:cubicBezTo>
                      <a:pt x="15922" y="50071"/>
                      <a:pt x="28601" y="43585"/>
                      <a:pt x="40985" y="37982"/>
                    </a:cubicBezTo>
                    <a:lnTo>
                      <a:pt x="40985" y="37982"/>
                    </a:lnTo>
                    <a:cubicBezTo>
                      <a:pt x="155094" y="-14797"/>
                      <a:pt x="235000" y="-13323"/>
                      <a:pt x="358250" y="47123"/>
                    </a:cubicBezTo>
                    <a:lnTo>
                      <a:pt x="358250" y="47123"/>
                    </a:lnTo>
                    <a:lnTo>
                      <a:pt x="362967" y="49482"/>
                    </a:lnTo>
                    <a:lnTo>
                      <a:pt x="358839" y="52430"/>
                    </a:lnTo>
                    <a:cubicBezTo>
                      <a:pt x="334956" y="69532"/>
                      <a:pt x="310778" y="83390"/>
                      <a:pt x="286600" y="94300"/>
                    </a:cubicBezTo>
                    <a:lnTo>
                      <a:pt x="286600" y="94300"/>
                    </a:lnTo>
                    <a:cubicBezTo>
                      <a:pt x="160696" y="152386"/>
                      <a:pt x="40395" y="132336"/>
                      <a:pt x="1474" y="61276"/>
                    </a:cubicBezTo>
                    <a:lnTo>
                      <a:pt x="1474" y="61276"/>
                    </a:lnTo>
                    <a:lnTo>
                      <a:pt x="0" y="58622"/>
                    </a:lnTo>
                    <a:lnTo>
                      <a:pt x="2654" y="56853"/>
                    </a:lnTo>
                    <a:lnTo>
                      <a:pt x="2654" y="56853"/>
                    </a:lnTo>
                    <a:close/>
                    <a:moveTo>
                      <a:pt x="4128" y="59507"/>
                    </a:moveTo>
                    <a:lnTo>
                      <a:pt x="5602" y="62160"/>
                    </a:lnTo>
                    <a:lnTo>
                      <a:pt x="4128" y="59507"/>
                    </a:lnTo>
                    <a:lnTo>
                      <a:pt x="4128" y="59507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爱设计-9-26">
                <a:extLst>
                  <a:ext uri="{FF2B5EF4-FFF2-40B4-BE49-F238E27FC236}">
                    <a16:creationId xmlns:a16="http://schemas.microsoft.com/office/drawing/2014/main" id="{4BDC3627-2E7F-3DAD-D263-86837E525DB5}"/>
                  </a:ext>
                </a:extLst>
              </p:cNvPr>
              <p:cNvSpPr/>
              <p:nvPr/>
            </p:nvSpPr>
            <p:spPr>
              <a:xfrm>
                <a:off x="3573659" y="4117192"/>
                <a:ext cx="181296" cy="313726"/>
              </a:xfrm>
              <a:custGeom>
                <a:avLst/>
                <a:gdLst>
                  <a:gd name="connsiteX0" fmla="*/ 26682 w 181296"/>
                  <a:gd name="connsiteY0" fmla="*/ 311957 h 313726"/>
                  <a:gd name="connsiteX1" fmla="*/ 24324 w 181296"/>
                  <a:gd name="connsiteY1" fmla="*/ 313727 h 313726"/>
                  <a:gd name="connsiteX2" fmla="*/ 22554 w 181296"/>
                  <a:gd name="connsiteY2" fmla="*/ 311368 h 313726"/>
                  <a:gd name="connsiteX3" fmla="*/ 22554 w 181296"/>
                  <a:gd name="connsiteY3" fmla="*/ 311368 h 313726"/>
                  <a:gd name="connsiteX4" fmla="*/ 108652 w 181296"/>
                  <a:gd name="connsiteY4" fmla="*/ 48357 h 313726"/>
                  <a:gd name="connsiteX5" fmla="*/ 108652 w 181296"/>
                  <a:gd name="connsiteY5" fmla="*/ 48357 h 313726"/>
                  <a:gd name="connsiteX6" fmla="*/ 176174 w 181296"/>
                  <a:gd name="connsiteY6" fmla="*/ 2359 h 313726"/>
                  <a:gd name="connsiteX7" fmla="*/ 180597 w 181296"/>
                  <a:gd name="connsiteY7" fmla="*/ 0 h 313726"/>
                  <a:gd name="connsiteX8" fmla="*/ 180892 w 181296"/>
                  <a:gd name="connsiteY8" fmla="*/ 4718 h 313726"/>
                  <a:gd name="connsiteX9" fmla="*/ 180892 w 181296"/>
                  <a:gd name="connsiteY9" fmla="*/ 4718 h 313726"/>
                  <a:gd name="connsiteX10" fmla="*/ 59706 w 181296"/>
                  <a:gd name="connsiteY10" fmla="*/ 286010 h 313726"/>
                  <a:gd name="connsiteX11" fmla="*/ 59706 w 181296"/>
                  <a:gd name="connsiteY11" fmla="*/ 286010 h 313726"/>
                  <a:gd name="connsiteX12" fmla="*/ 26682 w 181296"/>
                  <a:gd name="connsiteY12" fmla="*/ 311957 h 313726"/>
                  <a:gd name="connsiteX13" fmla="*/ 26682 w 181296"/>
                  <a:gd name="connsiteY13" fmla="*/ 311957 h 313726"/>
                  <a:gd name="connsiteX14" fmla="*/ 24913 w 181296"/>
                  <a:gd name="connsiteY14" fmla="*/ 309598 h 313726"/>
                  <a:gd name="connsiteX15" fmla="*/ 23144 w 181296"/>
                  <a:gd name="connsiteY15" fmla="*/ 307240 h 313726"/>
                  <a:gd name="connsiteX16" fmla="*/ 24913 w 181296"/>
                  <a:gd name="connsiteY16" fmla="*/ 309598 h 313726"/>
                  <a:gd name="connsiteX17" fmla="*/ 24913 w 181296"/>
                  <a:gd name="connsiteY17" fmla="*/ 309598 h 31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1296" h="313726">
                    <a:moveTo>
                      <a:pt x="26682" y="311957"/>
                    </a:moveTo>
                    <a:lnTo>
                      <a:pt x="24324" y="313727"/>
                    </a:lnTo>
                    <a:lnTo>
                      <a:pt x="22554" y="311368"/>
                    </a:lnTo>
                    <a:lnTo>
                      <a:pt x="22554" y="311368"/>
                    </a:lnTo>
                    <a:cubicBezTo>
                      <a:pt x="-26097" y="248563"/>
                      <a:pt x="4568" y="135044"/>
                      <a:pt x="108652" y="48357"/>
                    </a:cubicBezTo>
                    <a:lnTo>
                      <a:pt x="108652" y="48357"/>
                    </a:lnTo>
                    <a:cubicBezTo>
                      <a:pt x="128408" y="31844"/>
                      <a:pt x="151112" y="16217"/>
                      <a:pt x="176174" y="2359"/>
                    </a:cubicBezTo>
                    <a:lnTo>
                      <a:pt x="180597" y="0"/>
                    </a:lnTo>
                    <a:lnTo>
                      <a:pt x="180892" y="4718"/>
                    </a:lnTo>
                    <a:lnTo>
                      <a:pt x="180892" y="4718"/>
                    </a:lnTo>
                    <a:cubicBezTo>
                      <a:pt x="185315" y="137108"/>
                      <a:pt x="154060" y="207873"/>
                      <a:pt x="59706" y="286010"/>
                    </a:cubicBezTo>
                    <a:lnTo>
                      <a:pt x="59706" y="286010"/>
                    </a:lnTo>
                    <a:cubicBezTo>
                      <a:pt x="49386" y="294561"/>
                      <a:pt x="38477" y="303112"/>
                      <a:pt x="26682" y="311957"/>
                    </a:cubicBezTo>
                    <a:lnTo>
                      <a:pt x="26682" y="311957"/>
                    </a:lnTo>
                    <a:close/>
                    <a:moveTo>
                      <a:pt x="24913" y="309598"/>
                    </a:moveTo>
                    <a:lnTo>
                      <a:pt x="23144" y="307240"/>
                    </a:lnTo>
                    <a:lnTo>
                      <a:pt x="24913" y="309598"/>
                    </a:lnTo>
                    <a:lnTo>
                      <a:pt x="24913" y="3095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爱设计-9-27">
                <a:extLst>
                  <a:ext uri="{FF2B5EF4-FFF2-40B4-BE49-F238E27FC236}">
                    <a16:creationId xmlns:a16="http://schemas.microsoft.com/office/drawing/2014/main" id="{D1A12E78-CC7A-80D9-3ACE-72EF22A432DB}"/>
                  </a:ext>
                </a:extLst>
              </p:cNvPr>
              <p:cNvSpPr/>
              <p:nvPr/>
            </p:nvSpPr>
            <p:spPr>
              <a:xfrm>
                <a:off x="3640147" y="4382683"/>
                <a:ext cx="345865" cy="142772"/>
              </a:xfrm>
              <a:custGeom>
                <a:avLst/>
                <a:gdLst>
                  <a:gd name="connsiteX0" fmla="*/ 2064 w 345865"/>
                  <a:gd name="connsiteY0" fmla="*/ 98067 h 142772"/>
                  <a:gd name="connsiteX1" fmla="*/ 34793 w 345865"/>
                  <a:gd name="connsiteY1" fmla="*/ 72120 h 142772"/>
                  <a:gd name="connsiteX2" fmla="*/ 34793 w 345865"/>
                  <a:gd name="connsiteY2" fmla="*/ 72120 h 142772"/>
                  <a:gd name="connsiteX3" fmla="*/ 340853 w 345865"/>
                  <a:gd name="connsiteY3" fmla="*/ 16687 h 142772"/>
                  <a:gd name="connsiteX4" fmla="*/ 340853 w 345865"/>
                  <a:gd name="connsiteY4" fmla="*/ 16687 h 142772"/>
                  <a:gd name="connsiteX5" fmla="*/ 345866 w 345865"/>
                  <a:gd name="connsiteY5" fmla="*/ 17866 h 142772"/>
                  <a:gd name="connsiteX6" fmla="*/ 342622 w 345865"/>
                  <a:gd name="connsiteY6" fmla="*/ 21404 h 142772"/>
                  <a:gd name="connsiteX7" fmla="*/ 282177 w 345865"/>
                  <a:gd name="connsiteY7" fmla="*/ 76247 h 142772"/>
                  <a:gd name="connsiteX8" fmla="*/ 282177 w 345865"/>
                  <a:gd name="connsiteY8" fmla="*/ 76247 h 142772"/>
                  <a:gd name="connsiteX9" fmla="*/ 2064 w 345865"/>
                  <a:gd name="connsiteY9" fmla="*/ 101900 h 142772"/>
                  <a:gd name="connsiteX10" fmla="*/ 2064 w 345865"/>
                  <a:gd name="connsiteY10" fmla="*/ 101900 h 142772"/>
                  <a:gd name="connsiteX11" fmla="*/ 0 w 345865"/>
                  <a:gd name="connsiteY11" fmla="*/ 99541 h 142772"/>
                  <a:gd name="connsiteX12" fmla="*/ 2064 w 345865"/>
                  <a:gd name="connsiteY12" fmla="*/ 98067 h 142772"/>
                  <a:gd name="connsiteX13" fmla="*/ 2064 w 345865"/>
                  <a:gd name="connsiteY13" fmla="*/ 98067 h 142772"/>
                  <a:gd name="connsiteX14" fmla="*/ 3833 w 345865"/>
                  <a:gd name="connsiteY14" fmla="*/ 100131 h 142772"/>
                  <a:gd name="connsiteX15" fmla="*/ 5897 w 345865"/>
                  <a:gd name="connsiteY15" fmla="*/ 102490 h 142772"/>
                  <a:gd name="connsiteX16" fmla="*/ 3833 w 345865"/>
                  <a:gd name="connsiteY16" fmla="*/ 100131 h 142772"/>
                  <a:gd name="connsiteX17" fmla="*/ 3833 w 345865"/>
                  <a:gd name="connsiteY17" fmla="*/ 100131 h 14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865" h="142772">
                    <a:moveTo>
                      <a:pt x="2064" y="98067"/>
                    </a:moveTo>
                    <a:cubicBezTo>
                      <a:pt x="13269" y="88631"/>
                      <a:pt x="24178" y="80081"/>
                      <a:pt x="34793" y="72120"/>
                    </a:cubicBezTo>
                    <a:lnTo>
                      <a:pt x="34793" y="72120"/>
                    </a:lnTo>
                    <a:cubicBezTo>
                      <a:pt x="132980" y="-1594"/>
                      <a:pt x="209937" y="-16337"/>
                      <a:pt x="340853" y="16687"/>
                    </a:cubicBezTo>
                    <a:lnTo>
                      <a:pt x="340853" y="16687"/>
                    </a:lnTo>
                    <a:lnTo>
                      <a:pt x="345866" y="17866"/>
                    </a:lnTo>
                    <a:lnTo>
                      <a:pt x="342622" y="21404"/>
                    </a:lnTo>
                    <a:cubicBezTo>
                      <a:pt x="323162" y="42634"/>
                      <a:pt x="302817" y="60620"/>
                      <a:pt x="282177" y="76247"/>
                    </a:cubicBezTo>
                    <a:lnTo>
                      <a:pt x="282177" y="76247"/>
                    </a:lnTo>
                    <a:cubicBezTo>
                      <a:pt x="173670" y="157333"/>
                      <a:pt x="53959" y="162345"/>
                      <a:pt x="2064" y="101900"/>
                    </a:cubicBezTo>
                    <a:lnTo>
                      <a:pt x="2064" y="101900"/>
                    </a:lnTo>
                    <a:lnTo>
                      <a:pt x="0" y="99541"/>
                    </a:lnTo>
                    <a:lnTo>
                      <a:pt x="2064" y="98067"/>
                    </a:lnTo>
                    <a:lnTo>
                      <a:pt x="2064" y="98067"/>
                    </a:lnTo>
                    <a:close/>
                    <a:moveTo>
                      <a:pt x="3833" y="100131"/>
                    </a:moveTo>
                    <a:lnTo>
                      <a:pt x="5897" y="102490"/>
                    </a:lnTo>
                    <a:lnTo>
                      <a:pt x="3833" y="100131"/>
                    </a:lnTo>
                    <a:lnTo>
                      <a:pt x="3833" y="1001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爱设计-9-28">
                <a:extLst>
                  <a:ext uri="{FF2B5EF4-FFF2-40B4-BE49-F238E27FC236}">
                    <a16:creationId xmlns:a16="http://schemas.microsoft.com/office/drawing/2014/main" id="{F335673C-056C-1280-65B6-DE8862A44957}"/>
                  </a:ext>
                </a:extLst>
              </p:cNvPr>
              <p:cNvSpPr/>
              <p:nvPr/>
            </p:nvSpPr>
            <p:spPr>
              <a:xfrm>
                <a:off x="3777120" y="3925831"/>
                <a:ext cx="142518" cy="332597"/>
              </a:xfrm>
              <a:custGeom>
                <a:avLst/>
                <a:gdLst>
                  <a:gd name="connsiteX0" fmla="*/ 44953 w 142518"/>
                  <a:gd name="connsiteY0" fmla="*/ 330238 h 332597"/>
                  <a:gd name="connsiteX1" fmla="*/ 42889 w 142518"/>
                  <a:gd name="connsiteY1" fmla="*/ 332597 h 332597"/>
                  <a:gd name="connsiteX2" fmla="*/ 40531 w 142518"/>
                  <a:gd name="connsiteY2" fmla="*/ 330828 h 332597"/>
                  <a:gd name="connsiteX3" fmla="*/ 40531 w 142518"/>
                  <a:gd name="connsiteY3" fmla="*/ 330828 h 332597"/>
                  <a:gd name="connsiteX4" fmla="*/ 66478 w 142518"/>
                  <a:gd name="connsiteY4" fmla="*/ 61330 h 332597"/>
                  <a:gd name="connsiteX5" fmla="*/ 66478 w 142518"/>
                  <a:gd name="connsiteY5" fmla="*/ 61330 h 332597"/>
                  <a:gd name="connsiteX6" fmla="*/ 121321 w 142518"/>
                  <a:gd name="connsiteY6" fmla="*/ 3243 h 332597"/>
                  <a:gd name="connsiteX7" fmla="*/ 124859 w 142518"/>
                  <a:gd name="connsiteY7" fmla="*/ 0 h 332597"/>
                  <a:gd name="connsiteX8" fmla="*/ 126039 w 142518"/>
                  <a:gd name="connsiteY8" fmla="*/ 4718 h 332597"/>
                  <a:gd name="connsiteX9" fmla="*/ 126039 w 142518"/>
                  <a:gd name="connsiteY9" fmla="*/ 4718 h 332597"/>
                  <a:gd name="connsiteX10" fmla="*/ 70311 w 142518"/>
                  <a:gd name="connsiteY10" fmla="*/ 298984 h 332597"/>
                  <a:gd name="connsiteX11" fmla="*/ 70311 w 142518"/>
                  <a:gd name="connsiteY11" fmla="*/ 298984 h 332597"/>
                  <a:gd name="connsiteX12" fmla="*/ 44953 w 142518"/>
                  <a:gd name="connsiteY12" fmla="*/ 330238 h 332597"/>
                  <a:gd name="connsiteX13" fmla="*/ 44953 w 142518"/>
                  <a:gd name="connsiteY13" fmla="*/ 330238 h 332597"/>
                  <a:gd name="connsiteX14" fmla="*/ 42595 w 142518"/>
                  <a:gd name="connsiteY14" fmla="*/ 328469 h 332597"/>
                  <a:gd name="connsiteX15" fmla="*/ 40236 w 142518"/>
                  <a:gd name="connsiteY15" fmla="*/ 326700 h 332597"/>
                  <a:gd name="connsiteX16" fmla="*/ 42595 w 142518"/>
                  <a:gd name="connsiteY16" fmla="*/ 328469 h 332597"/>
                  <a:gd name="connsiteX17" fmla="*/ 42595 w 142518"/>
                  <a:gd name="connsiteY17" fmla="*/ 328469 h 3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18" h="332597">
                    <a:moveTo>
                      <a:pt x="44953" y="330238"/>
                    </a:moveTo>
                    <a:lnTo>
                      <a:pt x="42889" y="332597"/>
                    </a:lnTo>
                    <a:lnTo>
                      <a:pt x="40531" y="330828"/>
                    </a:lnTo>
                    <a:lnTo>
                      <a:pt x="40531" y="330828"/>
                    </a:lnTo>
                    <a:cubicBezTo>
                      <a:pt x="-19620" y="280703"/>
                      <a:pt x="-14312" y="165709"/>
                      <a:pt x="66478" y="61330"/>
                    </a:cubicBezTo>
                    <a:lnTo>
                      <a:pt x="66478" y="61330"/>
                    </a:lnTo>
                    <a:cubicBezTo>
                      <a:pt x="81810" y="41575"/>
                      <a:pt x="100091" y="21819"/>
                      <a:pt x="121321" y="3243"/>
                    </a:cubicBezTo>
                    <a:lnTo>
                      <a:pt x="124859" y="0"/>
                    </a:lnTo>
                    <a:lnTo>
                      <a:pt x="126039" y="4718"/>
                    </a:lnTo>
                    <a:lnTo>
                      <a:pt x="126039" y="4718"/>
                    </a:lnTo>
                    <a:cubicBezTo>
                      <a:pt x="158768" y="130621"/>
                      <a:pt x="144025" y="204630"/>
                      <a:pt x="70311" y="298984"/>
                    </a:cubicBezTo>
                    <a:lnTo>
                      <a:pt x="70311" y="298984"/>
                    </a:lnTo>
                    <a:cubicBezTo>
                      <a:pt x="62940" y="309009"/>
                      <a:pt x="54389" y="319624"/>
                      <a:pt x="44953" y="330238"/>
                    </a:cubicBezTo>
                    <a:lnTo>
                      <a:pt x="44953" y="330238"/>
                    </a:lnTo>
                    <a:close/>
                    <a:moveTo>
                      <a:pt x="42595" y="328469"/>
                    </a:moveTo>
                    <a:lnTo>
                      <a:pt x="40236" y="326700"/>
                    </a:lnTo>
                    <a:lnTo>
                      <a:pt x="42595" y="328469"/>
                    </a:lnTo>
                    <a:lnTo>
                      <a:pt x="42595" y="32846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爱设计-9-29">
                <a:extLst>
                  <a:ext uri="{FF2B5EF4-FFF2-40B4-BE49-F238E27FC236}">
                    <a16:creationId xmlns:a16="http://schemas.microsoft.com/office/drawing/2014/main" id="{E88C7B7E-C14A-5B02-613F-4B1BB906236E}"/>
                  </a:ext>
                </a:extLst>
              </p:cNvPr>
              <p:cNvSpPr/>
              <p:nvPr/>
            </p:nvSpPr>
            <p:spPr>
              <a:xfrm>
                <a:off x="3871314" y="4148565"/>
                <a:ext cx="313431" cy="174082"/>
              </a:xfrm>
              <a:custGeom>
                <a:avLst/>
                <a:gdLst>
                  <a:gd name="connsiteX0" fmla="*/ 1769 w 313431"/>
                  <a:gd name="connsiteY0" fmla="*/ 148195 h 174082"/>
                  <a:gd name="connsiteX1" fmla="*/ 27422 w 313431"/>
                  <a:gd name="connsiteY1" fmla="*/ 116645 h 174082"/>
                  <a:gd name="connsiteX2" fmla="*/ 27422 w 313431"/>
                  <a:gd name="connsiteY2" fmla="*/ 116645 h 174082"/>
                  <a:gd name="connsiteX3" fmla="*/ 308419 w 313431"/>
                  <a:gd name="connsiteY3" fmla="*/ 472 h 174082"/>
                  <a:gd name="connsiteX4" fmla="*/ 308419 w 313431"/>
                  <a:gd name="connsiteY4" fmla="*/ 472 h 174082"/>
                  <a:gd name="connsiteX5" fmla="*/ 313431 w 313431"/>
                  <a:gd name="connsiteY5" fmla="*/ 767 h 174082"/>
                  <a:gd name="connsiteX6" fmla="*/ 311073 w 313431"/>
                  <a:gd name="connsiteY6" fmla="*/ 4895 h 174082"/>
                  <a:gd name="connsiteX7" fmla="*/ 265075 w 313431"/>
                  <a:gd name="connsiteY7" fmla="*/ 69763 h 174082"/>
                  <a:gd name="connsiteX8" fmla="*/ 265075 w 313431"/>
                  <a:gd name="connsiteY8" fmla="*/ 69763 h 174082"/>
                  <a:gd name="connsiteX9" fmla="*/ 2359 w 313431"/>
                  <a:gd name="connsiteY9" fmla="*/ 152323 h 174082"/>
                  <a:gd name="connsiteX10" fmla="*/ 2359 w 313431"/>
                  <a:gd name="connsiteY10" fmla="*/ 152323 h 174082"/>
                  <a:gd name="connsiteX11" fmla="*/ 0 w 313431"/>
                  <a:gd name="connsiteY11" fmla="*/ 150554 h 174082"/>
                  <a:gd name="connsiteX12" fmla="*/ 1769 w 313431"/>
                  <a:gd name="connsiteY12" fmla="*/ 148195 h 174082"/>
                  <a:gd name="connsiteX13" fmla="*/ 1769 w 313431"/>
                  <a:gd name="connsiteY13" fmla="*/ 148195 h 174082"/>
                  <a:gd name="connsiteX14" fmla="*/ 4128 w 313431"/>
                  <a:gd name="connsiteY14" fmla="*/ 149964 h 174082"/>
                  <a:gd name="connsiteX15" fmla="*/ 6487 w 313431"/>
                  <a:gd name="connsiteY15" fmla="*/ 151733 h 174082"/>
                  <a:gd name="connsiteX16" fmla="*/ 4128 w 313431"/>
                  <a:gd name="connsiteY16" fmla="*/ 149964 h 174082"/>
                  <a:gd name="connsiteX17" fmla="*/ 4128 w 313431"/>
                  <a:gd name="connsiteY17" fmla="*/ 149964 h 17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3431" h="174082">
                    <a:moveTo>
                      <a:pt x="1769" y="148195"/>
                    </a:moveTo>
                    <a:cubicBezTo>
                      <a:pt x="10615" y="136990"/>
                      <a:pt x="19165" y="126375"/>
                      <a:pt x="27422" y="116645"/>
                    </a:cubicBezTo>
                    <a:lnTo>
                      <a:pt x="27422" y="116645"/>
                    </a:lnTo>
                    <a:cubicBezTo>
                      <a:pt x="105558" y="25830"/>
                      <a:pt x="176324" y="-4246"/>
                      <a:pt x="308419" y="472"/>
                    </a:cubicBezTo>
                    <a:lnTo>
                      <a:pt x="308419" y="472"/>
                    </a:lnTo>
                    <a:lnTo>
                      <a:pt x="313431" y="767"/>
                    </a:lnTo>
                    <a:lnTo>
                      <a:pt x="311073" y="4895"/>
                    </a:lnTo>
                    <a:cubicBezTo>
                      <a:pt x="297214" y="29073"/>
                      <a:pt x="281587" y="50598"/>
                      <a:pt x="265075" y="69763"/>
                    </a:cubicBezTo>
                    <a:lnTo>
                      <a:pt x="265075" y="69763"/>
                    </a:lnTo>
                    <a:cubicBezTo>
                      <a:pt x="178682" y="169719"/>
                      <a:pt x="65163" y="199205"/>
                      <a:pt x="2359" y="152323"/>
                    </a:cubicBezTo>
                    <a:lnTo>
                      <a:pt x="2359" y="152323"/>
                    </a:lnTo>
                    <a:lnTo>
                      <a:pt x="0" y="150554"/>
                    </a:lnTo>
                    <a:lnTo>
                      <a:pt x="1769" y="148195"/>
                    </a:lnTo>
                    <a:lnTo>
                      <a:pt x="1769" y="148195"/>
                    </a:lnTo>
                    <a:close/>
                    <a:moveTo>
                      <a:pt x="4128" y="149964"/>
                    </a:moveTo>
                    <a:lnTo>
                      <a:pt x="6487" y="151733"/>
                    </a:lnTo>
                    <a:lnTo>
                      <a:pt x="4128" y="149964"/>
                    </a:lnTo>
                    <a:lnTo>
                      <a:pt x="4128" y="1499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爱设计-9-30">
                <a:extLst>
                  <a:ext uri="{FF2B5EF4-FFF2-40B4-BE49-F238E27FC236}">
                    <a16:creationId xmlns:a16="http://schemas.microsoft.com/office/drawing/2014/main" id="{98DEB325-071C-C4BB-BD50-A9A305788469}"/>
                  </a:ext>
                </a:extLst>
              </p:cNvPr>
              <p:cNvSpPr/>
              <p:nvPr/>
            </p:nvSpPr>
            <p:spPr>
              <a:xfrm>
                <a:off x="3918553" y="3702036"/>
                <a:ext cx="121057" cy="335250"/>
              </a:xfrm>
              <a:custGeom>
                <a:avLst/>
                <a:gdLst>
                  <a:gd name="connsiteX0" fmla="*/ 75126 w 121057"/>
                  <a:gd name="connsiteY0" fmla="*/ 332597 h 335250"/>
                  <a:gd name="connsiteX1" fmla="*/ 73947 w 121057"/>
                  <a:gd name="connsiteY1" fmla="*/ 335251 h 335250"/>
                  <a:gd name="connsiteX2" fmla="*/ 71293 w 121057"/>
                  <a:gd name="connsiteY2" fmla="*/ 334071 h 335250"/>
                  <a:gd name="connsiteX3" fmla="*/ 71293 w 121057"/>
                  <a:gd name="connsiteY3" fmla="*/ 334071 h 335250"/>
                  <a:gd name="connsiteX4" fmla="*/ 25885 w 121057"/>
                  <a:gd name="connsiteY4" fmla="*/ 72535 h 335250"/>
                  <a:gd name="connsiteX5" fmla="*/ 25885 w 121057"/>
                  <a:gd name="connsiteY5" fmla="*/ 72535 h 335250"/>
                  <a:gd name="connsiteX6" fmla="*/ 62742 w 121057"/>
                  <a:gd name="connsiteY6" fmla="*/ 3833 h 335250"/>
                  <a:gd name="connsiteX7" fmla="*/ 65396 w 121057"/>
                  <a:gd name="connsiteY7" fmla="*/ 0 h 335250"/>
                  <a:gd name="connsiteX8" fmla="*/ 67755 w 121057"/>
                  <a:gd name="connsiteY8" fmla="*/ 4128 h 335250"/>
                  <a:gd name="connsiteX9" fmla="*/ 67755 w 121057"/>
                  <a:gd name="connsiteY9" fmla="*/ 4128 h 335250"/>
                  <a:gd name="connsiteX10" fmla="*/ 91343 w 121057"/>
                  <a:gd name="connsiteY10" fmla="*/ 296625 h 335250"/>
                  <a:gd name="connsiteX11" fmla="*/ 91343 w 121057"/>
                  <a:gd name="connsiteY11" fmla="*/ 296625 h 335250"/>
                  <a:gd name="connsiteX12" fmla="*/ 75126 w 121057"/>
                  <a:gd name="connsiteY12" fmla="*/ 332597 h 335250"/>
                  <a:gd name="connsiteX13" fmla="*/ 75126 w 121057"/>
                  <a:gd name="connsiteY13" fmla="*/ 332597 h 335250"/>
                  <a:gd name="connsiteX14" fmla="*/ 72473 w 121057"/>
                  <a:gd name="connsiteY14" fmla="*/ 331418 h 335250"/>
                  <a:gd name="connsiteX15" fmla="*/ 69819 w 121057"/>
                  <a:gd name="connsiteY15" fmla="*/ 330238 h 335250"/>
                  <a:gd name="connsiteX16" fmla="*/ 72473 w 121057"/>
                  <a:gd name="connsiteY16" fmla="*/ 331418 h 335250"/>
                  <a:gd name="connsiteX17" fmla="*/ 72473 w 121057"/>
                  <a:gd name="connsiteY17" fmla="*/ 331418 h 33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057" h="335250">
                    <a:moveTo>
                      <a:pt x="75126" y="332597"/>
                    </a:moveTo>
                    <a:lnTo>
                      <a:pt x="73947" y="335251"/>
                    </a:lnTo>
                    <a:lnTo>
                      <a:pt x="71293" y="334071"/>
                    </a:lnTo>
                    <a:lnTo>
                      <a:pt x="71293" y="334071"/>
                    </a:lnTo>
                    <a:cubicBezTo>
                      <a:pt x="1412" y="301637"/>
                      <a:pt x="-23650" y="191361"/>
                      <a:pt x="25885" y="72535"/>
                    </a:cubicBezTo>
                    <a:lnTo>
                      <a:pt x="25885" y="72535"/>
                    </a:lnTo>
                    <a:cubicBezTo>
                      <a:pt x="35321" y="49831"/>
                      <a:pt x="47410" y="26832"/>
                      <a:pt x="62742" y="3833"/>
                    </a:cubicBezTo>
                    <a:lnTo>
                      <a:pt x="65396" y="0"/>
                    </a:lnTo>
                    <a:lnTo>
                      <a:pt x="67755" y="4128"/>
                    </a:lnTo>
                    <a:lnTo>
                      <a:pt x="67755" y="4128"/>
                    </a:lnTo>
                    <a:cubicBezTo>
                      <a:pt x="131444" y="114994"/>
                      <a:pt x="136456" y="188708"/>
                      <a:pt x="91343" y="296625"/>
                    </a:cubicBezTo>
                    <a:lnTo>
                      <a:pt x="91343" y="296625"/>
                    </a:lnTo>
                    <a:cubicBezTo>
                      <a:pt x="86626" y="307829"/>
                      <a:pt x="81318" y="319918"/>
                      <a:pt x="75126" y="332597"/>
                    </a:cubicBezTo>
                    <a:lnTo>
                      <a:pt x="75126" y="332597"/>
                    </a:lnTo>
                    <a:close/>
                    <a:moveTo>
                      <a:pt x="72473" y="331418"/>
                    </a:moveTo>
                    <a:lnTo>
                      <a:pt x="69819" y="330238"/>
                    </a:lnTo>
                    <a:lnTo>
                      <a:pt x="72473" y="331418"/>
                    </a:lnTo>
                    <a:lnTo>
                      <a:pt x="72473" y="33141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爱设计-9-31">
                <a:extLst>
                  <a:ext uri="{FF2B5EF4-FFF2-40B4-BE49-F238E27FC236}">
                    <a16:creationId xmlns:a16="http://schemas.microsoft.com/office/drawing/2014/main" id="{3296E34E-0220-889F-C2AF-A860266B211E}"/>
                  </a:ext>
                </a:extLst>
              </p:cNvPr>
              <p:cNvSpPr/>
              <p:nvPr/>
            </p:nvSpPr>
            <p:spPr>
              <a:xfrm>
                <a:off x="4051471" y="3842387"/>
                <a:ext cx="257703" cy="228785"/>
              </a:xfrm>
              <a:custGeom>
                <a:avLst/>
                <a:gdLst>
                  <a:gd name="connsiteX0" fmla="*/ 1179 w 257703"/>
                  <a:gd name="connsiteY0" fmla="*/ 217898 h 228785"/>
                  <a:gd name="connsiteX1" fmla="*/ 17396 w 257703"/>
                  <a:gd name="connsiteY1" fmla="*/ 181631 h 228785"/>
                  <a:gd name="connsiteX2" fmla="*/ 17396 w 257703"/>
                  <a:gd name="connsiteY2" fmla="*/ 181631 h 228785"/>
                  <a:gd name="connsiteX3" fmla="*/ 252986 w 257703"/>
                  <a:gd name="connsiteY3" fmla="*/ 1179 h 228785"/>
                  <a:gd name="connsiteX4" fmla="*/ 252986 w 257703"/>
                  <a:gd name="connsiteY4" fmla="*/ 1179 h 228785"/>
                  <a:gd name="connsiteX5" fmla="*/ 257704 w 257703"/>
                  <a:gd name="connsiteY5" fmla="*/ 0 h 228785"/>
                  <a:gd name="connsiteX6" fmla="*/ 256524 w 257703"/>
                  <a:gd name="connsiteY6" fmla="*/ 4718 h 228785"/>
                  <a:gd name="connsiteX7" fmla="*/ 229692 w 257703"/>
                  <a:gd name="connsiteY7" fmla="*/ 77547 h 228785"/>
                  <a:gd name="connsiteX8" fmla="*/ 229692 w 257703"/>
                  <a:gd name="connsiteY8" fmla="*/ 77547 h 228785"/>
                  <a:gd name="connsiteX9" fmla="*/ 2654 w 257703"/>
                  <a:gd name="connsiteY9" fmla="*/ 221437 h 228785"/>
                  <a:gd name="connsiteX10" fmla="*/ 2654 w 257703"/>
                  <a:gd name="connsiteY10" fmla="*/ 221437 h 228785"/>
                  <a:gd name="connsiteX11" fmla="*/ 0 w 257703"/>
                  <a:gd name="connsiteY11" fmla="*/ 220552 h 228785"/>
                  <a:gd name="connsiteX12" fmla="*/ 1179 w 257703"/>
                  <a:gd name="connsiteY12" fmla="*/ 217898 h 228785"/>
                  <a:gd name="connsiteX13" fmla="*/ 1179 w 257703"/>
                  <a:gd name="connsiteY13" fmla="*/ 217898 h 228785"/>
                  <a:gd name="connsiteX14" fmla="*/ 3833 w 257703"/>
                  <a:gd name="connsiteY14" fmla="*/ 219078 h 228785"/>
                  <a:gd name="connsiteX15" fmla="*/ 6487 w 257703"/>
                  <a:gd name="connsiteY15" fmla="*/ 220257 h 228785"/>
                  <a:gd name="connsiteX16" fmla="*/ 3833 w 257703"/>
                  <a:gd name="connsiteY16" fmla="*/ 219078 h 228785"/>
                  <a:gd name="connsiteX17" fmla="*/ 3833 w 257703"/>
                  <a:gd name="connsiteY17" fmla="*/ 219078 h 228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7703" h="228785">
                    <a:moveTo>
                      <a:pt x="1179" y="217898"/>
                    </a:moveTo>
                    <a:cubicBezTo>
                      <a:pt x="6487" y="205220"/>
                      <a:pt x="11794" y="193130"/>
                      <a:pt x="17396" y="181631"/>
                    </a:cubicBezTo>
                    <a:lnTo>
                      <a:pt x="17396" y="181631"/>
                    </a:lnTo>
                    <a:cubicBezTo>
                      <a:pt x="67817" y="76073"/>
                      <a:pt x="126788" y="30075"/>
                      <a:pt x="252986" y="1179"/>
                    </a:cubicBezTo>
                    <a:lnTo>
                      <a:pt x="252986" y="1179"/>
                    </a:lnTo>
                    <a:lnTo>
                      <a:pt x="257704" y="0"/>
                    </a:lnTo>
                    <a:lnTo>
                      <a:pt x="256524" y="4718"/>
                    </a:lnTo>
                    <a:cubicBezTo>
                      <a:pt x="249448" y="31255"/>
                      <a:pt x="240602" y="55433"/>
                      <a:pt x="229692" y="77547"/>
                    </a:cubicBezTo>
                    <a:lnTo>
                      <a:pt x="229692" y="77547"/>
                    </a:lnTo>
                    <a:cubicBezTo>
                      <a:pt x="173670" y="193720"/>
                      <a:pt x="74009" y="250038"/>
                      <a:pt x="2654" y="221437"/>
                    </a:cubicBezTo>
                    <a:lnTo>
                      <a:pt x="2654" y="221437"/>
                    </a:lnTo>
                    <a:lnTo>
                      <a:pt x="0" y="220552"/>
                    </a:lnTo>
                    <a:lnTo>
                      <a:pt x="1179" y="217898"/>
                    </a:lnTo>
                    <a:lnTo>
                      <a:pt x="1179" y="217898"/>
                    </a:lnTo>
                    <a:close/>
                    <a:moveTo>
                      <a:pt x="3833" y="219078"/>
                    </a:moveTo>
                    <a:lnTo>
                      <a:pt x="6487" y="220257"/>
                    </a:lnTo>
                    <a:lnTo>
                      <a:pt x="3833" y="219078"/>
                    </a:lnTo>
                    <a:lnTo>
                      <a:pt x="3833" y="21907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爱设计-9-32">
                <a:extLst>
                  <a:ext uri="{FF2B5EF4-FFF2-40B4-BE49-F238E27FC236}">
                    <a16:creationId xmlns:a16="http://schemas.microsoft.com/office/drawing/2014/main" id="{987F53EF-869F-6434-1DCF-62C88C60CE94}"/>
                  </a:ext>
                </a:extLst>
              </p:cNvPr>
              <p:cNvSpPr/>
              <p:nvPr/>
            </p:nvSpPr>
            <p:spPr>
              <a:xfrm>
                <a:off x="3993740" y="3480010"/>
                <a:ext cx="120993" cy="321392"/>
              </a:xfrm>
              <a:custGeom>
                <a:avLst/>
                <a:gdLst>
                  <a:gd name="connsiteX0" fmla="*/ 102548 w 120993"/>
                  <a:gd name="connsiteY0" fmla="*/ 318739 h 321392"/>
                  <a:gd name="connsiteX1" fmla="*/ 101959 w 120993"/>
                  <a:gd name="connsiteY1" fmla="*/ 321393 h 321392"/>
                  <a:gd name="connsiteX2" fmla="*/ 99305 w 120993"/>
                  <a:gd name="connsiteY2" fmla="*/ 320803 h 321392"/>
                  <a:gd name="connsiteX3" fmla="*/ 99305 w 120993"/>
                  <a:gd name="connsiteY3" fmla="*/ 320803 h 321392"/>
                  <a:gd name="connsiteX4" fmla="*/ 7310 w 120993"/>
                  <a:gd name="connsiteY4" fmla="*/ 76957 h 321392"/>
                  <a:gd name="connsiteX5" fmla="*/ 7310 w 120993"/>
                  <a:gd name="connsiteY5" fmla="*/ 76957 h 321392"/>
                  <a:gd name="connsiteX6" fmla="*/ 30014 w 120993"/>
                  <a:gd name="connsiteY6" fmla="*/ 4423 h 321392"/>
                  <a:gd name="connsiteX7" fmla="*/ 31783 w 120993"/>
                  <a:gd name="connsiteY7" fmla="*/ 0 h 321392"/>
                  <a:gd name="connsiteX8" fmla="*/ 34731 w 120993"/>
                  <a:gd name="connsiteY8" fmla="*/ 3538 h 321392"/>
                  <a:gd name="connsiteX9" fmla="*/ 34731 w 120993"/>
                  <a:gd name="connsiteY9" fmla="*/ 3538 h 321392"/>
                  <a:gd name="connsiteX10" fmla="*/ 111689 w 120993"/>
                  <a:gd name="connsiteY10" fmla="*/ 280997 h 321392"/>
                  <a:gd name="connsiteX11" fmla="*/ 111689 w 120993"/>
                  <a:gd name="connsiteY11" fmla="*/ 280997 h 321392"/>
                  <a:gd name="connsiteX12" fmla="*/ 102548 w 120993"/>
                  <a:gd name="connsiteY12" fmla="*/ 318739 h 321392"/>
                  <a:gd name="connsiteX13" fmla="*/ 102548 w 120993"/>
                  <a:gd name="connsiteY13" fmla="*/ 318739 h 321392"/>
                  <a:gd name="connsiteX14" fmla="*/ 99894 w 120993"/>
                  <a:gd name="connsiteY14" fmla="*/ 318149 h 321392"/>
                  <a:gd name="connsiteX15" fmla="*/ 96946 w 120993"/>
                  <a:gd name="connsiteY15" fmla="*/ 317560 h 321392"/>
                  <a:gd name="connsiteX16" fmla="*/ 99894 w 120993"/>
                  <a:gd name="connsiteY16" fmla="*/ 318149 h 321392"/>
                  <a:gd name="connsiteX17" fmla="*/ 99894 w 120993"/>
                  <a:gd name="connsiteY17" fmla="*/ 318149 h 3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0993" h="321392">
                    <a:moveTo>
                      <a:pt x="102548" y="318739"/>
                    </a:moveTo>
                    <a:lnTo>
                      <a:pt x="101959" y="321393"/>
                    </a:lnTo>
                    <a:lnTo>
                      <a:pt x="99305" y="320803"/>
                    </a:lnTo>
                    <a:lnTo>
                      <a:pt x="99305" y="320803"/>
                    </a:lnTo>
                    <a:cubicBezTo>
                      <a:pt x="26181" y="301932"/>
                      <a:pt x="-18342" y="200502"/>
                      <a:pt x="7310" y="76957"/>
                    </a:cubicBezTo>
                    <a:lnTo>
                      <a:pt x="7310" y="76957"/>
                    </a:lnTo>
                    <a:cubicBezTo>
                      <a:pt x="12323" y="53369"/>
                      <a:pt x="19694" y="29191"/>
                      <a:pt x="30014" y="4423"/>
                    </a:cubicBezTo>
                    <a:lnTo>
                      <a:pt x="31783" y="0"/>
                    </a:lnTo>
                    <a:lnTo>
                      <a:pt x="34731" y="3538"/>
                    </a:lnTo>
                    <a:lnTo>
                      <a:pt x="34731" y="3538"/>
                    </a:lnTo>
                    <a:cubicBezTo>
                      <a:pt x="116407" y="99072"/>
                      <a:pt x="134982" y="169247"/>
                      <a:pt x="111689" y="280997"/>
                    </a:cubicBezTo>
                    <a:lnTo>
                      <a:pt x="111689" y="280997"/>
                    </a:lnTo>
                    <a:cubicBezTo>
                      <a:pt x="109035" y="293086"/>
                      <a:pt x="106087" y="305765"/>
                      <a:pt x="102548" y="318739"/>
                    </a:cubicBezTo>
                    <a:lnTo>
                      <a:pt x="102548" y="318739"/>
                    </a:lnTo>
                    <a:close/>
                    <a:moveTo>
                      <a:pt x="99894" y="318149"/>
                    </a:moveTo>
                    <a:lnTo>
                      <a:pt x="96946" y="317560"/>
                    </a:lnTo>
                    <a:lnTo>
                      <a:pt x="99894" y="318149"/>
                    </a:lnTo>
                    <a:lnTo>
                      <a:pt x="99894" y="31814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爱设计-9-33">
                <a:extLst>
                  <a:ext uri="{FF2B5EF4-FFF2-40B4-BE49-F238E27FC236}">
                    <a16:creationId xmlns:a16="http://schemas.microsoft.com/office/drawing/2014/main" id="{007D4A45-47E0-6D32-F6AC-5D9783EDE2D6}"/>
                  </a:ext>
                </a:extLst>
              </p:cNvPr>
              <p:cNvSpPr/>
              <p:nvPr/>
            </p:nvSpPr>
            <p:spPr>
              <a:xfrm>
                <a:off x="4156734" y="3558146"/>
                <a:ext cx="207873" cy="260562"/>
              </a:xfrm>
              <a:custGeom>
                <a:avLst/>
                <a:gdLst>
                  <a:gd name="connsiteX0" fmla="*/ 885 w 207873"/>
                  <a:gd name="connsiteY0" fmla="*/ 255050 h 260562"/>
                  <a:gd name="connsiteX1" fmla="*/ 9730 w 207873"/>
                  <a:gd name="connsiteY1" fmla="*/ 217309 h 260562"/>
                  <a:gd name="connsiteX2" fmla="*/ 9730 w 207873"/>
                  <a:gd name="connsiteY2" fmla="*/ 217309 h 260562"/>
                  <a:gd name="connsiteX3" fmla="*/ 203450 w 207873"/>
                  <a:gd name="connsiteY3" fmla="*/ 1769 h 260562"/>
                  <a:gd name="connsiteX4" fmla="*/ 203450 w 207873"/>
                  <a:gd name="connsiteY4" fmla="*/ 1769 h 260562"/>
                  <a:gd name="connsiteX5" fmla="*/ 207873 w 207873"/>
                  <a:gd name="connsiteY5" fmla="*/ 0 h 260562"/>
                  <a:gd name="connsiteX6" fmla="*/ 207578 w 207873"/>
                  <a:gd name="connsiteY6" fmla="*/ 4718 h 260562"/>
                  <a:gd name="connsiteX7" fmla="*/ 195194 w 207873"/>
                  <a:gd name="connsiteY7" fmla="*/ 79611 h 260562"/>
                  <a:gd name="connsiteX8" fmla="*/ 195194 w 207873"/>
                  <a:gd name="connsiteY8" fmla="*/ 79611 h 260562"/>
                  <a:gd name="connsiteX9" fmla="*/ 2949 w 207873"/>
                  <a:gd name="connsiteY9" fmla="*/ 258588 h 260562"/>
                  <a:gd name="connsiteX10" fmla="*/ 2949 w 207873"/>
                  <a:gd name="connsiteY10" fmla="*/ 258588 h 260562"/>
                  <a:gd name="connsiteX11" fmla="*/ 0 w 207873"/>
                  <a:gd name="connsiteY11" fmla="*/ 257999 h 260562"/>
                  <a:gd name="connsiteX12" fmla="*/ 885 w 207873"/>
                  <a:gd name="connsiteY12" fmla="*/ 255050 h 260562"/>
                  <a:gd name="connsiteX13" fmla="*/ 885 w 207873"/>
                  <a:gd name="connsiteY13" fmla="*/ 255050 h 260562"/>
                  <a:gd name="connsiteX14" fmla="*/ 3833 w 207873"/>
                  <a:gd name="connsiteY14" fmla="*/ 255640 h 260562"/>
                  <a:gd name="connsiteX15" fmla="*/ 6487 w 207873"/>
                  <a:gd name="connsiteY15" fmla="*/ 256229 h 260562"/>
                  <a:gd name="connsiteX16" fmla="*/ 3833 w 207873"/>
                  <a:gd name="connsiteY16" fmla="*/ 255640 h 260562"/>
                  <a:gd name="connsiteX17" fmla="*/ 3833 w 207873"/>
                  <a:gd name="connsiteY17" fmla="*/ 255640 h 26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7873" h="260562">
                    <a:moveTo>
                      <a:pt x="885" y="255050"/>
                    </a:moveTo>
                    <a:cubicBezTo>
                      <a:pt x="3833" y="241782"/>
                      <a:pt x="6782" y="229103"/>
                      <a:pt x="9730" y="217309"/>
                    </a:cubicBezTo>
                    <a:lnTo>
                      <a:pt x="9730" y="217309"/>
                    </a:lnTo>
                    <a:cubicBezTo>
                      <a:pt x="38921" y="106738"/>
                      <a:pt x="86982" y="51895"/>
                      <a:pt x="203450" y="1769"/>
                    </a:cubicBezTo>
                    <a:lnTo>
                      <a:pt x="203450" y="1769"/>
                    </a:lnTo>
                    <a:lnTo>
                      <a:pt x="207873" y="0"/>
                    </a:lnTo>
                    <a:lnTo>
                      <a:pt x="207578" y="4718"/>
                    </a:lnTo>
                    <a:cubicBezTo>
                      <a:pt x="205809" y="31255"/>
                      <a:pt x="201386" y="56317"/>
                      <a:pt x="195194" y="79611"/>
                    </a:cubicBezTo>
                    <a:lnTo>
                      <a:pt x="195194" y="79611"/>
                    </a:lnTo>
                    <a:cubicBezTo>
                      <a:pt x="162760" y="201681"/>
                      <a:pt x="77252" y="273626"/>
                      <a:pt x="2949" y="258588"/>
                    </a:cubicBezTo>
                    <a:lnTo>
                      <a:pt x="2949" y="258588"/>
                    </a:lnTo>
                    <a:lnTo>
                      <a:pt x="0" y="257999"/>
                    </a:lnTo>
                    <a:lnTo>
                      <a:pt x="885" y="255050"/>
                    </a:lnTo>
                    <a:lnTo>
                      <a:pt x="885" y="255050"/>
                    </a:lnTo>
                    <a:close/>
                    <a:moveTo>
                      <a:pt x="3833" y="255640"/>
                    </a:moveTo>
                    <a:lnTo>
                      <a:pt x="6487" y="256229"/>
                    </a:lnTo>
                    <a:lnTo>
                      <a:pt x="3833" y="255640"/>
                    </a:lnTo>
                    <a:lnTo>
                      <a:pt x="3833" y="25564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爱设计-9-34">
                <a:extLst>
                  <a:ext uri="{FF2B5EF4-FFF2-40B4-BE49-F238E27FC236}">
                    <a16:creationId xmlns:a16="http://schemas.microsoft.com/office/drawing/2014/main" id="{46724CE0-339F-EB72-3459-19C5F5888557}"/>
                  </a:ext>
                </a:extLst>
              </p:cNvPr>
              <p:cNvSpPr/>
              <p:nvPr/>
            </p:nvSpPr>
            <p:spPr>
              <a:xfrm>
                <a:off x="3995201" y="3245894"/>
                <a:ext cx="148163" cy="290432"/>
              </a:xfrm>
              <a:custGeom>
                <a:avLst/>
                <a:gdLst>
                  <a:gd name="connsiteX0" fmla="*/ 147969 w 148163"/>
                  <a:gd name="connsiteY0" fmla="*/ 287779 h 290432"/>
                  <a:gd name="connsiteX1" fmla="*/ 147969 w 148163"/>
                  <a:gd name="connsiteY1" fmla="*/ 290433 h 290432"/>
                  <a:gd name="connsiteX2" fmla="*/ 145021 w 148163"/>
                  <a:gd name="connsiteY2" fmla="*/ 290433 h 290432"/>
                  <a:gd name="connsiteX3" fmla="*/ 145021 w 148163"/>
                  <a:gd name="connsiteY3" fmla="*/ 290433 h 290432"/>
                  <a:gd name="connsiteX4" fmla="*/ 247 w 148163"/>
                  <a:gd name="connsiteY4" fmla="*/ 78726 h 290432"/>
                  <a:gd name="connsiteX5" fmla="*/ 247 w 148163"/>
                  <a:gd name="connsiteY5" fmla="*/ 78726 h 290432"/>
                  <a:gd name="connsiteX6" fmla="*/ 4964 w 148163"/>
                  <a:gd name="connsiteY6" fmla="*/ 4423 h 290432"/>
                  <a:gd name="connsiteX7" fmla="*/ 5554 w 148163"/>
                  <a:gd name="connsiteY7" fmla="*/ 0 h 290432"/>
                  <a:gd name="connsiteX8" fmla="*/ 9387 w 148163"/>
                  <a:gd name="connsiteY8" fmla="*/ 2654 h 290432"/>
                  <a:gd name="connsiteX9" fmla="*/ 9387 w 148163"/>
                  <a:gd name="connsiteY9" fmla="*/ 2654 h 290432"/>
                  <a:gd name="connsiteX10" fmla="*/ 147675 w 148163"/>
                  <a:gd name="connsiteY10" fmla="*/ 249743 h 290432"/>
                  <a:gd name="connsiteX11" fmla="*/ 147675 w 148163"/>
                  <a:gd name="connsiteY11" fmla="*/ 249743 h 290432"/>
                  <a:gd name="connsiteX12" fmla="*/ 147969 w 148163"/>
                  <a:gd name="connsiteY12" fmla="*/ 287779 h 290432"/>
                  <a:gd name="connsiteX13" fmla="*/ 147969 w 148163"/>
                  <a:gd name="connsiteY13" fmla="*/ 287779 h 290432"/>
                  <a:gd name="connsiteX14" fmla="*/ 145316 w 148163"/>
                  <a:gd name="connsiteY14" fmla="*/ 287779 h 290432"/>
                  <a:gd name="connsiteX15" fmla="*/ 142662 w 148163"/>
                  <a:gd name="connsiteY15" fmla="*/ 287779 h 290432"/>
                  <a:gd name="connsiteX16" fmla="*/ 145316 w 148163"/>
                  <a:gd name="connsiteY16" fmla="*/ 287779 h 290432"/>
                  <a:gd name="connsiteX17" fmla="*/ 145316 w 148163"/>
                  <a:gd name="connsiteY17" fmla="*/ 287779 h 2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8163" h="290432">
                    <a:moveTo>
                      <a:pt x="147969" y="287779"/>
                    </a:moveTo>
                    <a:lnTo>
                      <a:pt x="147969" y="290433"/>
                    </a:lnTo>
                    <a:lnTo>
                      <a:pt x="145021" y="290433"/>
                    </a:lnTo>
                    <a:lnTo>
                      <a:pt x="145021" y="290433"/>
                    </a:lnTo>
                    <a:cubicBezTo>
                      <a:pt x="70717" y="288958"/>
                      <a:pt x="4670" y="202271"/>
                      <a:pt x="247" y="78726"/>
                    </a:cubicBezTo>
                    <a:lnTo>
                      <a:pt x="247" y="78726"/>
                    </a:lnTo>
                    <a:cubicBezTo>
                      <a:pt x="-638" y="55138"/>
                      <a:pt x="836" y="30370"/>
                      <a:pt x="4964" y="4423"/>
                    </a:cubicBezTo>
                    <a:lnTo>
                      <a:pt x="5554" y="0"/>
                    </a:lnTo>
                    <a:lnTo>
                      <a:pt x="9387" y="2654"/>
                    </a:lnTo>
                    <a:lnTo>
                      <a:pt x="9387" y="2654"/>
                    </a:lnTo>
                    <a:cubicBezTo>
                      <a:pt x="109638" y="75188"/>
                      <a:pt x="143841" y="137698"/>
                      <a:pt x="147675" y="249743"/>
                    </a:cubicBezTo>
                    <a:lnTo>
                      <a:pt x="147675" y="249743"/>
                    </a:lnTo>
                    <a:cubicBezTo>
                      <a:pt x="148264" y="261832"/>
                      <a:pt x="148264" y="274511"/>
                      <a:pt x="147969" y="287779"/>
                    </a:cubicBezTo>
                    <a:lnTo>
                      <a:pt x="147969" y="287779"/>
                    </a:lnTo>
                    <a:close/>
                    <a:moveTo>
                      <a:pt x="145316" y="287779"/>
                    </a:moveTo>
                    <a:lnTo>
                      <a:pt x="142662" y="287779"/>
                    </a:lnTo>
                    <a:lnTo>
                      <a:pt x="145316" y="287779"/>
                    </a:lnTo>
                    <a:lnTo>
                      <a:pt x="145316" y="28777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爱设计-9-35">
                <a:extLst>
                  <a:ext uri="{FF2B5EF4-FFF2-40B4-BE49-F238E27FC236}">
                    <a16:creationId xmlns:a16="http://schemas.microsoft.com/office/drawing/2014/main" id="{37274769-4D44-7024-145B-7F707D9D67AB}"/>
                  </a:ext>
                </a:extLst>
              </p:cNvPr>
              <p:cNvSpPr/>
              <p:nvPr/>
            </p:nvSpPr>
            <p:spPr>
              <a:xfrm>
                <a:off x="4204602" y="3243830"/>
                <a:ext cx="144409" cy="292496"/>
              </a:xfrm>
              <a:custGeom>
                <a:avLst/>
                <a:gdLst>
                  <a:gd name="connsiteX0" fmla="*/ 489 w 144409"/>
                  <a:gd name="connsiteY0" fmla="*/ 289843 h 292496"/>
                  <a:gd name="connsiteX1" fmla="*/ 194 w 144409"/>
                  <a:gd name="connsiteY1" fmla="*/ 251807 h 292496"/>
                  <a:gd name="connsiteX2" fmla="*/ 194 w 144409"/>
                  <a:gd name="connsiteY2" fmla="*/ 251807 h 292496"/>
                  <a:gd name="connsiteX3" fmla="*/ 134058 w 144409"/>
                  <a:gd name="connsiteY3" fmla="*/ 2654 h 292496"/>
                  <a:gd name="connsiteX4" fmla="*/ 134058 w 144409"/>
                  <a:gd name="connsiteY4" fmla="*/ 2654 h 292496"/>
                  <a:gd name="connsiteX5" fmla="*/ 137596 w 144409"/>
                  <a:gd name="connsiteY5" fmla="*/ 0 h 292496"/>
                  <a:gd name="connsiteX6" fmla="*/ 138481 w 144409"/>
                  <a:gd name="connsiteY6" fmla="*/ 4423 h 292496"/>
                  <a:gd name="connsiteX7" fmla="*/ 144378 w 144409"/>
                  <a:gd name="connsiteY7" fmla="*/ 78726 h 292496"/>
                  <a:gd name="connsiteX8" fmla="*/ 144378 w 144409"/>
                  <a:gd name="connsiteY8" fmla="*/ 78726 h 292496"/>
                  <a:gd name="connsiteX9" fmla="*/ 3142 w 144409"/>
                  <a:gd name="connsiteY9" fmla="*/ 292497 h 292496"/>
                  <a:gd name="connsiteX10" fmla="*/ 3142 w 144409"/>
                  <a:gd name="connsiteY10" fmla="*/ 292497 h 292496"/>
                  <a:gd name="connsiteX11" fmla="*/ 489 w 144409"/>
                  <a:gd name="connsiteY11" fmla="*/ 292497 h 292496"/>
                  <a:gd name="connsiteX12" fmla="*/ 489 w 144409"/>
                  <a:gd name="connsiteY12" fmla="*/ 289843 h 292496"/>
                  <a:gd name="connsiteX13" fmla="*/ 489 w 144409"/>
                  <a:gd name="connsiteY13" fmla="*/ 289843 h 292496"/>
                  <a:gd name="connsiteX14" fmla="*/ 3142 w 144409"/>
                  <a:gd name="connsiteY14" fmla="*/ 289548 h 292496"/>
                  <a:gd name="connsiteX15" fmla="*/ 5796 w 144409"/>
                  <a:gd name="connsiteY15" fmla="*/ 289548 h 292496"/>
                  <a:gd name="connsiteX16" fmla="*/ 3142 w 144409"/>
                  <a:gd name="connsiteY16" fmla="*/ 289548 h 292496"/>
                  <a:gd name="connsiteX17" fmla="*/ 3142 w 144409"/>
                  <a:gd name="connsiteY17" fmla="*/ 289548 h 292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409" h="292496">
                    <a:moveTo>
                      <a:pt x="489" y="289843"/>
                    </a:moveTo>
                    <a:cubicBezTo>
                      <a:pt x="-101" y="276574"/>
                      <a:pt x="-101" y="263896"/>
                      <a:pt x="194" y="251807"/>
                    </a:cubicBezTo>
                    <a:lnTo>
                      <a:pt x="194" y="251807"/>
                    </a:lnTo>
                    <a:cubicBezTo>
                      <a:pt x="1963" y="139762"/>
                      <a:pt x="35282" y="76662"/>
                      <a:pt x="134058" y="2654"/>
                    </a:cubicBezTo>
                    <a:lnTo>
                      <a:pt x="134058" y="2654"/>
                    </a:lnTo>
                    <a:lnTo>
                      <a:pt x="137596" y="0"/>
                    </a:lnTo>
                    <a:lnTo>
                      <a:pt x="138481" y="4423"/>
                    </a:lnTo>
                    <a:cubicBezTo>
                      <a:pt x="142904" y="30370"/>
                      <a:pt x="144673" y="55138"/>
                      <a:pt x="144378" y="78726"/>
                    </a:cubicBezTo>
                    <a:lnTo>
                      <a:pt x="144378" y="78726"/>
                    </a:lnTo>
                    <a:cubicBezTo>
                      <a:pt x="142019" y="202271"/>
                      <a:pt x="77446" y="290138"/>
                      <a:pt x="3142" y="292497"/>
                    </a:cubicBezTo>
                    <a:lnTo>
                      <a:pt x="3142" y="292497"/>
                    </a:lnTo>
                    <a:lnTo>
                      <a:pt x="489" y="292497"/>
                    </a:lnTo>
                    <a:lnTo>
                      <a:pt x="489" y="289843"/>
                    </a:lnTo>
                    <a:lnTo>
                      <a:pt x="489" y="289843"/>
                    </a:lnTo>
                    <a:close/>
                    <a:moveTo>
                      <a:pt x="3142" y="289548"/>
                    </a:moveTo>
                    <a:lnTo>
                      <a:pt x="5796" y="289548"/>
                    </a:lnTo>
                    <a:lnTo>
                      <a:pt x="3142" y="289548"/>
                    </a:lnTo>
                    <a:lnTo>
                      <a:pt x="3142" y="28954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爱设计-9-36">
                <a:extLst>
                  <a:ext uri="{FF2B5EF4-FFF2-40B4-BE49-F238E27FC236}">
                    <a16:creationId xmlns:a16="http://schemas.microsoft.com/office/drawing/2014/main" id="{4DB023AE-482E-71E2-C0E4-501D28009F59}"/>
                  </a:ext>
                </a:extLst>
              </p:cNvPr>
              <p:cNvSpPr/>
              <p:nvPr/>
            </p:nvSpPr>
            <p:spPr>
              <a:xfrm>
                <a:off x="3900505" y="3034778"/>
                <a:ext cx="225859" cy="230595"/>
              </a:xfrm>
              <a:custGeom>
                <a:avLst/>
                <a:gdLst>
                  <a:gd name="connsiteX0" fmla="*/ 224975 w 225859"/>
                  <a:gd name="connsiteY0" fmla="*/ 222616 h 230595"/>
                  <a:gd name="connsiteX1" fmla="*/ 225859 w 225859"/>
                  <a:gd name="connsiteY1" fmla="*/ 225270 h 230595"/>
                  <a:gd name="connsiteX2" fmla="*/ 223206 w 225859"/>
                  <a:gd name="connsiteY2" fmla="*/ 226154 h 230595"/>
                  <a:gd name="connsiteX3" fmla="*/ 223206 w 225859"/>
                  <a:gd name="connsiteY3" fmla="*/ 226154 h 230595"/>
                  <a:gd name="connsiteX4" fmla="*/ 20640 w 225859"/>
                  <a:gd name="connsiteY4" fmla="*/ 74893 h 230595"/>
                  <a:gd name="connsiteX5" fmla="*/ 20640 w 225859"/>
                  <a:gd name="connsiteY5" fmla="*/ 74893 h 230595"/>
                  <a:gd name="connsiteX6" fmla="*/ 885 w 225859"/>
                  <a:gd name="connsiteY6" fmla="*/ 4423 h 230595"/>
                  <a:gd name="connsiteX7" fmla="*/ 0 w 225859"/>
                  <a:gd name="connsiteY7" fmla="*/ 0 h 230595"/>
                  <a:gd name="connsiteX8" fmla="*/ 4423 w 225859"/>
                  <a:gd name="connsiteY8" fmla="*/ 1474 h 230595"/>
                  <a:gd name="connsiteX9" fmla="*/ 4423 w 225859"/>
                  <a:gd name="connsiteY9" fmla="*/ 1474 h 230595"/>
                  <a:gd name="connsiteX10" fmla="*/ 212296 w 225859"/>
                  <a:gd name="connsiteY10" fmla="*/ 187528 h 230595"/>
                  <a:gd name="connsiteX11" fmla="*/ 212296 w 225859"/>
                  <a:gd name="connsiteY11" fmla="*/ 187528 h 230595"/>
                  <a:gd name="connsiteX12" fmla="*/ 224975 w 225859"/>
                  <a:gd name="connsiteY12" fmla="*/ 222616 h 230595"/>
                  <a:gd name="connsiteX13" fmla="*/ 224975 w 225859"/>
                  <a:gd name="connsiteY13" fmla="*/ 222616 h 230595"/>
                  <a:gd name="connsiteX14" fmla="*/ 222321 w 225859"/>
                  <a:gd name="connsiteY14" fmla="*/ 223500 h 230595"/>
                  <a:gd name="connsiteX15" fmla="*/ 219667 w 225859"/>
                  <a:gd name="connsiteY15" fmla="*/ 224385 h 230595"/>
                  <a:gd name="connsiteX16" fmla="*/ 222321 w 225859"/>
                  <a:gd name="connsiteY16" fmla="*/ 223500 h 230595"/>
                  <a:gd name="connsiteX17" fmla="*/ 222321 w 225859"/>
                  <a:gd name="connsiteY17" fmla="*/ 223500 h 23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5859" h="230595">
                    <a:moveTo>
                      <a:pt x="224975" y="222616"/>
                    </a:moveTo>
                    <a:lnTo>
                      <a:pt x="225859" y="225270"/>
                    </a:lnTo>
                    <a:lnTo>
                      <a:pt x="223206" y="226154"/>
                    </a:lnTo>
                    <a:lnTo>
                      <a:pt x="223206" y="226154"/>
                    </a:lnTo>
                    <a:cubicBezTo>
                      <a:pt x="153915" y="247974"/>
                      <a:pt x="64573" y="188118"/>
                      <a:pt x="20640" y="74893"/>
                    </a:cubicBezTo>
                    <a:lnTo>
                      <a:pt x="20640" y="74893"/>
                    </a:lnTo>
                    <a:cubicBezTo>
                      <a:pt x="12384" y="53369"/>
                      <a:pt x="5602" y="29780"/>
                      <a:pt x="885" y="4423"/>
                    </a:cubicBezTo>
                    <a:lnTo>
                      <a:pt x="0" y="0"/>
                    </a:lnTo>
                    <a:lnTo>
                      <a:pt x="4423" y="1474"/>
                    </a:lnTo>
                    <a:lnTo>
                      <a:pt x="4423" y="1474"/>
                    </a:lnTo>
                    <a:cubicBezTo>
                      <a:pt x="120891" y="37447"/>
                      <a:pt x="172785" y="84918"/>
                      <a:pt x="212296" y="187528"/>
                    </a:cubicBezTo>
                    <a:lnTo>
                      <a:pt x="212296" y="187528"/>
                    </a:lnTo>
                    <a:cubicBezTo>
                      <a:pt x="216719" y="198438"/>
                      <a:pt x="220847" y="210232"/>
                      <a:pt x="224975" y="222616"/>
                    </a:cubicBezTo>
                    <a:lnTo>
                      <a:pt x="224975" y="222616"/>
                    </a:lnTo>
                    <a:close/>
                    <a:moveTo>
                      <a:pt x="222321" y="223500"/>
                    </a:moveTo>
                    <a:lnTo>
                      <a:pt x="219667" y="224385"/>
                    </a:lnTo>
                    <a:lnTo>
                      <a:pt x="222321" y="223500"/>
                    </a:lnTo>
                    <a:lnTo>
                      <a:pt x="222321" y="22350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爱设计-9-37">
                <a:extLst>
                  <a:ext uri="{FF2B5EF4-FFF2-40B4-BE49-F238E27FC236}">
                    <a16:creationId xmlns:a16="http://schemas.microsoft.com/office/drawing/2014/main" id="{1286402B-C218-EC77-C34D-B2C52FBA0052}"/>
                  </a:ext>
                </a:extLst>
              </p:cNvPr>
              <p:cNvSpPr/>
              <p:nvPr/>
            </p:nvSpPr>
            <p:spPr>
              <a:xfrm>
                <a:off x="4150771" y="2926566"/>
                <a:ext cx="113521" cy="314021"/>
              </a:xfrm>
              <a:custGeom>
                <a:avLst/>
                <a:gdLst>
                  <a:gd name="connsiteX0" fmla="*/ 31911 w 113521"/>
                  <a:gd name="connsiteY0" fmla="*/ 311662 h 314021"/>
                  <a:gd name="connsiteX1" fmla="*/ 19232 w 113521"/>
                  <a:gd name="connsiteY1" fmla="*/ 276575 h 314021"/>
                  <a:gd name="connsiteX2" fmla="*/ 19232 w 113521"/>
                  <a:gd name="connsiteY2" fmla="*/ 276575 h 314021"/>
                  <a:gd name="connsiteX3" fmla="*/ 63165 w 113521"/>
                  <a:gd name="connsiteY3" fmla="*/ 3833 h 314021"/>
                  <a:gd name="connsiteX4" fmla="*/ 63165 w 113521"/>
                  <a:gd name="connsiteY4" fmla="*/ 3833 h 314021"/>
                  <a:gd name="connsiteX5" fmla="*/ 65819 w 113521"/>
                  <a:gd name="connsiteY5" fmla="*/ 0 h 314021"/>
                  <a:gd name="connsiteX6" fmla="*/ 67883 w 113521"/>
                  <a:gd name="connsiteY6" fmla="*/ 3833 h 314021"/>
                  <a:gd name="connsiteX7" fmla="*/ 97369 w 113521"/>
                  <a:gd name="connsiteY7" fmla="*/ 70765 h 314021"/>
                  <a:gd name="connsiteX8" fmla="*/ 97369 w 113521"/>
                  <a:gd name="connsiteY8" fmla="*/ 70765 h 314021"/>
                  <a:gd name="connsiteX9" fmla="*/ 35449 w 113521"/>
                  <a:gd name="connsiteY9" fmla="*/ 313137 h 314021"/>
                  <a:gd name="connsiteX10" fmla="*/ 35449 w 113521"/>
                  <a:gd name="connsiteY10" fmla="*/ 313137 h 314021"/>
                  <a:gd name="connsiteX11" fmla="*/ 32795 w 113521"/>
                  <a:gd name="connsiteY11" fmla="*/ 314021 h 314021"/>
                  <a:gd name="connsiteX12" fmla="*/ 31911 w 113521"/>
                  <a:gd name="connsiteY12" fmla="*/ 311662 h 314021"/>
                  <a:gd name="connsiteX13" fmla="*/ 31911 w 113521"/>
                  <a:gd name="connsiteY13" fmla="*/ 311662 h 314021"/>
                  <a:gd name="connsiteX14" fmla="*/ 34564 w 113521"/>
                  <a:gd name="connsiteY14" fmla="*/ 310483 h 314021"/>
                  <a:gd name="connsiteX15" fmla="*/ 37218 w 113521"/>
                  <a:gd name="connsiteY15" fmla="*/ 309598 h 314021"/>
                  <a:gd name="connsiteX16" fmla="*/ 34564 w 113521"/>
                  <a:gd name="connsiteY16" fmla="*/ 310483 h 314021"/>
                  <a:gd name="connsiteX17" fmla="*/ 34564 w 113521"/>
                  <a:gd name="connsiteY17" fmla="*/ 310483 h 31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521" h="314021">
                    <a:moveTo>
                      <a:pt x="31911" y="311662"/>
                    </a:moveTo>
                    <a:cubicBezTo>
                      <a:pt x="27193" y="299573"/>
                      <a:pt x="23065" y="287779"/>
                      <a:pt x="19232" y="276575"/>
                    </a:cubicBezTo>
                    <a:lnTo>
                      <a:pt x="19232" y="276575"/>
                    </a:lnTo>
                    <a:cubicBezTo>
                      <a:pt x="-15266" y="172196"/>
                      <a:pt x="-4946" y="103199"/>
                      <a:pt x="63165" y="3833"/>
                    </a:cubicBezTo>
                    <a:lnTo>
                      <a:pt x="63165" y="3833"/>
                    </a:lnTo>
                    <a:lnTo>
                      <a:pt x="65819" y="0"/>
                    </a:lnTo>
                    <a:lnTo>
                      <a:pt x="67883" y="3833"/>
                    </a:lnTo>
                    <a:cubicBezTo>
                      <a:pt x="80267" y="26537"/>
                      <a:pt x="89997" y="48946"/>
                      <a:pt x="97369" y="70765"/>
                    </a:cubicBezTo>
                    <a:lnTo>
                      <a:pt x="97369" y="70765"/>
                    </a:lnTo>
                    <a:cubicBezTo>
                      <a:pt x="135110" y="186054"/>
                      <a:pt x="103561" y="287484"/>
                      <a:pt x="35449" y="313137"/>
                    </a:cubicBezTo>
                    <a:lnTo>
                      <a:pt x="35449" y="313137"/>
                    </a:lnTo>
                    <a:lnTo>
                      <a:pt x="32795" y="314021"/>
                    </a:lnTo>
                    <a:lnTo>
                      <a:pt x="31911" y="311662"/>
                    </a:lnTo>
                    <a:lnTo>
                      <a:pt x="31911" y="311662"/>
                    </a:lnTo>
                    <a:close/>
                    <a:moveTo>
                      <a:pt x="34564" y="310483"/>
                    </a:moveTo>
                    <a:lnTo>
                      <a:pt x="37218" y="309598"/>
                    </a:lnTo>
                    <a:lnTo>
                      <a:pt x="34564" y="310483"/>
                    </a:lnTo>
                    <a:lnTo>
                      <a:pt x="34564" y="31048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爱设计-9-38">
                <a:extLst>
                  <a:ext uri="{FF2B5EF4-FFF2-40B4-BE49-F238E27FC236}">
                    <a16:creationId xmlns:a16="http://schemas.microsoft.com/office/drawing/2014/main" id="{A059E171-DC8E-E36E-5475-0694939FC885}"/>
                  </a:ext>
                </a:extLst>
              </p:cNvPr>
              <p:cNvSpPr/>
              <p:nvPr/>
            </p:nvSpPr>
            <p:spPr>
              <a:xfrm>
                <a:off x="3779024" y="2847544"/>
                <a:ext cx="263895" cy="183384"/>
              </a:xfrm>
              <a:custGeom>
                <a:avLst/>
                <a:gdLst>
                  <a:gd name="connsiteX0" fmla="*/ 262422 w 263895"/>
                  <a:gd name="connsiteY0" fmla="*/ 166888 h 183384"/>
                  <a:gd name="connsiteX1" fmla="*/ 263896 w 263895"/>
                  <a:gd name="connsiteY1" fmla="*/ 169247 h 183384"/>
                  <a:gd name="connsiteX2" fmla="*/ 261537 w 263895"/>
                  <a:gd name="connsiteY2" fmla="*/ 170721 h 183384"/>
                  <a:gd name="connsiteX3" fmla="*/ 261537 w 263895"/>
                  <a:gd name="connsiteY3" fmla="*/ 170721 h 183384"/>
                  <a:gd name="connsiteX4" fmla="*/ 35678 w 263895"/>
                  <a:gd name="connsiteY4" fmla="*/ 67522 h 183384"/>
                  <a:gd name="connsiteX5" fmla="*/ 35678 w 263895"/>
                  <a:gd name="connsiteY5" fmla="*/ 67522 h 183384"/>
                  <a:gd name="connsiteX6" fmla="*/ 1769 w 263895"/>
                  <a:gd name="connsiteY6" fmla="*/ 4128 h 183384"/>
                  <a:gd name="connsiteX7" fmla="*/ 0 w 263895"/>
                  <a:gd name="connsiteY7" fmla="*/ 0 h 183384"/>
                  <a:gd name="connsiteX8" fmla="*/ 4423 w 263895"/>
                  <a:gd name="connsiteY8" fmla="*/ 295 h 183384"/>
                  <a:gd name="connsiteX9" fmla="*/ 4423 w 263895"/>
                  <a:gd name="connsiteY9" fmla="*/ 295 h 183384"/>
                  <a:gd name="connsiteX10" fmla="*/ 242961 w 263895"/>
                  <a:gd name="connsiteY10" fmla="*/ 135634 h 183384"/>
                  <a:gd name="connsiteX11" fmla="*/ 242961 w 263895"/>
                  <a:gd name="connsiteY11" fmla="*/ 135634 h 183384"/>
                  <a:gd name="connsiteX12" fmla="*/ 262422 w 263895"/>
                  <a:gd name="connsiteY12" fmla="*/ 166888 h 183384"/>
                  <a:gd name="connsiteX13" fmla="*/ 262422 w 263895"/>
                  <a:gd name="connsiteY13" fmla="*/ 166888 h 183384"/>
                  <a:gd name="connsiteX14" fmla="*/ 260063 w 263895"/>
                  <a:gd name="connsiteY14" fmla="*/ 168068 h 183384"/>
                  <a:gd name="connsiteX15" fmla="*/ 257704 w 263895"/>
                  <a:gd name="connsiteY15" fmla="*/ 169247 h 183384"/>
                  <a:gd name="connsiteX16" fmla="*/ 260063 w 263895"/>
                  <a:gd name="connsiteY16" fmla="*/ 168068 h 183384"/>
                  <a:gd name="connsiteX17" fmla="*/ 260063 w 263895"/>
                  <a:gd name="connsiteY17" fmla="*/ 168068 h 18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3895" h="183384">
                    <a:moveTo>
                      <a:pt x="262422" y="166888"/>
                    </a:moveTo>
                    <a:lnTo>
                      <a:pt x="263896" y="169247"/>
                    </a:lnTo>
                    <a:lnTo>
                      <a:pt x="261537" y="170721"/>
                    </a:lnTo>
                    <a:lnTo>
                      <a:pt x="261537" y="170721"/>
                    </a:lnTo>
                    <a:cubicBezTo>
                      <a:pt x="199912" y="205809"/>
                      <a:pt x="101725" y="166888"/>
                      <a:pt x="35678" y="67522"/>
                    </a:cubicBezTo>
                    <a:lnTo>
                      <a:pt x="35678" y="67522"/>
                    </a:lnTo>
                    <a:cubicBezTo>
                      <a:pt x="22999" y="48651"/>
                      <a:pt x="11794" y="27422"/>
                      <a:pt x="1769" y="4128"/>
                    </a:cubicBezTo>
                    <a:lnTo>
                      <a:pt x="0" y="0"/>
                    </a:lnTo>
                    <a:lnTo>
                      <a:pt x="4423" y="295"/>
                    </a:lnTo>
                    <a:lnTo>
                      <a:pt x="4423" y="295"/>
                    </a:lnTo>
                    <a:cubicBezTo>
                      <a:pt x="123545" y="10910"/>
                      <a:pt x="183400" y="45703"/>
                      <a:pt x="242961" y="135634"/>
                    </a:cubicBezTo>
                    <a:lnTo>
                      <a:pt x="242961" y="135634"/>
                    </a:lnTo>
                    <a:cubicBezTo>
                      <a:pt x="249448" y="145364"/>
                      <a:pt x="255935" y="155684"/>
                      <a:pt x="262422" y="166888"/>
                    </a:cubicBezTo>
                    <a:lnTo>
                      <a:pt x="262422" y="166888"/>
                    </a:lnTo>
                    <a:close/>
                    <a:moveTo>
                      <a:pt x="260063" y="168068"/>
                    </a:moveTo>
                    <a:lnTo>
                      <a:pt x="257704" y="169247"/>
                    </a:lnTo>
                    <a:lnTo>
                      <a:pt x="260063" y="168068"/>
                    </a:lnTo>
                    <a:lnTo>
                      <a:pt x="260063" y="16806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爱设计-9-39">
                <a:extLst>
                  <a:ext uri="{FF2B5EF4-FFF2-40B4-BE49-F238E27FC236}">
                    <a16:creationId xmlns:a16="http://schemas.microsoft.com/office/drawing/2014/main" id="{537D490B-F6A2-4769-D769-61DDE7BB7F2C}"/>
                  </a:ext>
                </a:extLst>
              </p:cNvPr>
              <p:cNvSpPr/>
              <p:nvPr/>
            </p:nvSpPr>
            <p:spPr>
              <a:xfrm>
                <a:off x="4027184" y="2678887"/>
                <a:ext cx="118262" cy="307534"/>
              </a:xfrm>
              <a:custGeom>
                <a:avLst/>
                <a:gdLst>
                  <a:gd name="connsiteX0" fmla="*/ 64977 w 118262"/>
                  <a:gd name="connsiteY0" fmla="*/ 305176 h 307534"/>
                  <a:gd name="connsiteX1" fmla="*/ 45516 w 118262"/>
                  <a:gd name="connsiteY1" fmla="*/ 274216 h 307534"/>
                  <a:gd name="connsiteX2" fmla="*/ 45516 w 118262"/>
                  <a:gd name="connsiteY2" fmla="*/ 274216 h 307534"/>
                  <a:gd name="connsiteX3" fmla="*/ 29594 w 118262"/>
                  <a:gd name="connsiteY3" fmla="*/ 4128 h 307534"/>
                  <a:gd name="connsiteX4" fmla="*/ 29594 w 118262"/>
                  <a:gd name="connsiteY4" fmla="*/ 4128 h 307534"/>
                  <a:gd name="connsiteX5" fmla="*/ 31363 w 118262"/>
                  <a:gd name="connsiteY5" fmla="*/ 0 h 307534"/>
                  <a:gd name="connsiteX6" fmla="*/ 34312 w 118262"/>
                  <a:gd name="connsiteY6" fmla="*/ 3243 h 307534"/>
                  <a:gd name="connsiteX7" fmla="*/ 76771 w 118262"/>
                  <a:gd name="connsiteY7" fmla="*/ 61330 h 307534"/>
                  <a:gd name="connsiteX8" fmla="*/ 76771 w 118262"/>
                  <a:gd name="connsiteY8" fmla="*/ 61330 h 307534"/>
                  <a:gd name="connsiteX9" fmla="*/ 69105 w 118262"/>
                  <a:gd name="connsiteY9" fmla="*/ 306060 h 307534"/>
                  <a:gd name="connsiteX10" fmla="*/ 69105 w 118262"/>
                  <a:gd name="connsiteY10" fmla="*/ 306060 h 307534"/>
                  <a:gd name="connsiteX11" fmla="*/ 66746 w 118262"/>
                  <a:gd name="connsiteY11" fmla="*/ 307534 h 307534"/>
                  <a:gd name="connsiteX12" fmla="*/ 64977 w 118262"/>
                  <a:gd name="connsiteY12" fmla="*/ 305176 h 307534"/>
                  <a:gd name="connsiteX13" fmla="*/ 64977 w 118262"/>
                  <a:gd name="connsiteY13" fmla="*/ 305176 h 307534"/>
                  <a:gd name="connsiteX14" fmla="*/ 67336 w 118262"/>
                  <a:gd name="connsiteY14" fmla="*/ 303701 h 307534"/>
                  <a:gd name="connsiteX15" fmla="*/ 69400 w 118262"/>
                  <a:gd name="connsiteY15" fmla="*/ 302227 h 307534"/>
                  <a:gd name="connsiteX16" fmla="*/ 67336 w 118262"/>
                  <a:gd name="connsiteY16" fmla="*/ 303701 h 307534"/>
                  <a:gd name="connsiteX17" fmla="*/ 67336 w 118262"/>
                  <a:gd name="connsiteY17" fmla="*/ 303701 h 30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262" h="307534">
                    <a:moveTo>
                      <a:pt x="64977" y="305176"/>
                    </a:moveTo>
                    <a:cubicBezTo>
                      <a:pt x="57900" y="294561"/>
                      <a:pt x="51413" y="284241"/>
                      <a:pt x="45516" y="274216"/>
                    </a:cubicBezTo>
                    <a:lnTo>
                      <a:pt x="45516" y="274216"/>
                    </a:lnTo>
                    <a:cubicBezTo>
                      <a:pt x="-9622" y="181336"/>
                      <a:pt x="-14339" y="113225"/>
                      <a:pt x="29594" y="4128"/>
                    </a:cubicBezTo>
                    <a:lnTo>
                      <a:pt x="29594" y="4128"/>
                    </a:lnTo>
                    <a:lnTo>
                      <a:pt x="31363" y="0"/>
                    </a:lnTo>
                    <a:lnTo>
                      <a:pt x="34312" y="3243"/>
                    </a:lnTo>
                    <a:cubicBezTo>
                      <a:pt x="51119" y="22409"/>
                      <a:pt x="65272" y="41870"/>
                      <a:pt x="76771" y="61330"/>
                    </a:cubicBezTo>
                    <a:lnTo>
                      <a:pt x="76771" y="61330"/>
                    </a:lnTo>
                    <a:cubicBezTo>
                      <a:pt x="137511" y="163940"/>
                      <a:pt x="128666" y="267729"/>
                      <a:pt x="69105" y="306060"/>
                    </a:cubicBezTo>
                    <a:lnTo>
                      <a:pt x="69105" y="306060"/>
                    </a:lnTo>
                    <a:lnTo>
                      <a:pt x="66746" y="307534"/>
                    </a:lnTo>
                    <a:lnTo>
                      <a:pt x="64977" y="305176"/>
                    </a:lnTo>
                    <a:lnTo>
                      <a:pt x="64977" y="305176"/>
                    </a:lnTo>
                    <a:close/>
                    <a:moveTo>
                      <a:pt x="67336" y="303701"/>
                    </a:moveTo>
                    <a:lnTo>
                      <a:pt x="69400" y="302227"/>
                    </a:lnTo>
                    <a:lnTo>
                      <a:pt x="67336" y="303701"/>
                    </a:lnTo>
                    <a:lnTo>
                      <a:pt x="67336" y="30370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爱设计-9-40">
                <a:extLst>
                  <a:ext uri="{FF2B5EF4-FFF2-40B4-BE49-F238E27FC236}">
                    <a16:creationId xmlns:a16="http://schemas.microsoft.com/office/drawing/2014/main" id="{94A84829-27F0-21D9-A588-01D847E48E92}"/>
                  </a:ext>
                </a:extLst>
              </p:cNvPr>
              <p:cNvSpPr/>
              <p:nvPr/>
            </p:nvSpPr>
            <p:spPr>
              <a:xfrm>
                <a:off x="3628058" y="2681845"/>
                <a:ext cx="286599" cy="142298"/>
              </a:xfrm>
              <a:custGeom>
                <a:avLst/>
                <a:gdLst>
                  <a:gd name="connsiteX0" fmla="*/ 284830 w 286599"/>
                  <a:gd name="connsiteY0" fmla="*/ 114394 h 142298"/>
                  <a:gd name="connsiteX1" fmla="*/ 286599 w 286599"/>
                  <a:gd name="connsiteY1" fmla="*/ 116458 h 142298"/>
                  <a:gd name="connsiteX2" fmla="*/ 284536 w 286599"/>
                  <a:gd name="connsiteY2" fmla="*/ 118228 h 142298"/>
                  <a:gd name="connsiteX3" fmla="*/ 284536 w 286599"/>
                  <a:gd name="connsiteY3" fmla="*/ 118228 h 142298"/>
                  <a:gd name="connsiteX4" fmla="*/ 47177 w 286599"/>
                  <a:gd name="connsiteY4" fmla="*/ 61910 h 142298"/>
                  <a:gd name="connsiteX5" fmla="*/ 47177 w 286599"/>
                  <a:gd name="connsiteY5" fmla="*/ 61910 h 142298"/>
                  <a:gd name="connsiteX6" fmla="*/ 2359 w 286599"/>
                  <a:gd name="connsiteY6" fmla="*/ 7362 h 142298"/>
                  <a:gd name="connsiteX7" fmla="*/ 0 w 286599"/>
                  <a:gd name="connsiteY7" fmla="*/ 3824 h 142298"/>
                  <a:gd name="connsiteX8" fmla="*/ 4423 w 286599"/>
                  <a:gd name="connsiteY8" fmla="*/ 3234 h 142298"/>
                  <a:gd name="connsiteX9" fmla="*/ 4423 w 286599"/>
                  <a:gd name="connsiteY9" fmla="*/ 3234 h 142298"/>
                  <a:gd name="connsiteX10" fmla="*/ 260357 w 286599"/>
                  <a:gd name="connsiteY10" fmla="*/ 88152 h 142298"/>
                  <a:gd name="connsiteX11" fmla="*/ 260357 w 286599"/>
                  <a:gd name="connsiteY11" fmla="*/ 88152 h 142298"/>
                  <a:gd name="connsiteX12" fmla="*/ 284830 w 286599"/>
                  <a:gd name="connsiteY12" fmla="*/ 114394 h 142298"/>
                  <a:gd name="connsiteX13" fmla="*/ 284830 w 286599"/>
                  <a:gd name="connsiteY13" fmla="*/ 114394 h 142298"/>
                  <a:gd name="connsiteX14" fmla="*/ 283061 w 286599"/>
                  <a:gd name="connsiteY14" fmla="*/ 116164 h 142298"/>
                  <a:gd name="connsiteX15" fmla="*/ 280997 w 286599"/>
                  <a:gd name="connsiteY15" fmla="*/ 117933 h 142298"/>
                  <a:gd name="connsiteX16" fmla="*/ 283061 w 286599"/>
                  <a:gd name="connsiteY16" fmla="*/ 116164 h 142298"/>
                  <a:gd name="connsiteX17" fmla="*/ 283061 w 286599"/>
                  <a:gd name="connsiteY17" fmla="*/ 116164 h 14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6599" h="142298">
                    <a:moveTo>
                      <a:pt x="284830" y="114394"/>
                    </a:moveTo>
                    <a:lnTo>
                      <a:pt x="286599" y="116458"/>
                    </a:lnTo>
                    <a:lnTo>
                      <a:pt x="284536" y="118228"/>
                    </a:lnTo>
                    <a:lnTo>
                      <a:pt x="284536" y="118228"/>
                    </a:lnTo>
                    <a:cubicBezTo>
                      <a:pt x="232346" y="163635"/>
                      <a:pt x="130031" y="144765"/>
                      <a:pt x="47177" y="61910"/>
                    </a:cubicBezTo>
                    <a:lnTo>
                      <a:pt x="47177" y="61910"/>
                    </a:lnTo>
                    <a:cubicBezTo>
                      <a:pt x="31255" y="45988"/>
                      <a:pt x="16217" y="28002"/>
                      <a:pt x="2359" y="7362"/>
                    </a:cubicBezTo>
                    <a:lnTo>
                      <a:pt x="0" y="3824"/>
                    </a:lnTo>
                    <a:lnTo>
                      <a:pt x="4423" y="3234"/>
                    </a:lnTo>
                    <a:lnTo>
                      <a:pt x="4423" y="3234"/>
                    </a:lnTo>
                    <a:cubicBezTo>
                      <a:pt x="120891" y="-9150"/>
                      <a:pt x="185169" y="12964"/>
                      <a:pt x="260357" y="88152"/>
                    </a:cubicBezTo>
                    <a:lnTo>
                      <a:pt x="260357" y="88152"/>
                    </a:lnTo>
                    <a:cubicBezTo>
                      <a:pt x="268319" y="96113"/>
                      <a:pt x="276575" y="104959"/>
                      <a:pt x="284830" y="114394"/>
                    </a:cubicBezTo>
                    <a:lnTo>
                      <a:pt x="284830" y="114394"/>
                    </a:lnTo>
                    <a:close/>
                    <a:moveTo>
                      <a:pt x="283061" y="116164"/>
                    </a:moveTo>
                    <a:lnTo>
                      <a:pt x="280997" y="117933"/>
                    </a:lnTo>
                    <a:lnTo>
                      <a:pt x="283061" y="116164"/>
                    </a:lnTo>
                    <a:lnTo>
                      <a:pt x="283061" y="1161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爱设计-9-41">
                <a:extLst>
                  <a:ext uri="{FF2B5EF4-FFF2-40B4-BE49-F238E27FC236}">
                    <a16:creationId xmlns:a16="http://schemas.microsoft.com/office/drawing/2014/main" id="{11FE4658-81A2-B7C7-B11F-1EC45EA207AD}"/>
                  </a:ext>
                </a:extLst>
              </p:cNvPr>
              <p:cNvSpPr/>
              <p:nvPr/>
            </p:nvSpPr>
            <p:spPr>
              <a:xfrm>
                <a:off x="3854453" y="2470719"/>
                <a:ext cx="135111" cy="288663"/>
              </a:xfrm>
              <a:custGeom>
                <a:avLst/>
                <a:gdLst>
                  <a:gd name="connsiteX0" fmla="*/ 101189 w 135111"/>
                  <a:gd name="connsiteY0" fmla="*/ 286895 h 288663"/>
                  <a:gd name="connsiteX1" fmla="*/ 76421 w 135111"/>
                  <a:gd name="connsiteY1" fmla="*/ 260652 h 288663"/>
                  <a:gd name="connsiteX2" fmla="*/ 76421 w 135111"/>
                  <a:gd name="connsiteY2" fmla="*/ 260652 h 288663"/>
                  <a:gd name="connsiteX3" fmla="*/ 8015 w 135111"/>
                  <a:gd name="connsiteY3" fmla="*/ 4128 h 288663"/>
                  <a:gd name="connsiteX4" fmla="*/ 8015 w 135111"/>
                  <a:gd name="connsiteY4" fmla="*/ 4128 h 288663"/>
                  <a:gd name="connsiteX5" fmla="*/ 8899 w 135111"/>
                  <a:gd name="connsiteY5" fmla="*/ 0 h 288663"/>
                  <a:gd name="connsiteX6" fmla="*/ 12438 w 135111"/>
                  <a:gd name="connsiteY6" fmla="*/ 2654 h 288663"/>
                  <a:gd name="connsiteX7" fmla="*/ 64627 w 135111"/>
                  <a:gd name="connsiteY7" fmla="*/ 50420 h 288663"/>
                  <a:gd name="connsiteX8" fmla="*/ 64627 w 135111"/>
                  <a:gd name="connsiteY8" fmla="*/ 50420 h 288663"/>
                  <a:gd name="connsiteX9" fmla="*/ 105317 w 135111"/>
                  <a:gd name="connsiteY9" fmla="*/ 286895 h 288663"/>
                  <a:gd name="connsiteX10" fmla="*/ 105317 w 135111"/>
                  <a:gd name="connsiteY10" fmla="*/ 286895 h 288663"/>
                  <a:gd name="connsiteX11" fmla="*/ 103548 w 135111"/>
                  <a:gd name="connsiteY11" fmla="*/ 288664 h 288663"/>
                  <a:gd name="connsiteX12" fmla="*/ 101189 w 135111"/>
                  <a:gd name="connsiteY12" fmla="*/ 286895 h 288663"/>
                  <a:gd name="connsiteX13" fmla="*/ 101189 w 135111"/>
                  <a:gd name="connsiteY13" fmla="*/ 286895 h 288663"/>
                  <a:gd name="connsiteX14" fmla="*/ 103253 w 135111"/>
                  <a:gd name="connsiteY14" fmla="*/ 284831 h 288663"/>
                  <a:gd name="connsiteX15" fmla="*/ 105022 w 135111"/>
                  <a:gd name="connsiteY15" fmla="*/ 283061 h 288663"/>
                  <a:gd name="connsiteX16" fmla="*/ 103253 w 135111"/>
                  <a:gd name="connsiteY16" fmla="*/ 284831 h 288663"/>
                  <a:gd name="connsiteX17" fmla="*/ 103253 w 135111"/>
                  <a:gd name="connsiteY17" fmla="*/ 284831 h 28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111" h="288663">
                    <a:moveTo>
                      <a:pt x="101189" y="286895"/>
                    </a:moveTo>
                    <a:cubicBezTo>
                      <a:pt x="92344" y="278049"/>
                      <a:pt x="84088" y="269203"/>
                      <a:pt x="76421" y="260652"/>
                    </a:cubicBezTo>
                    <a:lnTo>
                      <a:pt x="76421" y="260652"/>
                    </a:lnTo>
                    <a:cubicBezTo>
                      <a:pt x="5361" y="181926"/>
                      <a:pt x="-12625" y="117353"/>
                      <a:pt x="8015" y="4128"/>
                    </a:cubicBezTo>
                    <a:lnTo>
                      <a:pt x="8015" y="4128"/>
                    </a:lnTo>
                    <a:lnTo>
                      <a:pt x="8899" y="0"/>
                    </a:lnTo>
                    <a:lnTo>
                      <a:pt x="12438" y="2654"/>
                    </a:lnTo>
                    <a:cubicBezTo>
                      <a:pt x="32193" y="17691"/>
                      <a:pt x="49590" y="33908"/>
                      <a:pt x="64627" y="50420"/>
                    </a:cubicBezTo>
                    <a:lnTo>
                      <a:pt x="64627" y="50420"/>
                    </a:lnTo>
                    <a:cubicBezTo>
                      <a:pt x="143059" y="137403"/>
                      <a:pt x="155148" y="238833"/>
                      <a:pt x="105317" y="286895"/>
                    </a:cubicBezTo>
                    <a:lnTo>
                      <a:pt x="105317" y="286895"/>
                    </a:lnTo>
                    <a:lnTo>
                      <a:pt x="103548" y="288664"/>
                    </a:lnTo>
                    <a:lnTo>
                      <a:pt x="101189" y="286895"/>
                    </a:lnTo>
                    <a:lnTo>
                      <a:pt x="101189" y="286895"/>
                    </a:lnTo>
                    <a:close/>
                    <a:moveTo>
                      <a:pt x="103253" y="284831"/>
                    </a:moveTo>
                    <a:lnTo>
                      <a:pt x="105022" y="283061"/>
                    </a:lnTo>
                    <a:lnTo>
                      <a:pt x="103253" y="284831"/>
                    </a:lnTo>
                    <a:lnTo>
                      <a:pt x="103253" y="2848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爱设计-9-42">
                <a:extLst>
                  <a:ext uri="{FF2B5EF4-FFF2-40B4-BE49-F238E27FC236}">
                    <a16:creationId xmlns:a16="http://schemas.microsoft.com/office/drawing/2014/main" id="{D52ED5C6-8E5B-DAE7-CC7C-8DC4DB24FD5F}"/>
                  </a:ext>
                </a:extLst>
              </p:cNvPr>
              <p:cNvSpPr/>
              <p:nvPr/>
            </p:nvSpPr>
            <p:spPr>
              <a:xfrm>
                <a:off x="3450850" y="2548560"/>
                <a:ext cx="299278" cy="114333"/>
              </a:xfrm>
              <a:custGeom>
                <a:avLst/>
                <a:gdLst>
                  <a:gd name="connsiteX0" fmla="*/ 297215 w 299278"/>
                  <a:gd name="connsiteY0" fmla="*/ 68408 h 114333"/>
                  <a:gd name="connsiteX1" fmla="*/ 299279 w 299278"/>
                  <a:gd name="connsiteY1" fmla="*/ 69882 h 114333"/>
                  <a:gd name="connsiteX2" fmla="*/ 297804 w 299278"/>
                  <a:gd name="connsiteY2" fmla="*/ 71946 h 114333"/>
                  <a:gd name="connsiteX3" fmla="*/ 297804 w 299278"/>
                  <a:gd name="connsiteY3" fmla="*/ 71946 h 114333"/>
                  <a:gd name="connsiteX4" fmla="*/ 58381 w 299278"/>
                  <a:gd name="connsiteY4" fmla="*/ 69587 h 114333"/>
                  <a:gd name="connsiteX5" fmla="*/ 58381 w 299278"/>
                  <a:gd name="connsiteY5" fmla="*/ 69587 h 114333"/>
                  <a:gd name="connsiteX6" fmla="*/ 3243 w 299278"/>
                  <a:gd name="connsiteY6" fmla="*/ 27423 h 114333"/>
                  <a:gd name="connsiteX7" fmla="*/ 0 w 299278"/>
                  <a:gd name="connsiteY7" fmla="*/ 24474 h 114333"/>
                  <a:gd name="connsiteX8" fmla="*/ 4128 w 299278"/>
                  <a:gd name="connsiteY8" fmla="*/ 23000 h 114333"/>
                  <a:gd name="connsiteX9" fmla="*/ 4128 w 299278"/>
                  <a:gd name="connsiteY9" fmla="*/ 23000 h 114333"/>
                  <a:gd name="connsiteX10" fmla="*/ 267434 w 299278"/>
                  <a:gd name="connsiteY10" fmla="*/ 48652 h 114333"/>
                  <a:gd name="connsiteX11" fmla="*/ 267434 w 299278"/>
                  <a:gd name="connsiteY11" fmla="*/ 48652 h 114333"/>
                  <a:gd name="connsiteX12" fmla="*/ 297215 w 299278"/>
                  <a:gd name="connsiteY12" fmla="*/ 68408 h 114333"/>
                  <a:gd name="connsiteX13" fmla="*/ 297215 w 299278"/>
                  <a:gd name="connsiteY13" fmla="*/ 68408 h 114333"/>
                  <a:gd name="connsiteX14" fmla="*/ 295740 w 299278"/>
                  <a:gd name="connsiteY14" fmla="*/ 70472 h 114333"/>
                  <a:gd name="connsiteX15" fmla="*/ 294266 w 299278"/>
                  <a:gd name="connsiteY15" fmla="*/ 72536 h 114333"/>
                  <a:gd name="connsiteX16" fmla="*/ 295740 w 299278"/>
                  <a:gd name="connsiteY16" fmla="*/ 70472 h 114333"/>
                  <a:gd name="connsiteX17" fmla="*/ 295740 w 299278"/>
                  <a:gd name="connsiteY17" fmla="*/ 70472 h 11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9278" h="114333">
                    <a:moveTo>
                      <a:pt x="297215" y="68408"/>
                    </a:moveTo>
                    <a:lnTo>
                      <a:pt x="299279" y="69882"/>
                    </a:lnTo>
                    <a:lnTo>
                      <a:pt x="297804" y="71946"/>
                    </a:lnTo>
                    <a:lnTo>
                      <a:pt x="297804" y="71946"/>
                    </a:lnTo>
                    <a:cubicBezTo>
                      <a:pt x="257999" y="126789"/>
                      <a:pt x="156273" y="130917"/>
                      <a:pt x="58381" y="69587"/>
                    </a:cubicBezTo>
                    <a:lnTo>
                      <a:pt x="58381" y="69587"/>
                    </a:lnTo>
                    <a:cubicBezTo>
                      <a:pt x="39805" y="57793"/>
                      <a:pt x="21230" y="43935"/>
                      <a:pt x="3243" y="27423"/>
                    </a:cubicBezTo>
                    <a:lnTo>
                      <a:pt x="0" y="24474"/>
                    </a:lnTo>
                    <a:lnTo>
                      <a:pt x="4128" y="23000"/>
                    </a:lnTo>
                    <a:lnTo>
                      <a:pt x="4128" y="23000"/>
                    </a:lnTo>
                    <a:cubicBezTo>
                      <a:pt x="112635" y="-14152"/>
                      <a:pt x="178977" y="-6781"/>
                      <a:pt x="267434" y="48652"/>
                    </a:cubicBezTo>
                    <a:lnTo>
                      <a:pt x="267434" y="48652"/>
                    </a:lnTo>
                    <a:cubicBezTo>
                      <a:pt x="277164" y="54844"/>
                      <a:pt x="286894" y="61331"/>
                      <a:pt x="297215" y="68408"/>
                    </a:cubicBezTo>
                    <a:lnTo>
                      <a:pt x="297215" y="68408"/>
                    </a:lnTo>
                    <a:close/>
                    <a:moveTo>
                      <a:pt x="295740" y="70472"/>
                    </a:moveTo>
                    <a:lnTo>
                      <a:pt x="294266" y="72536"/>
                    </a:lnTo>
                    <a:lnTo>
                      <a:pt x="295740" y="70472"/>
                    </a:lnTo>
                    <a:lnTo>
                      <a:pt x="295740" y="7047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爱设计-9-43">
                <a:extLst>
                  <a:ext uri="{FF2B5EF4-FFF2-40B4-BE49-F238E27FC236}">
                    <a16:creationId xmlns:a16="http://schemas.microsoft.com/office/drawing/2014/main" id="{BF0580CE-A180-B9B6-894F-09A0A000DD4F}"/>
                  </a:ext>
                </a:extLst>
              </p:cNvPr>
              <p:cNvSpPr/>
              <p:nvPr/>
            </p:nvSpPr>
            <p:spPr>
              <a:xfrm>
                <a:off x="3627173" y="2317099"/>
                <a:ext cx="170756" cy="255050"/>
              </a:xfrm>
              <a:custGeom>
                <a:avLst/>
                <a:gdLst>
                  <a:gd name="connsiteX0" fmla="*/ 153030 w 170756"/>
                  <a:gd name="connsiteY0" fmla="*/ 253871 h 255050"/>
                  <a:gd name="connsiteX1" fmla="*/ 123250 w 170756"/>
                  <a:gd name="connsiteY1" fmla="*/ 234115 h 255050"/>
                  <a:gd name="connsiteX2" fmla="*/ 123250 w 170756"/>
                  <a:gd name="connsiteY2" fmla="*/ 234115 h 255050"/>
                  <a:gd name="connsiteX3" fmla="*/ 295 w 170756"/>
                  <a:gd name="connsiteY3" fmla="*/ 4128 h 255050"/>
                  <a:gd name="connsiteX4" fmla="*/ 295 w 170756"/>
                  <a:gd name="connsiteY4" fmla="*/ 4128 h 255050"/>
                  <a:gd name="connsiteX5" fmla="*/ 0 w 170756"/>
                  <a:gd name="connsiteY5" fmla="*/ 0 h 255050"/>
                  <a:gd name="connsiteX6" fmla="*/ 3833 w 170756"/>
                  <a:gd name="connsiteY6" fmla="*/ 1769 h 255050"/>
                  <a:gd name="connsiteX7" fmla="*/ 64279 w 170756"/>
                  <a:gd name="connsiteY7" fmla="*/ 35972 h 255050"/>
                  <a:gd name="connsiteX8" fmla="*/ 64279 w 170756"/>
                  <a:gd name="connsiteY8" fmla="*/ 35972 h 255050"/>
                  <a:gd name="connsiteX9" fmla="*/ 156274 w 170756"/>
                  <a:gd name="connsiteY9" fmla="*/ 252986 h 255050"/>
                  <a:gd name="connsiteX10" fmla="*/ 156274 w 170756"/>
                  <a:gd name="connsiteY10" fmla="*/ 252986 h 255050"/>
                  <a:gd name="connsiteX11" fmla="*/ 154799 w 170756"/>
                  <a:gd name="connsiteY11" fmla="*/ 255050 h 255050"/>
                  <a:gd name="connsiteX12" fmla="*/ 153030 w 170756"/>
                  <a:gd name="connsiteY12" fmla="*/ 253871 h 255050"/>
                  <a:gd name="connsiteX13" fmla="*/ 153030 w 170756"/>
                  <a:gd name="connsiteY13" fmla="*/ 253871 h 255050"/>
                  <a:gd name="connsiteX14" fmla="*/ 154505 w 170756"/>
                  <a:gd name="connsiteY14" fmla="*/ 251512 h 255050"/>
                  <a:gd name="connsiteX15" fmla="*/ 155979 w 170756"/>
                  <a:gd name="connsiteY15" fmla="*/ 249448 h 255050"/>
                  <a:gd name="connsiteX16" fmla="*/ 154505 w 170756"/>
                  <a:gd name="connsiteY16" fmla="*/ 251512 h 255050"/>
                  <a:gd name="connsiteX17" fmla="*/ 154505 w 170756"/>
                  <a:gd name="connsiteY17" fmla="*/ 251512 h 2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0756" h="255050">
                    <a:moveTo>
                      <a:pt x="153030" y="253871"/>
                    </a:moveTo>
                    <a:cubicBezTo>
                      <a:pt x="142415" y="247089"/>
                      <a:pt x="132685" y="240602"/>
                      <a:pt x="123250" y="234115"/>
                    </a:cubicBezTo>
                    <a:lnTo>
                      <a:pt x="123250" y="234115"/>
                    </a:lnTo>
                    <a:cubicBezTo>
                      <a:pt x="37447" y="174260"/>
                      <a:pt x="5897" y="116763"/>
                      <a:pt x="295" y="4128"/>
                    </a:cubicBezTo>
                    <a:lnTo>
                      <a:pt x="295" y="4128"/>
                    </a:lnTo>
                    <a:lnTo>
                      <a:pt x="0" y="0"/>
                    </a:lnTo>
                    <a:lnTo>
                      <a:pt x="3833" y="1769"/>
                    </a:lnTo>
                    <a:cubicBezTo>
                      <a:pt x="26242" y="11794"/>
                      <a:pt x="46292" y="23588"/>
                      <a:pt x="64279" y="35972"/>
                    </a:cubicBezTo>
                    <a:lnTo>
                      <a:pt x="64279" y="35972"/>
                    </a:lnTo>
                    <a:cubicBezTo>
                      <a:pt x="158632" y="102020"/>
                      <a:pt x="193131" y="196374"/>
                      <a:pt x="156274" y="252986"/>
                    </a:cubicBezTo>
                    <a:lnTo>
                      <a:pt x="156274" y="252986"/>
                    </a:lnTo>
                    <a:lnTo>
                      <a:pt x="154799" y="255050"/>
                    </a:lnTo>
                    <a:lnTo>
                      <a:pt x="153030" y="253871"/>
                    </a:lnTo>
                    <a:lnTo>
                      <a:pt x="153030" y="253871"/>
                    </a:lnTo>
                    <a:close/>
                    <a:moveTo>
                      <a:pt x="154505" y="251512"/>
                    </a:moveTo>
                    <a:lnTo>
                      <a:pt x="155979" y="249448"/>
                    </a:lnTo>
                    <a:lnTo>
                      <a:pt x="154505" y="251512"/>
                    </a:lnTo>
                    <a:lnTo>
                      <a:pt x="154505" y="25151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爱设计-9-44">
                <a:extLst>
                  <a:ext uri="{FF2B5EF4-FFF2-40B4-BE49-F238E27FC236}">
                    <a16:creationId xmlns:a16="http://schemas.microsoft.com/office/drawing/2014/main" id="{A55AE77C-7BAA-4F89-D668-E1DABAA2F4FE}"/>
                  </a:ext>
                </a:extLst>
              </p:cNvPr>
              <p:cNvSpPr/>
              <p:nvPr/>
            </p:nvSpPr>
            <p:spPr>
              <a:xfrm>
                <a:off x="3398365" y="2394241"/>
                <a:ext cx="269206" cy="139282"/>
              </a:xfrm>
              <a:custGeom>
                <a:avLst/>
                <a:gdLst>
                  <a:gd name="connsiteX0" fmla="*/ 266844 w 269206"/>
                  <a:gd name="connsiteY0" fmla="*/ 139282 h 139282"/>
                  <a:gd name="connsiteX1" fmla="*/ 231167 w 269206"/>
                  <a:gd name="connsiteY1" fmla="*/ 138103 h 139282"/>
                  <a:gd name="connsiteX2" fmla="*/ 231167 w 269206"/>
                  <a:gd name="connsiteY2" fmla="*/ 138103 h 139282"/>
                  <a:gd name="connsiteX3" fmla="*/ 2359 w 269206"/>
                  <a:gd name="connsiteY3" fmla="*/ 7187 h 139282"/>
                  <a:gd name="connsiteX4" fmla="*/ 2359 w 269206"/>
                  <a:gd name="connsiteY4" fmla="*/ 7187 h 139282"/>
                  <a:gd name="connsiteX5" fmla="*/ 0 w 269206"/>
                  <a:gd name="connsiteY5" fmla="*/ 3649 h 139282"/>
                  <a:gd name="connsiteX6" fmla="*/ 4128 w 269206"/>
                  <a:gd name="connsiteY6" fmla="*/ 3059 h 139282"/>
                  <a:gd name="connsiteX7" fmla="*/ 74009 w 269206"/>
                  <a:gd name="connsiteY7" fmla="*/ 700 h 139282"/>
                  <a:gd name="connsiteX8" fmla="*/ 74009 w 269206"/>
                  <a:gd name="connsiteY8" fmla="*/ 700 h 139282"/>
                  <a:gd name="connsiteX9" fmla="*/ 269203 w 269206"/>
                  <a:gd name="connsiteY9" fmla="*/ 136629 h 139282"/>
                  <a:gd name="connsiteX10" fmla="*/ 269203 w 269206"/>
                  <a:gd name="connsiteY10" fmla="*/ 136629 h 139282"/>
                  <a:gd name="connsiteX11" fmla="*/ 269203 w 269206"/>
                  <a:gd name="connsiteY11" fmla="*/ 139282 h 139282"/>
                  <a:gd name="connsiteX12" fmla="*/ 266844 w 269206"/>
                  <a:gd name="connsiteY12" fmla="*/ 139282 h 139282"/>
                  <a:gd name="connsiteX13" fmla="*/ 266844 w 269206"/>
                  <a:gd name="connsiteY13" fmla="*/ 139282 h 139282"/>
                  <a:gd name="connsiteX14" fmla="*/ 266844 w 269206"/>
                  <a:gd name="connsiteY14" fmla="*/ 136629 h 139282"/>
                  <a:gd name="connsiteX15" fmla="*/ 266844 w 269206"/>
                  <a:gd name="connsiteY15" fmla="*/ 134270 h 139282"/>
                  <a:gd name="connsiteX16" fmla="*/ 266844 w 269206"/>
                  <a:gd name="connsiteY16" fmla="*/ 136629 h 139282"/>
                  <a:gd name="connsiteX17" fmla="*/ 266844 w 269206"/>
                  <a:gd name="connsiteY17" fmla="*/ 136629 h 139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9206" h="139282">
                    <a:moveTo>
                      <a:pt x="266844" y="139282"/>
                    </a:moveTo>
                    <a:cubicBezTo>
                      <a:pt x="254460" y="139282"/>
                      <a:pt x="242371" y="138693"/>
                      <a:pt x="231167" y="138103"/>
                    </a:cubicBezTo>
                    <a:lnTo>
                      <a:pt x="231167" y="138103"/>
                    </a:lnTo>
                    <a:cubicBezTo>
                      <a:pt x="126198" y="132206"/>
                      <a:pt x="68112" y="99772"/>
                      <a:pt x="2359" y="7187"/>
                    </a:cubicBezTo>
                    <a:lnTo>
                      <a:pt x="2359" y="7187"/>
                    </a:lnTo>
                    <a:lnTo>
                      <a:pt x="0" y="3649"/>
                    </a:lnTo>
                    <a:lnTo>
                      <a:pt x="4128" y="3059"/>
                    </a:lnTo>
                    <a:cubicBezTo>
                      <a:pt x="28601" y="111"/>
                      <a:pt x="51895" y="-774"/>
                      <a:pt x="74009" y="700"/>
                    </a:cubicBezTo>
                    <a:lnTo>
                      <a:pt x="74009" y="700"/>
                    </a:lnTo>
                    <a:cubicBezTo>
                      <a:pt x="189887" y="7482"/>
                      <a:pt x="269793" y="69402"/>
                      <a:pt x="269203" y="136629"/>
                    </a:cubicBezTo>
                    <a:lnTo>
                      <a:pt x="269203" y="136629"/>
                    </a:lnTo>
                    <a:lnTo>
                      <a:pt x="269203" y="139282"/>
                    </a:lnTo>
                    <a:lnTo>
                      <a:pt x="266844" y="139282"/>
                    </a:lnTo>
                    <a:lnTo>
                      <a:pt x="266844" y="139282"/>
                    </a:lnTo>
                    <a:close/>
                    <a:moveTo>
                      <a:pt x="266844" y="136629"/>
                    </a:moveTo>
                    <a:lnTo>
                      <a:pt x="266844" y="134270"/>
                    </a:lnTo>
                    <a:lnTo>
                      <a:pt x="266844" y="136629"/>
                    </a:lnTo>
                    <a:lnTo>
                      <a:pt x="266844" y="13662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1" name="爱设计-9-45">
              <a:extLst>
                <a:ext uri="{FF2B5EF4-FFF2-40B4-BE49-F238E27FC236}">
                  <a16:creationId xmlns:a16="http://schemas.microsoft.com/office/drawing/2014/main" id="{31A1BFA6-1AAA-DE09-3198-3D35C70B042D}"/>
                </a:ext>
              </a:extLst>
            </p:cNvPr>
            <p:cNvSpPr/>
            <p:nvPr/>
          </p:nvSpPr>
          <p:spPr>
            <a:xfrm>
              <a:off x="2851703" y="2087407"/>
              <a:ext cx="319623" cy="303996"/>
            </a:xfrm>
            <a:custGeom>
              <a:avLst/>
              <a:gdLst>
                <a:gd name="connsiteX0" fmla="*/ 159812 w 319623"/>
                <a:gd name="connsiteY0" fmla="*/ 0 h 303996"/>
                <a:gd name="connsiteX1" fmla="*/ 204630 w 319623"/>
                <a:gd name="connsiteY1" fmla="*/ 106148 h 303996"/>
                <a:gd name="connsiteX2" fmla="*/ 319624 w 319623"/>
                <a:gd name="connsiteY2" fmla="*/ 116173 h 303996"/>
                <a:gd name="connsiteX3" fmla="*/ 232346 w 319623"/>
                <a:gd name="connsiteY3" fmla="*/ 191656 h 303996"/>
                <a:gd name="connsiteX4" fmla="*/ 258588 w 319623"/>
                <a:gd name="connsiteY4" fmla="*/ 303996 h 303996"/>
                <a:gd name="connsiteX5" fmla="*/ 159812 w 319623"/>
                <a:gd name="connsiteY5" fmla="*/ 244435 h 303996"/>
                <a:gd name="connsiteX6" fmla="*/ 61035 w 319623"/>
                <a:gd name="connsiteY6" fmla="*/ 303996 h 303996"/>
                <a:gd name="connsiteX7" fmla="*/ 86982 w 319623"/>
                <a:gd name="connsiteY7" fmla="*/ 191656 h 303996"/>
                <a:gd name="connsiteX8" fmla="*/ 0 w 319623"/>
                <a:gd name="connsiteY8" fmla="*/ 116173 h 303996"/>
                <a:gd name="connsiteX9" fmla="*/ 114994 w 319623"/>
                <a:gd name="connsiteY9" fmla="*/ 106148 h 30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9623" h="303996">
                  <a:moveTo>
                    <a:pt x="159812" y="0"/>
                  </a:moveTo>
                  <a:lnTo>
                    <a:pt x="204630" y="106148"/>
                  </a:lnTo>
                  <a:lnTo>
                    <a:pt x="319624" y="116173"/>
                  </a:lnTo>
                  <a:lnTo>
                    <a:pt x="232346" y="191656"/>
                  </a:lnTo>
                  <a:lnTo>
                    <a:pt x="258588" y="303996"/>
                  </a:lnTo>
                  <a:lnTo>
                    <a:pt x="159812" y="244435"/>
                  </a:lnTo>
                  <a:lnTo>
                    <a:pt x="61035" y="303996"/>
                  </a:lnTo>
                  <a:lnTo>
                    <a:pt x="86982" y="191656"/>
                  </a:lnTo>
                  <a:lnTo>
                    <a:pt x="0" y="116173"/>
                  </a:lnTo>
                  <a:lnTo>
                    <a:pt x="114994" y="106148"/>
                  </a:lnTo>
                  <a:close/>
                </a:path>
              </a:pathLst>
            </a:custGeom>
            <a:grpFill/>
            <a:ln w="2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57" name="爱设计-10">
            <a:extLst>
              <a:ext uri="{FF2B5EF4-FFF2-40B4-BE49-F238E27FC236}">
                <a16:creationId xmlns:a16="http://schemas.microsoft.com/office/drawing/2014/main" id="{DCE58C6D-F929-36AF-AC2E-54EB2F62BFF2}"/>
              </a:ext>
            </a:extLst>
          </p:cNvPr>
          <p:cNvSpPr txBox="1">
            <a:spLocks/>
          </p:cNvSpPr>
          <p:nvPr/>
        </p:nvSpPr>
        <p:spPr>
          <a:xfrm>
            <a:off x="8627318" y="4910600"/>
            <a:ext cx="2444164" cy="2426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algn="ctr" defTabSz="913765">
              <a:buSzPct val="25000"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创收</a:t>
            </a:r>
          </a:p>
        </p:txBody>
      </p:sp>
      <p:sp>
        <p:nvSpPr>
          <p:cNvPr id="160" name="爱设计-11">
            <a:extLst>
              <a:ext uri="{FF2B5EF4-FFF2-40B4-BE49-F238E27FC236}">
                <a16:creationId xmlns:a16="http://schemas.microsoft.com/office/drawing/2014/main" id="{A1895A54-C957-BA19-F84F-2FA08A98EC65}"/>
              </a:ext>
            </a:extLst>
          </p:cNvPr>
          <p:cNvSpPr txBox="1">
            <a:spLocks/>
          </p:cNvSpPr>
          <p:nvPr/>
        </p:nvSpPr>
        <p:spPr>
          <a:xfrm>
            <a:off x="4834757" y="5213258"/>
            <a:ext cx="2444164" cy="2426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日活用户</a:t>
            </a:r>
          </a:p>
        </p:txBody>
      </p:sp>
      <p:sp>
        <p:nvSpPr>
          <p:cNvPr id="161" name="爱设计-12">
            <a:extLst>
              <a:ext uri="{FF2B5EF4-FFF2-40B4-BE49-F238E27FC236}">
                <a16:creationId xmlns:a16="http://schemas.microsoft.com/office/drawing/2014/main" id="{DC238070-967E-6866-E11F-B3A514A8376E}"/>
              </a:ext>
            </a:extLst>
          </p:cNvPr>
          <p:cNvSpPr txBox="1">
            <a:spLocks/>
          </p:cNvSpPr>
          <p:nvPr/>
        </p:nvSpPr>
        <p:spPr>
          <a:xfrm>
            <a:off x="1257664" y="4910600"/>
            <a:ext cx="2444164" cy="2426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新用户</a:t>
            </a:r>
          </a:p>
        </p:txBody>
      </p:sp>
      <p:sp>
        <p:nvSpPr>
          <p:cNvPr id="162" name="爱设计-13">
            <a:extLst>
              <a:ext uri="{FF2B5EF4-FFF2-40B4-BE49-F238E27FC236}">
                <a16:creationId xmlns:a16="http://schemas.microsoft.com/office/drawing/2014/main" id="{4EAED0D2-D185-B894-E0F4-2E47FBEC8F6B}"/>
              </a:ext>
            </a:extLst>
          </p:cNvPr>
          <p:cNvSpPr txBox="1"/>
          <p:nvPr/>
        </p:nvSpPr>
        <p:spPr>
          <a:xfrm>
            <a:off x="1435312" y="3137768"/>
            <a:ext cx="1873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5</a:t>
            </a:r>
            <a:r>
              <a:rPr lang="zh-CN" altLang="en-US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0000</a:t>
            </a:r>
            <a:endParaRPr lang="zh-CN" altLang="en-US" sz="2400" dirty="0">
              <a:solidFill>
                <a:schemeClr val="accent2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163" name="爱设计-14">
            <a:extLst>
              <a:ext uri="{FF2B5EF4-FFF2-40B4-BE49-F238E27FC236}">
                <a16:creationId xmlns:a16="http://schemas.microsoft.com/office/drawing/2014/main" id="{00DCFB02-75B4-5107-4F6A-40BA92991D39}"/>
              </a:ext>
            </a:extLst>
          </p:cNvPr>
          <p:cNvSpPr txBox="1"/>
          <p:nvPr/>
        </p:nvSpPr>
        <p:spPr>
          <a:xfrm>
            <a:off x="8849570" y="3137768"/>
            <a:ext cx="1873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10</a:t>
            </a:r>
            <a:r>
              <a:rPr lang="zh-CN" altLang="en-US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0000</a:t>
            </a:r>
            <a:endParaRPr lang="zh-CN" altLang="en-US" sz="2400" dirty="0">
              <a:solidFill>
                <a:schemeClr val="accent2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164" name="爱设计-15">
            <a:extLst>
              <a:ext uri="{FF2B5EF4-FFF2-40B4-BE49-F238E27FC236}">
                <a16:creationId xmlns:a16="http://schemas.microsoft.com/office/drawing/2014/main" id="{0F400163-F939-0763-C36C-A069479D1803}"/>
              </a:ext>
            </a:extLst>
          </p:cNvPr>
          <p:cNvSpPr txBox="1"/>
          <p:nvPr/>
        </p:nvSpPr>
        <p:spPr>
          <a:xfrm>
            <a:off x="5040901" y="3200161"/>
            <a:ext cx="2068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10</a:t>
            </a:r>
            <a:r>
              <a:rPr lang="zh-CN" altLang="en-US" sz="28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，</a:t>
            </a:r>
            <a:r>
              <a:rPr lang="en-US" altLang="zh-CN" sz="28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0000</a:t>
            </a:r>
            <a:endParaRPr lang="zh-CN" altLang="en-US" sz="2800" dirty="0">
              <a:solidFill>
                <a:schemeClr val="accent1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87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4" name="爱设计-5">
            <a:extLst>
              <a:ext uri="{FF2B5EF4-FFF2-40B4-BE49-F238E27FC236}">
                <a16:creationId xmlns:a16="http://schemas.microsoft.com/office/drawing/2014/main" id="{5AC1E506-9F53-C758-F677-7971FC4A7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"/>
          <a:stretch>
            <a:fillRect/>
          </a:stretch>
        </p:blipFill>
        <p:spPr>
          <a:xfrm>
            <a:off x="2950822" y="3469267"/>
            <a:ext cx="6290356" cy="3039546"/>
          </a:xfrm>
          <a:custGeom>
            <a:avLst/>
            <a:gdLst>
              <a:gd name="connsiteX0" fmla="*/ 0 w 7324000"/>
              <a:gd name="connsiteY0" fmla="*/ 0 h 3539010"/>
              <a:gd name="connsiteX1" fmla="*/ 7324000 w 7324000"/>
              <a:gd name="connsiteY1" fmla="*/ 0 h 3539010"/>
              <a:gd name="connsiteX2" fmla="*/ 7324000 w 7324000"/>
              <a:gd name="connsiteY2" fmla="*/ 3539010 h 3539010"/>
              <a:gd name="connsiteX3" fmla="*/ 0 w 7324000"/>
              <a:gd name="connsiteY3" fmla="*/ 3539010 h 353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000" h="3539010">
                <a:moveTo>
                  <a:pt x="0" y="0"/>
                </a:moveTo>
                <a:lnTo>
                  <a:pt x="7324000" y="0"/>
                </a:lnTo>
                <a:lnTo>
                  <a:pt x="7324000" y="3539010"/>
                </a:lnTo>
                <a:lnTo>
                  <a:pt x="0" y="3539010"/>
                </a:lnTo>
                <a:close/>
              </a:path>
            </a:pathLst>
          </a:custGeom>
        </p:spPr>
      </p:pic>
      <p:cxnSp>
        <p:nvCxnSpPr>
          <p:cNvPr id="1969" name="爱设计-6">
            <a:extLst>
              <a:ext uri="{FF2B5EF4-FFF2-40B4-BE49-F238E27FC236}">
                <a16:creationId xmlns:a16="http://schemas.microsoft.com/office/drawing/2014/main" id="{FD54B2E0-8928-166F-F918-CF869D64ED3F}"/>
              </a:ext>
            </a:extLst>
          </p:cNvPr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爱设计-9">
            <a:extLst>
              <a:ext uri="{FF2B5EF4-FFF2-40B4-BE49-F238E27FC236}">
                <a16:creationId xmlns:a16="http://schemas.microsoft.com/office/drawing/2014/main" id="{41A1967F-AFED-6452-9705-5873F14992EF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爱设计-11">
            <a:extLst>
              <a:ext uri="{FF2B5EF4-FFF2-40B4-BE49-F238E27FC236}">
                <a16:creationId xmlns:a16="http://schemas.microsoft.com/office/drawing/2014/main" id="{815AB78B-A468-7D24-B7DA-77395FE1CB7F}"/>
              </a:ext>
            </a:extLst>
          </p:cNvPr>
          <p:cNvGrpSpPr/>
          <p:nvPr/>
        </p:nvGrpSpPr>
        <p:grpSpPr>
          <a:xfrm>
            <a:off x="616877" y="1420138"/>
            <a:ext cx="10958246" cy="1828859"/>
            <a:chOff x="1836079" y="1507454"/>
            <a:chExt cx="10958246" cy="1828859"/>
          </a:xfrm>
        </p:grpSpPr>
        <p:sp>
          <p:nvSpPr>
            <p:cNvPr id="2023" name="爱设计-11-2">
              <a:extLst>
                <a:ext uri="{FF2B5EF4-FFF2-40B4-BE49-F238E27FC236}">
                  <a16:creationId xmlns:a16="http://schemas.microsoft.com/office/drawing/2014/main" id="{30100115-B58E-BE90-B1B5-BEBD3118DD7E}"/>
                </a:ext>
              </a:extLst>
            </p:cNvPr>
            <p:cNvSpPr txBox="1"/>
            <p:nvPr/>
          </p:nvSpPr>
          <p:spPr>
            <a:xfrm>
              <a:off x="1836079" y="1600452"/>
              <a:ext cx="10958246" cy="1735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60" dirty="0">
                  <a:ln w="1143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字由文艺黑" panose="00020600040101010101" pitchFamily="18" charset="-122"/>
                  <a:ea typeface="字由文艺黑" panose="00020600040101010101" pitchFamily="18" charset="-122"/>
                </a:rPr>
                <a:t>感谢您的观看</a:t>
              </a:r>
            </a:p>
          </p:txBody>
        </p:sp>
        <p:sp>
          <p:nvSpPr>
            <p:cNvPr id="2025" name="爱设计-11-3">
              <a:extLst>
                <a:ext uri="{FF2B5EF4-FFF2-40B4-BE49-F238E27FC236}">
                  <a16:creationId xmlns:a16="http://schemas.microsoft.com/office/drawing/2014/main" id="{7416E5CF-AFE5-A8DB-5770-0BE1BDCE78E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0178157" flipH="1">
              <a:off x="2926439" y="1507454"/>
              <a:ext cx="1925581" cy="1657551"/>
            </a:xfrm>
            <a:prstGeom prst="arc">
              <a:avLst>
                <a:gd name="adj1" fmla="val 12530980"/>
                <a:gd name="adj2" fmla="val 20248483"/>
              </a:avLst>
            </a:prstGeom>
            <a:noFill/>
            <a:ln w="13716" cap="flat" cmpd="sng" algn="ctr">
              <a:solidFill>
                <a:srgbClr val="000000"/>
              </a:solidFill>
              <a:prstDash val="solid"/>
              <a:miter lim="800000"/>
              <a:headEnd type="triangle" w="lg" len="lg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2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</a:endParaRPr>
            </a:p>
          </p:txBody>
        </p:sp>
      </p:grpSp>
      <p:pic>
        <p:nvPicPr>
          <p:cNvPr id="2" name="图形 1">
            <a:extLst>
              <a:ext uri="{FF2B5EF4-FFF2-40B4-BE49-F238E27FC236}">
                <a16:creationId xmlns:a16="http://schemas.microsoft.com/office/drawing/2014/main" id="{F3BD6B60-7F2D-74B3-94AF-0CC206B5E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635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爱设计-3">
            <a:extLst>
              <a:ext uri="{FF2B5EF4-FFF2-40B4-BE49-F238E27FC236}">
                <a16:creationId xmlns:a16="http://schemas.microsoft.com/office/drawing/2014/main" id="{9AEAD84E-C0A2-602E-A921-97398BDFDA35}"/>
              </a:ext>
            </a:extLst>
          </p:cNvPr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爱设计-10">
            <a:extLst>
              <a:ext uri="{FF2B5EF4-FFF2-40B4-BE49-F238E27FC236}">
                <a16:creationId xmlns:a16="http://schemas.microsoft.com/office/drawing/2014/main" id="{822474CA-2554-3FE3-179E-5804D3A5743A}"/>
              </a:ext>
            </a:extLst>
          </p:cNvPr>
          <p:cNvGrpSpPr/>
          <p:nvPr/>
        </p:nvGrpSpPr>
        <p:grpSpPr>
          <a:xfrm>
            <a:off x="1073471" y="1245216"/>
            <a:ext cx="10045058" cy="2025335"/>
            <a:chOff x="1683072" y="1679771"/>
            <a:chExt cx="10045058" cy="2025335"/>
          </a:xfrm>
        </p:grpSpPr>
        <p:sp>
          <p:nvSpPr>
            <p:cNvPr id="33" name="爱设计-10-1">
              <a:extLst>
                <a:ext uri="{FF2B5EF4-FFF2-40B4-BE49-F238E27FC236}">
                  <a16:creationId xmlns:a16="http://schemas.microsoft.com/office/drawing/2014/main" id="{833C280E-66DD-305B-1282-0B83604A29F4}"/>
                </a:ext>
              </a:extLst>
            </p:cNvPr>
            <p:cNvSpPr txBox="1"/>
            <p:nvPr/>
          </p:nvSpPr>
          <p:spPr>
            <a:xfrm>
              <a:off x="1683072" y="1679771"/>
              <a:ext cx="10045058" cy="1726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60" dirty="0">
                  <a:ln w="10477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字由文艺黑" panose="00020600040101010101" pitchFamily="18" charset="-122"/>
                  <a:ea typeface="字由文艺黑" panose="00020600040101010101" pitchFamily="18" charset="-122"/>
                </a:rPr>
                <a:t>01.</a:t>
              </a:r>
              <a:r>
                <a:rPr lang="zh-CN" altLang="en-US" sz="10560" dirty="0">
                  <a:ln w="10477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字由文艺黑" panose="00020600040101010101" pitchFamily="18" charset="-122"/>
                  <a:ea typeface="字由文艺黑" panose="00020600040101010101" pitchFamily="18" charset="-122"/>
                </a:rPr>
                <a:t>架构完善</a:t>
              </a:r>
            </a:p>
          </p:txBody>
        </p:sp>
        <p:sp>
          <p:nvSpPr>
            <p:cNvPr id="35" name="爱设计-10-2">
              <a:extLst>
                <a:ext uri="{FF2B5EF4-FFF2-40B4-BE49-F238E27FC236}">
                  <a16:creationId xmlns:a16="http://schemas.microsoft.com/office/drawing/2014/main" id="{42AF7DCB-B751-C4AA-A049-CAD5FEA54785}"/>
                </a:ext>
              </a:extLst>
            </p:cNvPr>
            <p:cNvSpPr txBox="1"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4705105" y="3224975"/>
              <a:ext cx="4000987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589" indent="-228589" algn="l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66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42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20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298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474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2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800" dirty="0"/>
                <a:t>architecture refinement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由文艺黑" panose="00020600040101010101" pitchFamily="18" charset="-122"/>
                <a:ea typeface="字由文艺黑" panose="00020600040101010101" pitchFamily="18" charset="-122"/>
              </a:endParaRPr>
            </a:p>
          </p:txBody>
        </p:sp>
      </p:grpSp>
      <p:cxnSp>
        <p:nvCxnSpPr>
          <p:cNvPr id="3" name="爱设计-9">
            <a:extLst>
              <a:ext uri="{FF2B5EF4-FFF2-40B4-BE49-F238E27FC236}">
                <a16:creationId xmlns:a16="http://schemas.microsoft.com/office/drawing/2014/main" id="{E36304B2-DD54-CBB0-BB03-F0596653DB11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形 3">
            <a:extLst>
              <a:ext uri="{FF2B5EF4-FFF2-40B4-BE49-F238E27FC236}">
                <a16:creationId xmlns:a16="http://schemas.microsoft.com/office/drawing/2014/main" id="{E65EEEF4-7F72-4431-C3A7-6F0EB5E40C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55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项目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内容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Project Content</a:t>
            </a:r>
          </a:p>
        </p:txBody>
      </p:sp>
      <p:sp>
        <p:nvSpPr>
          <p:cNvPr id="165" name="爱设计-4">
            <a:extLst>
              <a:ext uri="{FF2B5EF4-FFF2-40B4-BE49-F238E27FC236}">
                <a16:creationId xmlns:a16="http://schemas.microsoft.com/office/drawing/2014/main" id="{C342802E-3D7A-E32B-FD35-94C0534BE0A0}"/>
              </a:ext>
            </a:extLst>
          </p:cNvPr>
          <p:cNvSpPr/>
          <p:nvPr/>
        </p:nvSpPr>
        <p:spPr>
          <a:xfrm>
            <a:off x="1347786" y="1757361"/>
            <a:ext cx="2733676" cy="4173699"/>
          </a:xfrm>
          <a:prstGeom prst="roundRect">
            <a:avLst>
              <a:gd name="adj" fmla="val 460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爱设计-5">
            <a:extLst>
              <a:ext uri="{FF2B5EF4-FFF2-40B4-BE49-F238E27FC236}">
                <a16:creationId xmlns:a16="http://schemas.microsoft.com/office/drawing/2014/main" id="{AC2D1A4E-22CC-89BB-3CE1-97B322B8CF50}"/>
              </a:ext>
            </a:extLst>
          </p:cNvPr>
          <p:cNvSpPr txBox="1">
            <a:spLocks/>
          </p:cNvSpPr>
          <p:nvPr/>
        </p:nvSpPr>
        <p:spPr>
          <a:xfrm>
            <a:off x="1539874" y="3770957"/>
            <a:ext cx="2349500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开源</a:t>
            </a:r>
          </a:p>
        </p:txBody>
      </p:sp>
      <p:sp>
        <p:nvSpPr>
          <p:cNvPr id="167" name="爱设计-6">
            <a:extLst>
              <a:ext uri="{FF2B5EF4-FFF2-40B4-BE49-F238E27FC236}">
                <a16:creationId xmlns:a16="http://schemas.microsoft.com/office/drawing/2014/main" id="{D28087D7-60E1-E3FE-2CA6-F241EA2A5E9B}"/>
              </a:ext>
            </a:extLst>
          </p:cNvPr>
          <p:cNvSpPr txBox="1">
            <a:spLocks/>
          </p:cNvSpPr>
          <p:nvPr/>
        </p:nvSpPr>
        <p:spPr>
          <a:xfrm>
            <a:off x="1539875" y="4306941"/>
            <a:ext cx="2349500" cy="13386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拉新用户，引导新用户使用、注册</a:t>
            </a:r>
          </a:p>
        </p:txBody>
      </p:sp>
      <p:grpSp>
        <p:nvGrpSpPr>
          <p:cNvPr id="169" name="爱设计-7">
            <a:extLst>
              <a:ext uri="{FF2B5EF4-FFF2-40B4-BE49-F238E27FC236}">
                <a16:creationId xmlns:a16="http://schemas.microsoft.com/office/drawing/2014/main" id="{15D78273-3177-EB8D-E2EF-EE8E1694E402}"/>
              </a:ext>
            </a:extLst>
          </p:cNvPr>
          <p:cNvGrpSpPr/>
          <p:nvPr/>
        </p:nvGrpSpPr>
        <p:grpSpPr>
          <a:xfrm>
            <a:off x="2167500" y="2138741"/>
            <a:ext cx="1094248" cy="1250672"/>
            <a:chOff x="1149848" y="2433719"/>
            <a:chExt cx="575990" cy="658328"/>
          </a:xfrm>
          <a:effectLst/>
        </p:grpSpPr>
        <p:sp>
          <p:nvSpPr>
            <p:cNvPr id="170" name="爱设计-7-1">
              <a:extLst>
                <a:ext uri="{FF2B5EF4-FFF2-40B4-BE49-F238E27FC236}">
                  <a16:creationId xmlns:a16="http://schemas.microsoft.com/office/drawing/2014/main" id="{2DC31388-D45E-53F1-E033-ACF17BA4C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848" y="2433719"/>
              <a:ext cx="575990" cy="658328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30200" dist="203200" dir="5400000" sx="90000" sy="90000" algn="t" rotWithShape="0">
                <a:schemeClr val="accent1">
                  <a:lumMod val="50000"/>
                  <a:alpha val="6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71" name="爱设计-7-2">
              <a:extLst>
                <a:ext uri="{FF2B5EF4-FFF2-40B4-BE49-F238E27FC236}">
                  <a16:creationId xmlns:a16="http://schemas.microsoft.com/office/drawing/2014/main" id="{22BA8E19-0A47-604E-66FA-FC33475D3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850" y="2477154"/>
              <a:ext cx="499984" cy="571458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72" name="爱设计-7-3">
              <a:extLst>
                <a:ext uri="{FF2B5EF4-FFF2-40B4-BE49-F238E27FC236}">
                  <a16:creationId xmlns:a16="http://schemas.microsoft.com/office/drawing/2014/main" id="{E6FB06DC-6327-D318-0F50-E49BC21276E4}"/>
                </a:ext>
              </a:extLst>
            </p:cNvPr>
            <p:cNvSpPr/>
            <p:nvPr/>
          </p:nvSpPr>
          <p:spPr>
            <a:xfrm>
              <a:off x="1333790" y="2664523"/>
              <a:ext cx="208106" cy="182193"/>
            </a:xfrm>
            <a:custGeom>
              <a:avLst/>
              <a:gdLst>
                <a:gd name="connsiteX0" fmla="*/ 411293 w 822401"/>
                <a:gd name="connsiteY0" fmla="*/ 234366 h 720000"/>
                <a:gd name="connsiteX1" fmla="*/ 536928 w 822401"/>
                <a:gd name="connsiteY1" fmla="*/ 360000 h 720000"/>
                <a:gd name="connsiteX2" fmla="*/ 411293 w 822401"/>
                <a:gd name="connsiteY2" fmla="*/ 485635 h 720000"/>
                <a:gd name="connsiteX3" fmla="*/ 285659 w 822401"/>
                <a:gd name="connsiteY3" fmla="*/ 360000 h 720000"/>
                <a:gd name="connsiteX4" fmla="*/ 411293 w 822401"/>
                <a:gd name="connsiteY4" fmla="*/ 234366 h 720000"/>
                <a:gd name="connsiteX5" fmla="*/ 411293 w 822401"/>
                <a:gd name="connsiteY5" fmla="*/ 178938 h 720000"/>
                <a:gd name="connsiteX6" fmla="*/ 230231 w 822401"/>
                <a:gd name="connsiteY6" fmla="*/ 360000 h 720000"/>
                <a:gd name="connsiteX7" fmla="*/ 411293 w 822401"/>
                <a:gd name="connsiteY7" fmla="*/ 541063 h 720000"/>
                <a:gd name="connsiteX8" fmla="*/ 592355 w 822401"/>
                <a:gd name="connsiteY8" fmla="*/ 360000 h 720000"/>
                <a:gd name="connsiteX9" fmla="*/ 411293 w 822401"/>
                <a:gd name="connsiteY9" fmla="*/ 178938 h 720000"/>
                <a:gd name="connsiteX10" fmla="*/ 219884 w 822401"/>
                <a:gd name="connsiteY10" fmla="*/ 0 h 720000"/>
                <a:gd name="connsiteX11" fmla="*/ 602517 w 822401"/>
                <a:gd name="connsiteY11" fmla="*/ 0 h 720000"/>
                <a:gd name="connsiteX12" fmla="*/ 627275 w 822401"/>
                <a:gd name="connsiteY12" fmla="*/ 14319 h 720000"/>
                <a:gd name="connsiteX13" fmla="*/ 818591 w 822401"/>
                <a:gd name="connsiteY13" fmla="*/ 345682 h 720000"/>
                <a:gd name="connsiteX14" fmla="*/ 818591 w 822401"/>
                <a:gd name="connsiteY14" fmla="*/ 374319 h 720000"/>
                <a:gd name="connsiteX15" fmla="*/ 627367 w 822401"/>
                <a:gd name="connsiteY15" fmla="*/ 705682 h 720000"/>
                <a:gd name="connsiteX16" fmla="*/ 602609 w 822401"/>
                <a:gd name="connsiteY16" fmla="*/ 720000 h 720000"/>
                <a:gd name="connsiteX17" fmla="*/ 219977 w 822401"/>
                <a:gd name="connsiteY17" fmla="*/ 720000 h 720000"/>
                <a:gd name="connsiteX18" fmla="*/ 195219 w 822401"/>
                <a:gd name="connsiteY18" fmla="*/ 705682 h 720000"/>
                <a:gd name="connsiteX19" fmla="*/ 3811 w 822401"/>
                <a:gd name="connsiteY19" fmla="*/ 374319 h 720000"/>
                <a:gd name="connsiteX20" fmla="*/ 3811 w 822401"/>
                <a:gd name="connsiteY20" fmla="*/ 345682 h 720000"/>
                <a:gd name="connsiteX21" fmla="*/ 195127 w 822401"/>
                <a:gd name="connsiteY21" fmla="*/ 14319 h 720000"/>
                <a:gd name="connsiteX22" fmla="*/ 219884 w 822401"/>
                <a:gd name="connsiteY22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2401" h="720000">
                  <a:moveTo>
                    <a:pt x="411293" y="234366"/>
                  </a:moveTo>
                  <a:cubicBezTo>
                    <a:pt x="480577" y="234366"/>
                    <a:pt x="536928" y="290716"/>
                    <a:pt x="536928" y="360000"/>
                  </a:cubicBezTo>
                  <a:cubicBezTo>
                    <a:pt x="536928" y="429284"/>
                    <a:pt x="480577" y="485635"/>
                    <a:pt x="411293" y="485635"/>
                  </a:cubicBezTo>
                  <a:cubicBezTo>
                    <a:pt x="342009" y="485635"/>
                    <a:pt x="285659" y="429284"/>
                    <a:pt x="285659" y="360000"/>
                  </a:cubicBezTo>
                  <a:cubicBezTo>
                    <a:pt x="285659" y="290716"/>
                    <a:pt x="342009" y="234366"/>
                    <a:pt x="411293" y="234366"/>
                  </a:cubicBezTo>
                  <a:close/>
                  <a:moveTo>
                    <a:pt x="411293" y="178938"/>
                  </a:moveTo>
                  <a:cubicBezTo>
                    <a:pt x="311432" y="178938"/>
                    <a:pt x="230231" y="260139"/>
                    <a:pt x="230231" y="360000"/>
                  </a:cubicBezTo>
                  <a:cubicBezTo>
                    <a:pt x="230231" y="459862"/>
                    <a:pt x="311432" y="541063"/>
                    <a:pt x="411293" y="541063"/>
                  </a:cubicBezTo>
                  <a:cubicBezTo>
                    <a:pt x="511154" y="541063"/>
                    <a:pt x="592355" y="459862"/>
                    <a:pt x="592355" y="360000"/>
                  </a:cubicBezTo>
                  <a:cubicBezTo>
                    <a:pt x="592355" y="260139"/>
                    <a:pt x="511154" y="178938"/>
                    <a:pt x="411293" y="178938"/>
                  </a:cubicBezTo>
                  <a:close/>
                  <a:moveTo>
                    <a:pt x="219884" y="0"/>
                  </a:moveTo>
                  <a:lnTo>
                    <a:pt x="602517" y="0"/>
                  </a:lnTo>
                  <a:cubicBezTo>
                    <a:pt x="612679" y="0"/>
                    <a:pt x="622194" y="5451"/>
                    <a:pt x="627275" y="14319"/>
                  </a:cubicBezTo>
                  <a:lnTo>
                    <a:pt x="818591" y="345682"/>
                  </a:lnTo>
                  <a:cubicBezTo>
                    <a:pt x="823672" y="354550"/>
                    <a:pt x="823672" y="365451"/>
                    <a:pt x="818591" y="374319"/>
                  </a:cubicBezTo>
                  <a:lnTo>
                    <a:pt x="627367" y="705682"/>
                  </a:lnTo>
                  <a:cubicBezTo>
                    <a:pt x="622286" y="714550"/>
                    <a:pt x="612771" y="720000"/>
                    <a:pt x="602609" y="720000"/>
                  </a:cubicBezTo>
                  <a:lnTo>
                    <a:pt x="219977" y="720000"/>
                  </a:lnTo>
                  <a:cubicBezTo>
                    <a:pt x="209815" y="720000"/>
                    <a:pt x="200300" y="714550"/>
                    <a:pt x="195219" y="705682"/>
                  </a:cubicBezTo>
                  <a:lnTo>
                    <a:pt x="3811" y="374319"/>
                  </a:lnTo>
                  <a:cubicBezTo>
                    <a:pt x="-1270" y="365543"/>
                    <a:pt x="-1270" y="354550"/>
                    <a:pt x="3811" y="345682"/>
                  </a:cubicBezTo>
                  <a:lnTo>
                    <a:pt x="195127" y="14319"/>
                  </a:lnTo>
                  <a:cubicBezTo>
                    <a:pt x="200208" y="5451"/>
                    <a:pt x="209723" y="0"/>
                    <a:pt x="2198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3" name="爱设计-8">
            <a:extLst>
              <a:ext uri="{FF2B5EF4-FFF2-40B4-BE49-F238E27FC236}">
                <a16:creationId xmlns:a16="http://schemas.microsoft.com/office/drawing/2014/main" id="{967FF034-105D-0C59-4995-19C503934B88}"/>
              </a:ext>
            </a:extLst>
          </p:cNvPr>
          <p:cNvSpPr/>
          <p:nvPr/>
        </p:nvSpPr>
        <p:spPr>
          <a:xfrm>
            <a:off x="4729162" y="1757361"/>
            <a:ext cx="2733676" cy="4173699"/>
          </a:xfrm>
          <a:prstGeom prst="roundRect">
            <a:avLst>
              <a:gd name="adj" fmla="val 460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爱设计-9">
            <a:extLst>
              <a:ext uri="{FF2B5EF4-FFF2-40B4-BE49-F238E27FC236}">
                <a16:creationId xmlns:a16="http://schemas.microsoft.com/office/drawing/2014/main" id="{9CCA1C63-65B5-17EA-442F-AD986E0FDBA5}"/>
              </a:ext>
            </a:extLst>
          </p:cNvPr>
          <p:cNvSpPr txBox="1">
            <a:spLocks/>
          </p:cNvSpPr>
          <p:nvPr/>
        </p:nvSpPr>
        <p:spPr>
          <a:xfrm>
            <a:off x="4921250" y="3770957"/>
            <a:ext cx="2349500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促活</a:t>
            </a:r>
          </a:p>
        </p:txBody>
      </p:sp>
      <p:sp>
        <p:nvSpPr>
          <p:cNvPr id="175" name="爱设计-10">
            <a:extLst>
              <a:ext uri="{FF2B5EF4-FFF2-40B4-BE49-F238E27FC236}">
                <a16:creationId xmlns:a16="http://schemas.microsoft.com/office/drawing/2014/main" id="{B7FBC5C0-51D8-F6EB-306C-A1EEF0A1E95D}"/>
              </a:ext>
            </a:extLst>
          </p:cNvPr>
          <p:cNvSpPr txBox="1">
            <a:spLocks/>
          </p:cNvSpPr>
          <p:nvPr/>
        </p:nvSpPr>
        <p:spPr>
          <a:xfrm>
            <a:off x="4921251" y="4306941"/>
            <a:ext cx="2349500" cy="13386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提升用户活跃度、使用率，提升产品环境质量</a:t>
            </a:r>
          </a:p>
        </p:txBody>
      </p:sp>
      <p:grpSp>
        <p:nvGrpSpPr>
          <p:cNvPr id="177" name="爱设计-11">
            <a:extLst>
              <a:ext uri="{FF2B5EF4-FFF2-40B4-BE49-F238E27FC236}">
                <a16:creationId xmlns:a16="http://schemas.microsoft.com/office/drawing/2014/main" id="{51BBAB1A-4185-C2F2-4B2A-8E610334A3A4}"/>
              </a:ext>
            </a:extLst>
          </p:cNvPr>
          <p:cNvGrpSpPr>
            <a:grpSpLocks/>
          </p:cNvGrpSpPr>
          <p:nvPr/>
        </p:nvGrpSpPr>
        <p:grpSpPr>
          <a:xfrm>
            <a:off x="5538787" y="2138363"/>
            <a:ext cx="1094248" cy="1250672"/>
            <a:chOff x="3750272" y="2433719"/>
            <a:chExt cx="575990" cy="658328"/>
          </a:xfrm>
          <a:effectLst/>
        </p:grpSpPr>
        <p:sp>
          <p:nvSpPr>
            <p:cNvPr id="178" name="爱设计-11-1">
              <a:extLst>
                <a:ext uri="{FF2B5EF4-FFF2-40B4-BE49-F238E27FC236}">
                  <a16:creationId xmlns:a16="http://schemas.microsoft.com/office/drawing/2014/main" id="{7AE4788B-7540-9E8B-8E2A-73D56B8C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272" y="2433719"/>
              <a:ext cx="575990" cy="658328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30200" dist="203200" dir="5400000" sx="90000" sy="90000" algn="t" rotWithShape="0">
                <a:schemeClr val="accent2">
                  <a:lumMod val="50000"/>
                  <a:alpha val="6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79" name="爱设计-11-2">
              <a:extLst>
                <a:ext uri="{FF2B5EF4-FFF2-40B4-BE49-F238E27FC236}">
                  <a16:creationId xmlns:a16="http://schemas.microsoft.com/office/drawing/2014/main" id="{B0A336DA-DF59-A80B-EDC8-2C216E56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274" y="2477154"/>
              <a:ext cx="499984" cy="571458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80000"/>
                    <a:lumOff val="2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80" name="爱设计-11-3">
              <a:extLst>
                <a:ext uri="{FF2B5EF4-FFF2-40B4-BE49-F238E27FC236}">
                  <a16:creationId xmlns:a16="http://schemas.microsoft.com/office/drawing/2014/main" id="{81BB505B-DFBF-461A-EC39-31B014AE3732}"/>
                </a:ext>
              </a:extLst>
            </p:cNvPr>
            <p:cNvSpPr/>
            <p:nvPr/>
          </p:nvSpPr>
          <p:spPr>
            <a:xfrm>
              <a:off x="3934214" y="2669553"/>
              <a:ext cx="208106" cy="172133"/>
            </a:xfrm>
            <a:custGeom>
              <a:avLst/>
              <a:gdLst>
                <a:gd name="connsiteX0" fmla="*/ 114387 w 870468"/>
                <a:gd name="connsiteY0" fmla="*/ 394297 h 720000"/>
                <a:gd name="connsiteX1" fmla="*/ 125598 w 870468"/>
                <a:gd name="connsiteY1" fmla="*/ 421319 h 720000"/>
                <a:gd name="connsiteX2" fmla="*/ 153878 w 870468"/>
                <a:gd name="connsiteY2" fmla="*/ 433051 h 720000"/>
                <a:gd name="connsiteX3" fmla="*/ 449972 w 870468"/>
                <a:gd name="connsiteY3" fmla="*/ 433051 h 720000"/>
                <a:gd name="connsiteX4" fmla="*/ 478295 w 870468"/>
                <a:gd name="connsiteY4" fmla="*/ 421319 h 720000"/>
                <a:gd name="connsiteX5" fmla="*/ 489465 w 870468"/>
                <a:gd name="connsiteY5" fmla="*/ 394297 h 720000"/>
                <a:gd name="connsiteX6" fmla="*/ 116266 w 870468"/>
                <a:gd name="connsiteY6" fmla="*/ 68594 h 720000"/>
                <a:gd name="connsiteX7" fmla="*/ 68708 w 870468"/>
                <a:gd name="connsiteY7" fmla="*/ 116152 h 720000"/>
                <a:gd name="connsiteX8" fmla="*/ 68708 w 870468"/>
                <a:gd name="connsiteY8" fmla="*/ 241561 h 720000"/>
                <a:gd name="connsiteX9" fmla="*/ 801875 w 870468"/>
                <a:gd name="connsiteY9" fmla="*/ 241561 h 720000"/>
                <a:gd name="connsiteX10" fmla="*/ 801875 w 870468"/>
                <a:gd name="connsiteY10" fmla="*/ 116152 h 720000"/>
                <a:gd name="connsiteX11" fmla="*/ 754317 w 870468"/>
                <a:gd name="connsiteY11" fmla="*/ 68594 h 720000"/>
                <a:gd name="connsiteX12" fmla="*/ 598821 w 870468"/>
                <a:gd name="connsiteY12" fmla="*/ 68594 h 720000"/>
                <a:gd name="connsiteX13" fmla="*/ 116266 w 870468"/>
                <a:gd name="connsiteY13" fmla="*/ 0 h 720000"/>
                <a:gd name="connsiteX14" fmla="*/ 598821 w 870468"/>
                <a:gd name="connsiteY14" fmla="*/ 0 h 720000"/>
                <a:gd name="connsiteX15" fmla="*/ 754317 w 870468"/>
                <a:gd name="connsiteY15" fmla="*/ 0 h 720000"/>
                <a:gd name="connsiteX16" fmla="*/ 870468 w 870468"/>
                <a:gd name="connsiteY16" fmla="*/ 116152 h 720000"/>
                <a:gd name="connsiteX17" fmla="*/ 870468 w 870468"/>
                <a:gd name="connsiteY17" fmla="*/ 360001 h 720000"/>
                <a:gd name="connsiteX18" fmla="*/ 870468 w 870468"/>
                <a:gd name="connsiteY18" fmla="*/ 603736 h 720000"/>
                <a:gd name="connsiteX19" fmla="*/ 754317 w 870468"/>
                <a:gd name="connsiteY19" fmla="*/ 720000 h 720000"/>
                <a:gd name="connsiteX20" fmla="*/ 598821 w 870468"/>
                <a:gd name="connsiteY20" fmla="*/ 720000 h 720000"/>
                <a:gd name="connsiteX21" fmla="*/ 116266 w 870468"/>
                <a:gd name="connsiteY21" fmla="*/ 720000 h 720000"/>
                <a:gd name="connsiteX22" fmla="*/ 115 w 870468"/>
                <a:gd name="connsiteY22" fmla="*/ 603850 h 720000"/>
                <a:gd name="connsiteX23" fmla="*/ 115 w 870468"/>
                <a:gd name="connsiteY23" fmla="*/ 360279 h 720000"/>
                <a:gd name="connsiteX24" fmla="*/ 0 w 870468"/>
                <a:gd name="connsiteY24" fmla="*/ 360001 h 720000"/>
                <a:gd name="connsiteX25" fmla="*/ 115 w 870468"/>
                <a:gd name="connsiteY25" fmla="*/ 359723 h 720000"/>
                <a:gd name="connsiteX26" fmla="*/ 115 w 870468"/>
                <a:gd name="connsiteY26" fmla="*/ 116152 h 720000"/>
                <a:gd name="connsiteX27" fmla="*/ 116266 w 870468"/>
                <a:gd name="connsiteY27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0468" h="720000">
                  <a:moveTo>
                    <a:pt x="114387" y="394297"/>
                  </a:moveTo>
                  <a:lnTo>
                    <a:pt x="125598" y="421319"/>
                  </a:lnTo>
                  <a:cubicBezTo>
                    <a:pt x="132843" y="428564"/>
                    <a:pt x="142846" y="433051"/>
                    <a:pt x="153878" y="433051"/>
                  </a:cubicBezTo>
                  <a:lnTo>
                    <a:pt x="449972" y="433051"/>
                  </a:lnTo>
                  <a:cubicBezTo>
                    <a:pt x="461061" y="433051"/>
                    <a:pt x="471064" y="428564"/>
                    <a:pt x="478295" y="421319"/>
                  </a:cubicBezTo>
                  <a:lnTo>
                    <a:pt x="489465" y="394297"/>
                  </a:lnTo>
                  <a:close/>
                  <a:moveTo>
                    <a:pt x="116266" y="68594"/>
                  </a:moveTo>
                  <a:cubicBezTo>
                    <a:pt x="89972" y="68594"/>
                    <a:pt x="68708" y="89972"/>
                    <a:pt x="68708" y="116152"/>
                  </a:cubicBezTo>
                  <a:lnTo>
                    <a:pt x="68708" y="241561"/>
                  </a:lnTo>
                  <a:lnTo>
                    <a:pt x="801875" y="241561"/>
                  </a:lnTo>
                  <a:lnTo>
                    <a:pt x="801875" y="116152"/>
                  </a:lnTo>
                  <a:cubicBezTo>
                    <a:pt x="801875" y="89858"/>
                    <a:pt x="780497" y="68594"/>
                    <a:pt x="754317" y="68594"/>
                  </a:cubicBezTo>
                  <a:lnTo>
                    <a:pt x="598821" y="68594"/>
                  </a:lnTo>
                  <a:close/>
                  <a:moveTo>
                    <a:pt x="116266" y="0"/>
                  </a:moveTo>
                  <a:lnTo>
                    <a:pt x="598821" y="0"/>
                  </a:lnTo>
                  <a:lnTo>
                    <a:pt x="754317" y="0"/>
                  </a:lnTo>
                  <a:cubicBezTo>
                    <a:pt x="818338" y="0"/>
                    <a:pt x="870468" y="52131"/>
                    <a:pt x="870468" y="116152"/>
                  </a:cubicBezTo>
                  <a:lnTo>
                    <a:pt x="870468" y="360001"/>
                  </a:lnTo>
                  <a:lnTo>
                    <a:pt x="870468" y="603736"/>
                  </a:lnTo>
                  <a:cubicBezTo>
                    <a:pt x="870468" y="667870"/>
                    <a:pt x="818338" y="720000"/>
                    <a:pt x="754317" y="720000"/>
                  </a:cubicBezTo>
                  <a:lnTo>
                    <a:pt x="598821" y="720000"/>
                  </a:lnTo>
                  <a:lnTo>
                    <a:pt x="116266" y="720000"/>
                  </a:lnTo>
                  <a:cubicBezTo>
                    <a:pt x="52246" y="720000"/>
                    <a:pt x="115" y="667870"/>
                    <a:pt x="115" y="603850"/>
                  </a:cubicBezTo>
                  <a:lnTo>
                    <a:pt x="115" y="360279"/>
                  </a:lnTo>
                  <a:lnTo>
                    <a:pt x="0" y="360001"/>
                  </a:lnTo>
                  <a:lnTo>
                    <a:pt x="115" y="359723"/>
                  </a:lnTo>
                  <a:lnTo>
                    <a:pt x="115" y="116152"/>
                  </a:lnTo>
                  <a:cubicBezTo>
                    <a:pt x="115" y="52131"/>
                    <a:pt x="52246" y="0"/>
                    <a:pt x="116266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1" name="爱设计-12">
            <a:extLst>
              <a:ext uri="{FF2B5EF4-FFF2-40B4-BE49-F238E27FC236}">
                <a16:creationId xmlns:a16="http://schemas.microsoft.com/office/drawing/2014/main" id="{BF070534-0D8D-C3CA-1AF3-A696FC90DFBB}"/>
              </a:ext>
            </a:extLst>
          </p:cNvPr>
          <p:cNvSpPr/>
          <p:nvPr/>
        </p:nvSpPr>
        <p:spPr>
          <a:xfrm>
            <a:off x="8110537" y="1757361"/>
            <a:ext cx="2733676" cy="4173699"/>
          </a:xfrm>
          <a:prstGeom prst="roundRect">
            <a:avLst>
              <a:gd name="adj" fmla="val 460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爱设计-13">
            <a:extLst>
              <a:ext uri="{FF2B5EF4-FFF2-40B4-BE49-F238E27FC236}">
                <a16:creationId xmlns:a16="http://schemas.microsoft.com/office/drawing/2014/main" id="{9EE7AA3D-5826-7B31-7A7F-0FD39500B944}"/>
              </a:ext>
            </a:extLst>
          </p:cNvPr>
          <p:cNvSpPr txBox="1">
            <a:spLocks/>
          </p:cNvSpPr>
          <p:nvPr/>
        </p:nvSpPr>
        <p:spPr>
          <a:xfrm>
            <a:off x="8302625" y="3770957"/>
            <a:ext cx="2349500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转化</a:t>
            </a:r>
          </a:p>
        </p:txBody>
      </p:sp>
      <p:sp>
        <p:nvSpPr>
          <p:cNvPr id="183" name="爱设计-14">
            <a:extLst>
              <a:ext uri="{FF2B5EF4-FFF2-40B4-BE49-F238E27FC236}">
                <a16:creationId xmlns:a16="http://schemas.microsoft.com/office/drawing/2014/main" id="{CCADD984-488E-32B4-7DD8-07B15285F5EC}"/>
              </a:ext>
            </a:extLst>
          </p:cNvPr>
          <p:cNvSpPr txBox="1">
            <a:spLocks/>
          </p:cNvSpPr>
          <p:nvPr/>
        </p:nvSpPr>
        <p:spPr>
          <a:xfrm>
            <a:off x="8302626" y="4306941"/>
            <a:ext cx="2349500" cy="13386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培养用户付费习惯，未付费用户付费，已付费用户继续付费</a:t>
            </a:r>
          </a:p>
        </p:txBody>
      </p:sp>
      <p:grpSp>
        <p:nvGrpSpPr>
          <p:cNvPr id="185" name="爱设计-15">
            <a:extLst>
              <a:ext uri="{FF2B5EF4-FFF2-40B4-BE49-F238E27FC236}">
                <a16:creationId xmlns:a16="http://schemas.microsoft.com/office/drawing/2014/main" id="{B2494B05-765E-7CD4-3C58-24A2ADDA810B}"/>
              </a:ext>
            </a:extLst>
          </p:cNvPr>
          <p:cNvGrpSpPr>
            <a:grpSpLocks/>
          </p:cNvGrpSpPr>
          <p:nvPr/>
        </p:nvGrpSpPr>
        <p:grpSpPr>
          <a:xfrm>
            <a:off x="8926512" y="2138363"/>
            <a:ext cx="1094248" cy="1250672"/>
            <a:chOff x="6350696" y="2433719"/>
            <a:chExt cx="575990" cy="658328"/>
          </a:xfrm>
          <a:effectLst/>
        </p:grpSpPr>
        <p:sp>
          <p:nvSpPr>
            <p:cNvPr id="186" name="爱设计-15-1">
              <a:extLst>
                <a:ext uri="{FF2B5EF4-FFF2-40B4-BE49-F238E27FC236}">
                  <a16:creationId xmlns:a16="http://schemas.microsoft.com/office/drawing/2014/main" id="{B99CB052-F131-F8F0-5475-85222A653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696" y="2433719"/>
              <a:ext cx="575990" cy="658328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30200" dist="203200" dir="5400000" sx="90000" sy="90000" algn="t" rotWithShape="0">
                <a:schemeClr val="accent3">
                  <a:lumMod val="50000"/>
                  <a:alpha val="6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87" name="爱设计-15-2">
              <a:extLst>
                <a:ext uri="{FF2B5EF4-FFF2-40B4-BE49-F238E27FC236}">
                  <a16:creationId xmlns:a16="http://schemas.microsoft.com/office/drawing/2014/main" id="{FF3ADFCC-98DA-EFF0-9A0B-72179F186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698" y="2477154"/>
              <a:ext cx="499984" cy="571458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0000"/>
                    <a:lumOff val="2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88" name="爱设计-15-3">
              <a:extLst>
                <a:ext uri="{FF2B5EF4-FFF2-40B4-BE49-F238E27FC236}">
                  <a16:creationId xmlns:a16="http://schemas.microsoft.com/office/drawing/2014/main" id="{48644524-0B17-7A38-9B6A-5F7A05FB4442}"/>
                </a:ext>
              </a:extLst>
            </p:cNvPr>
            <p:cNvSpPr/>
            <p:nvPr/>
          </p:nvSpPr>
          <p:spPr>
            <a:xfrm>
              <a:off x="6538623" y="2651568"/>
              <a:ext cx="200133" cy="208106"/>
            </a:xfrm>
            <a:custGeom>
              <a:avLst/>
              <a:gdLst>
                <a:gd name="connsiteX0" fmla="*/ 198153 w 692417"/>
                <a:gd name="connsiteY0" fmla="*/ 663680 h 720001"/>
                <a:gd name="connsiteX1" fmla="*/ 239787 w 692417"/>
                <a:gd name="connsiteY1" fmla="*/ 663680 h 720001"/>
                <a:gd name="connsiteX2" fmla="*/ 295235 w 692417"/>
                <a:gd name="connsiteY2" fmla="*/ 663680 h 720001"/>
                <a:gd name="connsiteX3" fmla="*/ 397182 w 692417"/>
                <a:gd name="connsiteY3" fmla="*/ 663680 h 720001"/>
                <a:gd name="connsiteX4" fmla="*/ 452630 w 692417"/>
                <a:gd name="connsiteY4" fmla="*/ 663680 h 720001"/>
                <a:gd name="connsiteX5" fmla="*/ 494264 w 692417"/>
                <a:gd name="connsiteY5" fmla="*/ 663680 h 720001"/>
                <a:gd name="connsiteX6" fmla="*/ 522425 w 692417"/>
                <a:gd name="connsiteY6" fmla="*/ 691841 h 720001"/>
                <a:gd name="connsiteX7" fmla="*/ 494264 w 692417"/>
                <a:gd name="connsiteY7" fmla="*/ 720001 h 720001"/>
                <a:gd name="connsiteX8" fmla="*/ 452630 w 692417"/>
                <a:gd name="connsiteY8" fmla="*/ 720001 h 720001"/>
                <a:gd name="connsiteX9" fmla="*/ 397182 w 692417"/>
                <a:gd name="connsiteY9" fmla="*/ 720001 h 720001"/>
                <a:gd name="connsiteX10" fmla="*/ 295235 w 692417"/>
                <a:gd name="connsiteY10" fmla="*/ 720001 h 720001"/>
                <a:gd name="connsiteX11" fmla="*/ 239787 w 692417"/>
                <a:gd name="connsiteY11" fmla="*/ 720001 h 720001"/>
                <a:gd name="connsiteX12" fmla="*/ 198153 w 692417"/>
                <a:gd name="connsiteY12" fmla="*/ 720001 h 720001"/>
                <a:gd name="connsiteX13" fmla="*/ 169992 w 692417"/>
                <a:gd name="connsiteY13" fmla="*/ 691841 h 720001"/>
                <a:gd name="connsiteX14" fmla="*/ 198153 w 692417"/>
                <a:gd name="connsiteY14" fmla="*/ 663680 h 720001"/>
                <a:gd name="connsiteX15" fmla="*/ 154400 w 692417"/>
                <a:gd name="connsiteY15" fmla="*/ 572143 h 720001"/>
                <a:gd name="connsiteX16" fmla="*/ 154241 w 692417"/>
                <a:gd name="connsiteY16" fmla="*/ 572597 h 720001"/>
                <a:gd name="connsiteX17" fmla="*/ 160423 w 692417"/>
                <a:gd name="connsiteY17" fmla="*/ 572597 h 720001"/>
                <a:gd name="connsiteX18" fmla="*/ 346215 w 692417"/>
                <a:gd name="connsiteY18" fmla="*/ 0 h 720001"/>
                <a:gd name="connsiteX19" fmla="*/ 456041 w 692417"/>
                <a:gd name="connsiteY19" fmla="*/ 22341 h 720001"/>
                <a:gd name="connsiteX20" fmla="*/ 545873 w 692417"/>
                <a:gd name="connsiteY20" fmla="*/ 82980 h 720001"/>
                <a:gd name="connsiteX21" fmla="*/ 606513 w 692417"/>
                <a:gd name="connsiteY21" fmla="*/ 172812 h 720001"/>
                <a:gd name="connsiteX22" fmla="*/ 628853 w 692417"/>
                <a:gd name="connsiteY22" fmla="*/ 282638 h 720001"/>
                <a:gd name="connsiteX23" fmla="*/ 628853 w 692417"/>
                <a:gd name="connsiteY23" fmla="*/ 493091 h 720001"/>
                <a:gd name="connsiteX24" fmla="*/ 687990 w 692417"/>
                <a:gd name="connsiteY24" fmla="*/ 585551 h 720001"/>
                <a:gd name="connsiteX25" fmla="*/ 688929 w 692417"/>
                <a:gd name="connsiteY25" fmla="*/ 614275 h 720001"/>
                <a:gd name="connsiteX26" fmla="*/ 664336 w 692417"/>
                <a:gd name="connsiteY26" fmla="*/ 628918 h 720001"/>
                <a:gd name="connsiteX27" fmla="*/ 28189 w 692417"/>
                <a:gd name="connsiteY27" fmla="*/ 628918 h 720001"/>
                <a:gd name="connsiteX28" fmla="*/ 3596 w 692417"/>
                <a:gd name="connsiteY28" fmla="*/ 614462 h 720001"/>
                <a:gd name="connsiteX29" fmla="*/ 4159 w 692417"/>
                <a:gd name="connsiteY29" fmla="*/ 585927 h 720001"/>
                <a:gd name="connsiteX30" fmla="*/ 63578 w 692417"/>
                <a:gd name="connsiteY30" fmla="*/ 489336 h 720001"/>
                <a:gd name="connsiteX31" fmla="*/ 63578 w 692417"/>
                <a:gd name="connsiteY31" fmla="*/ 282638 h 720001"/>
                <a:gd name="connsiteX32" fmla="*/ 85919 w 692417"/>
                <a:gd name="connsiteY32" fmla="*/ 172812 h 720001"/>
                <a:gd name="connsiteX33" fmla="*/ 146558 w 692417"/>
                <a:gd name="connsiteY33" fmla="*/ 82980 h 720001"/>
                <a:gd name="connsiteX34" fmla="*/ 236389 w 692417"/>
                <a:gd name="connsiteY34" fmla="*/ 22341 h 720001"/>
                <a:gd name="connsiteX35" fmla="*/ 346215 w 692417"/>
                <a:gd name="connsiteY35" fmla="*/ 0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2417" h="720001">
                  <a:moveTo>
                    <a:pt x="198153" y="663680"/>
                  </a:moveTo>
                  <a:lnTo>
                    <a:pt x="239787" y="663680"/>
                  </a:lnTo>
                  <a:lnTo>
                    <a:pt x="295235" y="663680"/>
                  </a:lnTo>
                  <a:lnTo>
                    <a:pt x="397182" y="663680"/>
                  </a:lnTo>
                  <a:lnTo>
                    <a:pt x="452630" y="663680"/>
                  </a:lnTo>
                  <a:lnTo>
                    <a:pt x="494264" y="663680"/>
                  </a:lnTo>
                  <a:cubicBezTo>
                    <a:pt x="509847" y="663680"/>
                    <a:pt x="522425" y="676259"/>
                    <a:pt x="522425" y="691841"/>
                  </a:cubicBezTo>
                  <a:cubicBezTo>
                    <a:pt x="522425" y="707423"/>
                    <a:pt x="509753" y="720001"/>
                    <a:pt x="494264" y="720001"/>
                  </a:cubicBezTo>
                  <a:lnTo>
                    <a:pt x="452630" y="720001"/>
                  </a:lnTo>
                  <a:lnTo>
                    <a:pt x="397182" y="720001"/>
                  </a:lnTo>
                  <a:lnTo>
                    <a:pt x="295235" y="720001"/>
                  </a:lnTo>
                  <a:lnTo>
                    <a:pt x="239787" y="720001"/>
                  </a:lnTo>
                  <a:lnTo>
                    <a:pt x="198153" y="720001"/>
                  </a:lnTo>
                  <a:cubicBezTo>
                    <a:pt x="182571" y="720001"/>
                    <a:pt x="169992" y="707423"/>
                    <a:pt x="169992" y="691841"/>
                  </a:cubicBezTo>
                  <a:cubicBezTo>
                    <a:pt x="169992" y="676259"/>
                    <a:pt x="182571" y="663680"/>
                    <a:pt x="198153" y="663680"/>
                  </a:cubicBezTo>
                  <a:close/>
                  <a:moveTo>
                    <a:pt x="154400" y="572143"/>
                  </a:moveTo>
                  <a:lnTo>
                    <a:pt x="154241" y="572597"/>
                  </a:lnTo>
                  <a:lnTo>
                    <a:pt x="160423" y="572597"/>
                  </a:lnTo>
                  <a:close/>
                  <a:moveTo>
                    <a:pt x="346215" y="0"/>
                  </a:moveTo>
                  <a:cubicBezTo>
                    <a:pt x="384232" y="0"/>
                    <a:pt x="421122" y="7510"/>
                    <a:pt x="456041" y="22341"/>
                  </a:cubicBezTo>
                  <a:cubicBezTo>
                    <a:pt x="489646" y="36609"/>
                    <a:pt x="519872" y="57072"/>
                    <a:pt x="545873" y="82980"/>
                  </a:cubicBezTo>
                  <a:cubicBezTo>
                    <a:pt x="571875" y="108981"/>
                    <a:pt x="592245" y="139207"/>
                    <a:pt x="606513" y="172812"/>
                  </a:cubicBezTo>
                  <a:cubicBezTo>
                    <a:pt x="621344" y="207637"/>
                    <a:pt x="628853" y="244621"/>
                    <a:pt x="628853" y="282638"/>
                  </a:cubicBezTo>
                  <a:lnTo>
                    <a:pt x="628853" y="493091"/>
                  </a:lnTo>
                  <a:lnTo>
                    <a:pt x="687990" y="585551"/>
                  </a:lnTo>
                  <a:cubicBezTo>
                    <a:pt x="693528" y="594187"/>
                    <a:pt x="693904" y="605263"/>
                    <a:pt x="688929" y="614275"/>
                  </a:cubicBezTo>
                  <a:cubicBezTo>
                    <a:pt x="684048" y="623286"/>
                    <a:pt x="674567" y="628918"/>
                    <a:pt x="664336" y="628918"/>
                  </a:cubicBezTo>
                  <a:lnTo>
                    <a:pt x="28189" y="628918"/>
                  </a:lnTo>
                  <a:cubicBezTo>
                    <a:pt x="17958" y="628918"/>
                    <a:pt x="8571" y="623380"/>
                    <a:pt x="3596" y="614462"/>
                  </a:cubicBezTo>
                  <a:cubicBezTo>
                    <a:pt x="-1380" y="605545"/>
                    <a:pt x="-1192" y="594656"/>
                    <a:pt x="4159" y="585927"/>
                  </a:cubicBezTo>
                  <a:lnTo>
                    <a:pt x="63578" y="489336"/>
                  </a:lnTo>
                  <a:lnTo>
                    <a:pt x="63578" y="282638"/>
                  </a:lnTo>
                  <a:cubicBezTo>
                    <a:pt x="63578" y="244621"/>
                    <a:pt x="71087" y="207731"/>
                    <a:pt x="85919" y="172812"/>
                  </a:cubicBezTo>
                  <a:cubicBezTo>
                    <a:pt x="100186" y="139207"/>
                    <a:pt x="120650" y="108981"/>
                    <a:pt x="146558" y="82980"/>
                  </a:cubicBezTo>
                  <a:cubicBezTo>
                    <a:pt x="172465" y="56978"/>
                    <a:pt x="202785" y="36609"/>
                    <a:pt x="236389" y="22341"/>
                  </a:cubicBezTo>
                  <a:cubicBezTo>
                    <a:pt x="271214" y="7510"/>
                    <a:pt x="308199" y="0"/>
                    <a:pt x="346215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89" name="爱设计-16">
            <a:extLst>
              <a:ext uri="{FF2B5EF4-FFF2-40B4-BE49-F238E27FC236}">
                <a16:creationId xmlns:a16="http://schemas.microsoft.com/office/drawing/2014/main" id="{0D10E52C-AAB6-6A64-6A80-D446F8EA81E6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爱设计-17">
            <a:extLst>
              <a:ext uri="{FF2B5EF4-FFF2-40B4-BE49-F238E27FC236}">
                <a16:creationId xmlns:a16="http://schemas.microsoft.com/office/drawing/2014/main" id="{BB419DD9-0179-26E9-3734-8D99B71CA0E6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91" name="爱设计-18">
            <a:extLst>
              <a:ext uri="{FF2B5EF4-FFF2-40B4-BE49-F238E27FC236}">
                <a16:creationId xmlns:a16="http://schemas.microsoft.com/office/drawing/2014/main" id="{7A302584-1326-A261-3C06-CE939F86917F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80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项目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内容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Project Content</a:t>
            </a:r>
          </a:p>
        </p:txBody>
      </p:sp>
      <p:sp>
        <p:nvSpPr>
          <p:cNvPr id="4" name="爱设计-4">
            <a:extLst>
              <a:ext uri="{FF2B5EF4-FFF2-40B4-BE49-F238E27FC236}">
                <a16:creationId xmlns:a16="http://schemas.microsoft.com/office/drawing/2014/main" id="{E06FEAB4-0F4B-E6DB-31E6-93C30C99B033}"/>
              </a:ext>
            </a:extLst>
          </p:cNvPr>
          <p:cNvSpPr/>
          <p:nvPr/>
        </p:nvSpPr>
        <p:spPr>
          <a:xfrm>
            <a:off x="607061" y="2624137"/>
            <a:ext cx="3395086" cy="2352676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爱设计-5">
            <a:extLst>
              <a:ext uri="{FF2B5EF4-FFF2-40B4-BE49-F238E27FC236}">
                <a16:creationId xmlns:a16="http://schemas.microsoft.com/office/drawing/2014/main" id="{BB2A40BF-28BB-882D-6E00-9B16DA4F26DE}"/>
              </a:ext>
            </a:extLst>
          </p:cNvPr>
          <p:cNvSpPr txBox="1">
            <a:spLocks/>
          </p:cNvSpPr>
          <p:nvPr/>
        </p:nvSpPr>
        <p:spPr>
          <a:xfrm>
            <a:off x="955669" y="3057093"/>
            <a:ext cx="2607624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领导小组</a:t>
            </a: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1DF23D7D-0ECC-EFFA-CF6F-35D83226B853}"/>
              </a:ext>
            </a:extLst>
          </p:cNvPr>
          <p:cNvSpPr txBox="1">
            <a:spLocks/>
          </p:cNvSpPr>
          <p:nvPr/>
        </p:nvSpPr>
        <p:spPr>
          <a:xfrm>
            <a:off x="955669" y="3696960"/>
            <a:ext cx="2607624" cy="8441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公司各大区负责人及部门部门负责任</a:t>
            </a:r>
          </a:p>
        </p:txBody>
      </p:sp>
      <p:sp>
        <p:nvSpPr>
          <p:cNvPr id="12" name="爱设计-7">
            <a:extLst>
              <a:ext uri="{FF2B5EF4-FFF2-40B4-BE49-F238E27FC236}">
                <a16:creationId xmlns:a16="http://schemas.microsoft.com/office/drawing/2014/main" id="{11E3F01C-58F3-D183-2D5D-1BBB4AAD19D3}"/>
              </a:ext>
            </a:extLst>
          </p:cNvPr>
          <p:cNvSpPr txBox="1">
            <a:spLocks/>
          </p:cNvSpPr>
          <p:nvPr/>
        </p:nvSpPr>
        <p:spPr>
          <a:xfrm>
            <a:off x="965829" y="3381590"/>
            <a:ext cx="2607624" cy="2201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en-US" altLang="zh-CN" sz="11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ADD YOUR TITLE HERE</a:t>
            </a:r>
          </a:p>
        </p:txBody>
      </p:sp>
      <p:sp>
        <p:nvSpPr>
          <p:cNvPr id="13" name="爱设计-8">
            <a:extLst>
              <a:ext uri="{FF2B5EF4-FFF2-40B4-BE49-F238E27FC236}">
                <a16:creationId xmlns:a16="http://schemas.microsoft.com/office/drawing/2014/main" id="{9F674538-6FA2-9C94-61CE-E295BDF4DA0B}"/>
              </a:ext>
            </a:extLst>
          </p:cNvPr>
          <p:cNvSpPr txBox="1">
            <a:spLocks/>
          </p:cNvSpPr>
          <p:nvPr/>
        </p:nvSpPr>
        <p:spPr>
          <a:xfrm>
            <a:off x="986335" y="2400565"/>
            <a:ext cx="437802" cy="379242"/>
          </a:xfrm>
          <a:custGeom>
            <a:avLst/>
            <a:gdLst/>
            <a:ahLst/>
            <a:cxnLst/>
            <a:rect l="l" t="t" r="r" b="b"/>
            <a:pathLst>
              <a:path w="315441" h="273249">
                <a:moveTo>
                  <a:pt x="283964" y="0"/>
                </a:moveTo>
                <a:lnTo>
                  <a:pt x="315441" y="59606"/>
                </a:lnTo>
                <a:cubicBezTo>
                  <a:pt x="289768" y="71661"/>
                  <a:pt x="272020" y="83660"/>
                  <a:pt x="262198" y="95604"/>
                </a:cubicBezTo>
                <a:cubicBezTo>
                  <a:pt x="252375" y="107547"/>
                  <a:pt x="246906" y="121667"/>
                  <a:pt x="245789" y="137964"/>
                </a:cubicBezTo>
                <a:lnTo>
                  <a:pt x="315441" y="137964"/>
                </a:lnTo>
                <a:lnTo>
                  <a:pt x="315441" y="273249"/>
                </a:lnTo>
                <a:lnTo>
                  <a:pt x="169775" y="273249"/>
                </a:lnTo>
                <a:lnTo>
                  <a:pt x="169775" y="161070"/>
                </a:lnTo>
                <a:cubicBezTo>
                  <a:pt x="169775" y="119770"/>
                  <a:pt x="178370" y="87177"/>
                  <a:pt x="195560" y="63290"/>
                </a:cubicBezTo>
                <a:cubicBezTo>
                  <a:pt x="212750" y="39403"/>
                  <a:pt x="242217" y="18306"/>
                  <a:pt x="283964" y="0"/>
                </a:cubicBezTo>
                <a:close/>
                <a:moveTo>
                  <a:pt x="114188" y="0"/>
                </a:moveTo>
                <a:lnTo>
                  <a:pt x="145665" y="59606"/>
                </a:lnTo>
                <a:cubicBezTo>
                  <a:pt x="119992" y="71661"/>
                  <a:pt x="102245" y="83660"/>
                  <a:pt x="92422" y="95604"/>
                </a:cubicBezTo>
                <a:cubicBezTo>
                  <a:pt x="82599" y="107547"/>
                  <a:pt x="77130" y="121667"/>
                  <a:pt x="76014" y="137964"/>
                </a:cubicBezTo>
                <a:lnTo>
                  <a:pt x="145665" y="137964"/>
                </a:lnTo>
                <a:lnTo>
                  <a:pt x="145665" y="273249"/>
                </a:lnTo>
                <a:lnTo>
                  <a:pt x="0" y="273249"/>
                </a:lnTo>
                <a:lnTo>
                  <a:pt x="0" y="161070"/>
                </a:lnTo>
                <a:cubicBezTo>
                  <a:pt x="0" y="119770"/>
                  <a:pt x="8595" y="87177"/>
                  <a:pt x="25784" y="63290"/>
                </a:cubicBezTo>
                <a:cubicBezTo>
                  <a:pt x="42974" y="39403"/>
                  <a:pt x="72442" y="18306"/>
                  <a:pt x="1141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Arial Black" panose="020B0A04020102020204" pitchFamily="34" charset="0"/>
              <a:ea typeface="OPPOSans B" panose="00020600040101010101" pitchFamily="18" charset="-122"/>
              <a:cs typeface="OPPOSans B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4" name="爱设计-9">
            <a:extLst>
              <a:ext uri="{FF2B5EF4-FFF2-40B4-BE49-F238E27FC236}">
                <a16:creationId xmlns:a16="http://schemas.microsoft.com/office/drawing/2014/main" id="{39AD6CDC-30CC-4471-CDD2-AF46A5573571}"/>
              </a:ext>
            </a:extLst>
          </p:cNvPr>
          <p:cNvSpPr/>
          <p:nvPr/>
        </p:nvSpPr>
        <p:spPr>
          <a:xfrm>
            <a:off x="4178790" y="2486381"/>
            <a:ext cx="3834420" cy="2657119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爱设计-10">
            <a:extLst>
              <a:ext uri="{FF2B5EF4-FFF2-40B4-BE49-F238E27FC236}">
                <a16:creationId xmlns:a16="http://schemas.microsoft.com/office/drawing/2014/main" id="{A7737A03-6432-4FEA-1E25-3639EC47837B}"/>
              </a:ext>
            </a:extLst>
          </p:cNvPr>
          <p:cNvSpPr txBox="1">
            <a:spLocks/>
          </p:cNvSpPr>
          <p:nvPr/>
        </p:nvSpPr>
        <p:spPr>
          <a:xfrm>
            <a:off x="4572509" y="2975363"/>
            <a:ext cx="2945058" cy="3320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工作小组</a:t>
            </a:r>
          </a:p>
        </p:txBody>
      </p:sp>
      <p:sp>
        <p:nvSpPr>
          <p:cNvPr id="16" name="爱设计-11">
            <a:extLst>
              <a:ext uri="{FF2B5EF4-FFF2-40B4-BE49-F238E27FC236}">
                <a16:creationId xmlns:a16="http://schemas.microsoft.com/office/drawing/2014/main" id="{AD3BCFE3-7788-1542-AA94-F685C348A3CB}"/>
              </a:ext>
            </a:extLst>
          </p:cNvPr>
          <p:cNvSpPr txBox="1">
            <a:spLocks/>
          </p:cNvSpPr>
          <p:nvPr/>
        </p:nvSpPr>
        <p:spPr>
          <a:xfrm>
            <a:off x="4572509" y="3703948"/>
            <a:ext cx="2945058" cy="8019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各区各部门工作小组</a:t>
            </a:r>
          </a:p>
        </p:txBody>
      </p:sp>
      <p:sp>
        <p:nvSpPr>
          <p:cNvPr id="17" name="爱设计-12">
            <a:extLst>
              <a:ext uri="{FF2B5EF4-FFF2-40B4-BE49-F238E27FC236}">
                <a16:creationId xmlns:a16="http://schemas.microsoft.com/office/drawing/2014/main" id="{77F25C31-6A61-D47E-93E0-7EAFDEF4DEFB}"/>
              </a:ext>
            </a:extLst>
          </p:cNvPr>
          <p:cNvSpPr txBox="1">
            <a:spLocks/>
          </p:cNvSpPr>
          <p:nvPr/>
        </p:nvSpPr>
        <p:spPr>
          <a:xfrm>
            <a:off x="4582669" y="3353106"/>
            <a:ext cx="2945058" cy="2486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en-US" altLang="zh-CN" sz="11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ADD YOUR TITLE HERE</a:t>
            </a:r>
          </a:p>
        </p:txBody>
      </p:sp>
      <p:sp>
        <p:nvSpPr>
          <p:cNvPr id="18" name="爱设计-13">
            <a:extLst>
              <a:ext uri="{FF2B5EF4-FFF2-40B4-BE49-F238E27FC236}">
                <a16:creationId xmlns:a16="http://schemas.microsoft.com/office/drawing/2014/main" id="{32C5D71D-C7A9-D19C-D0DD-E153E7DC3472}"/>
              </a:ext>
            </a:extLst>
          </p:cNvPr>
          <p:cNvSpPr txBox="1">
            <a:spLocks/>
          </p:cNvSpPr>
          <p:nvPr/>
        </p:nvSpPr>
        <p:spPr>
          <a:xfrm>
            <a:off x="4607143" y="2233878"/>
            <a:ext cx="494455" cy="428317"/>
          </a:xfrm>
          <a:custGeom>
            <a:avLst/>
            <a:gdLst/>
            <a:ahLst/>
            <a:cxnLst/>
            <a:rect l="l" t="t" r="r" b="b"/>
            <a:pathLst>
              <a:path w="315441" h="273249">
                <a:moveTo>
                  <a:pt x="283964" y="0"/>
                </a:moveTo>
                <a:lnTo>
                  <a:pt x="315441" y="59606"/>
                </a:lnTo>
                <a:cubicBezTo>
                  <a:pt x="289768" y="71661"/>
                  <a:pt x="272020" y="83660"/>
                  <a:pt x="262198" y="95604"/>
                </a:cubicBezTo>
                <a:cubicBezTo>
                  <a:pt x="252375" y="107547"/>
                  <a:pt x="246906" y="121667"/>
                  <a:pt x="245789" y="137964"/>
                </a:cubicBezTo>
                <a:lnTo>
                  <a:pt x="315441" y="137964"/>
                </a:lnTo>
                <a:lnTo>
                  <a:pt x="315441" y="273249"/>
                </a:lnTo>
                <a:lnTo>
                  <a:pt x="169775" y="273249"/>
                </a:lnTo>
                <a:lnTo>
                  <a:pt x="169775" y="161070"/>
                </a:lnTo>
                <a:cubicBezTo>
                  <a:pt x="169775" y="119770"/>
                  <a:pt x="178370" y="87177"/>
                  <a:pt x="195560" y="63290"/>
                </a:cubicBezTo>
                <a:cubicBezTo>
                  <a:pt x="212750" y="39403"/>
                  <a:pt x="242217" y="18306"/>
                  <a:pt x="283964" y="0"/>
                </a:cubicBezTo>
                <a:close/>
                <a:moveTo>
                  <a:pt x="114188" y="0"/>
                </a:moveTo>
                <a:lnTo>
                  <a:pt x="145665" y="59606"/>
                </a:lnTo>
                <a:cubicBezTo>
                  <a:pt x="119992" y="71661"/>
                  <a:pt x="102245" y="83660"/>
                  <a:pt x="92422" y="95604"/>
                </a:cubicBezTo>
                <a:cubicBezTo>
                  <a:pt x="82599" y="107547"/>
                  <a:pt x="77130" y="121667"/>
                  <a:pt x="76014" y="137964"/>
                </a:cubicBezTo>
                <a:lnTo>
                  <a:pt x="145665" y="137964"/>
                </a:lnTo>
                <a:lnTo>
                  <a:pt x="145665" y="273249"/>
                </a:lnTo>
                <a:lnTo>
                  <a:pt x="0" y="273249"/>
                </a:lnTo>
                <a:lnTo>
                  <a:pt x="0" y="161070"/>
                </a:lnTo>
                <a:cubicBezTo>
                  <a:pt x="0" y="119770"/>
                  <a:pt x="8595" y="87177"/>
                  <a:pt x="25784" y="63290"/>
                </a:cubicBezTo>
                <a:cubicBezTo>
                  <a:pt x="42974" y="39403"/>
                  <a:pt x="72442" y="18306"/>
                  <a:pt x="1141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Arial Black" panose="020B0A04020102020204" pitchFamily="34" charset="0"/>
              <a:ea typeface="OPPOSans B" panose="00020600040101010101" pitchFamily="18" charset="-122"/>
              <a:cs typeface="OPPOSans B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9" name="爱设计-14">
            <a:extLst>
              <a:ext uri="{FF2B5EF4-FFF2-40B4-BE49-F238E27FC236}">
                <a16:creationId xmlns:a16="http://schemas.microsoft.com/office/drawing/2014/main" id="{BAFA9CC1-EE2E-A120-2055-AF0398C89D5C}"/>
              </a:ext>
            </a:extLst>
          </p:cNvPr>
          <p:cNvSpPr/>
          <p:nvPr/>
        </p:nvSpPr>
        <p:spPr>
          <a:xfrm>
            <a:off x="8189853" y="2624137"/>
            <a:ext cx="3395086" cy="2352676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爱设计-15">
            <a:extLst>
              <a:ext uri="{FF2B5EF4-FFF2-40B4-BE49-F238E27FC236}">
                <a16:creationId xmlns:a16="http://schemas.microsoft.com/office/drawing/2014/main" id="{762BD665-CA1D-F6B7-020D-C851F34716E6}"/>
              </a:ext>
            </a:extLst>
          </p:cNvPr>
          <p:cNvSpPr txBox="1">
            <a:spLocks/>
          </p:cNvSpPr>
          <p:nvPr/>
        </p:nvSpPr>
        <p:spPr>
          <a:xfrm>
            <a:off x="8538461" y="3057093"/>
            <a:ext cx="2607624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其他小组</a:t>
            </a:r>
          </a:p>
        </p:txBody>
      </p:sp>
      <p:sp>
        <p:nvSpPr>
          <p:cNvPr id="21" name="爱设计-16">
            <a:extLst>
              <a:ext uri="{FF2B5EF4-FFF2-40B4-BE49-F238E27FC236}">
                <a16:creationId xmlns:a16="http://schemas.microsoft.com/office/drawing/2014/main" id="{0F1ED14C-81A3-2B7B-5708-84505F49B115}"/>
              </a:ext>
            </a:extLst>
          </p:cNvPr>
          <p:cNvSpPr txBox="1">
            <a:spLocks/>
          </p:cNvSpPr>
          <p:nvPr/>
        </p:nvSpPr>
        <p:spPr>
          <a:xfrm>
            <a:off x="8538461" y="3696960"/>
            <a:ext cx="2697870" cy="8441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内容组、活动组、用户组</a:t>
            </a:r>
          </a:p>
        </p:txBody>
      </p:sp>
      <p:sp>
        <p:nvSpPr>
          <p:cNvPr id="22" name="爱设计-17">
            <a:extLst>
              <a:ext uri="{FF2B5EF4-FFF2-40B4-BE49-F238E27FC236}">
                <a16:creationId xmlns:a16="http://schemas.microsoft.com/office/drawing/2014/main" id="{5282E218-6AE9-D897-5A2D-7FD979FA4CDE}"/>
              </a:ext>
            </a:extLst>
          </p:cNvPr>
          <p:cNvSpPr txBox="1">
            <a:spLocks/>
          </p:cNvSpPr>
          <p:nvPr/>
        </p:nvSpPr>
        <p:spPr>
          <a:xfrm>
            <a:off x="8548621" y="3381590"/>
            <a:ext cx="2607624" cy="2201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en-US" altLang="zh-CN" sz="11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ADD YOUR TITLE HERE</a:t>
            </a:r>
          </a:p>
        </p:txBody>
      </p:sp>
      <p:sp>
        <p:nvSpPr>
          <p:cNvPr id="23" name="爱设计-18">
            <a:extLst>
              <a:ext uri="{FF2B5EF4-FFF2-40B4-BE49-F238E27FC236}">
                <a16:creationId xmlns:a16="http://schemas.microsoft.com/office/drawing/2014/main" id="{554F9B98-C3B3-6906-FDCC-638BA77A00DC}"/>
              </a:ext>
            </a:extLst>
          </p:cNvPr>
          <p:cNvSpPr txBox="1">
            <a:spLocks/>
          </p:cNvSpPr>
          <p:nvPr/>
        </p:nvSpPr>
        <p:spPr>
          <a:xfrm>
            <a:off x="8569127" y="2400565"/>
            <a:ext cx="437802" cy="379242"/>
          </a:xfrm>
          <a:custGeom>
            <a:avLst/>
            <a:gdLst/>
            <a:ahLst/>
            <a:cxnLst/>
            <a:rect l="l" t="t" r="r" b="b"/>
            <a:pathLst>
              <a:path w="315441" h="273249">
                <a:moveTo>
                  <a:pt x="283964" y="0"/>
                </a:moveTo>
                <a:lnTo>
                  <a:pt x="315441" y="59606"/>
                </a:lnTo>
                <a:cubicBezTo>
                  <a:pt x="289768" y="71661"/>
                  <a:pt x="272020" y="83660"/>
                  <a:pt x="262198" y="95604"/>
                </a:cubicBezTo>
                <a:cubicBezTo>
                  <a:pt x="252375" y="107547"/>
                  <a:pt x="246906" y="121667"/>
                  <a:pt x="245789" y="137964"/>
                </a:cubicBezTo>
                <a:lnTo>
                  <a:pt x="315441" y="137964"/>
                </a:lnTo>
                <a:lnTo>
                  <a:pt x="315441" y="273249"/>
                </a:lnTo>
                <a:lnTo>
                  <a:pt x="169775" y="273249"/>
                </a:lnTo>
                <a:lnTo>
                  <a:pt x="169775" y="161070"/>
                </a:lnTo>
                <a:cubicBezTo>
                  <a:pt x="169775" y="119770"/>
                  <a:pt x="178370" y="87177"/>
                  <a:pt x="195560" y="63290"/>
                </a:cubicBezTo>
                <a:cubicBezTo>
                  <a:pt x="212750" y="39403"/>
                  <a:pt x="242217" y="18306"/>
                  <a:pt x="283964" y="0"/>
                </a:cubicBezTo>
                <a:close/>
                <a:moveTo>
                  <a:pt x="114188" y="0"/>
                </a:moveTo>
                <a:lnTo>
                  <a:pt x="145665" y="59606"/>
                </a:lnTo>
                <a:cubicBezTo>
                  <a:pt x="119992" y="71661"/>
                  <a:pt x="102245" y="83660"/>
                  <a:pt x="92422" y="95604"/>
                </a:cubicBezTo>
                <a:cubicBezTo>
                  <a:pt x="82599" y="107547"/>
                  <a:pt x="77130" y="121667"/>
                  <a:pt x="76014" y="137964"/>
                </a:cubicBezTo>
                <a:lnTo>
                  <a:pt x="145665" y="137964"/>
                </a:lnTo>
                <a:lnTo>
                  <a:pt x="145665" y="273249"/>
                </a:lnTo>
                <a:lnTo>
                  <a:pt x="0" y="273249"/>
                </a:lnTo>
                <a:lnTo>
                  <a:pt x="0" y="161070"/>
                </a:lnTo>
                <a:cubicBezTo>
                  <a:pt x="0" y="119770"/>
                  <a:pt x="8595" y="87177"/>
                  <a:pt x="25784" y="63290"/>
                </a:cubicBezTo>
                <a:cubicBezTo>
                  <a:pt x="42974" y="39403"/>
                  <a:pt x="72442" y="18306"/>
                  <a:pt x="1141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Arial Black" panose="020B0A04020102020204" pitchFamily="34" charset="0"/>
              <a:ea typeface="OPPOSans B" panose="00020600040101010101" pitchFamily="18" charset="-122"/>
              <a:cs typeface="OPPOSans B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27" name="爱设计-19">
            <a:extLst>
              <a:ext uri="{FF2B5EF4-FFF2-40B4-BE49-F238E27FC236}">
                <a16:creationId xmlns:a16="http://schemas.microsoft.com/office/drawing/2014/main" id="{F26F4B1B-B36B-D71C-50EA-263DC8AE3B59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爱设计-20">
            <a:extLst>
              <a:ext uri="{FF2B5EF4-FFF2-40B4-BE49-F238E27FC236}">
                <a16:creationId xmlns:a16="http://schemas.microsoft.com/office/drawing/2014/main" id="{4286CD66-DBEA-06DC-1DE7-713F4351218E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9" name="爱设计-21">
            <a:extLst>
              <a:ext uri="{FF2B5EF4-FFF2-40B4-BE49-F238E27FC236}">
                <a16:creationId xmlns:a16="http://schemas.microsoft.com/office/drawing/2014/main" id="{61BBADFD-97B0-FB07-6456-726F2CD69304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60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工作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开展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Wprk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 Carried Out</a:t>
            </a:r>
          </a:p>
        </p:txBody>
      </p:sp>
      <p:sp>
        <p:nvSpPr>
          <p:cNvPr id="4" name="爱设计-4">
            <a:extLst>
              <a:ext uri="{FF2B5EF4-FFF2-40B4-BE49-F238E27FC236}">
                <a16:creationId xmlns:a16="http://schemas.microsoft.com/office/drawing/2014/main" id="{12712D0F-B11B-1E09-AF10-5F518984958B}"/>
              </a:ext>
            </a:extLst>
          </p:cNvPr>
          <p:cNvSpPr/>
          <p:nvPr/>
        </p:nvSpPr>
        <p:spPr>
          <a:xfrm>
            <a:off x="1327311" y="2242495"/>
            <a:ext cx="9635041" cy="2585657"/>
          </a:xfrm>
          <a:custGeom>
            <a:avLst/>
            <a:gdLst>
              <a:gd name="connsiteX0" fmla="*/ 0 w 22844"/>
              <a:gd name="connsiteY0" fmla="*/ 14855 h 19793"/>
              <a:gd name="connsiteX1" fmla="*/ 3748 w 22844"/>
              <a:gd name="connsiteY1" fmla="*/ 18506 h 19793"/>
              <a:gd name="connsiteX2" fmla="*/ 8820 w 22844"/>
              <a:gd name="connsiteY2" fmla="*/ 18924 h 19793"/>
              <a:gd name="connsiteX3" fmla="*/ 12320 w 22844"/>
              <a:gd name="connsiteY3" fmla="*/ 9332 h 19793"/>
              <a:gd name="connsiteX4" fmla="*/ 19408 w 22844"/>
              <a:gd name="connsiteY4" fmla="*/ 8979 h 19793"/>
              <a:gd name="connsiteX5" fmla="*/ 22844 w 22844"/>
              <a:gd name="connsiteY5" fmla="*/ 0 h 19793"/>
              <a:gd name="connsiteX0" fmla="*/ 0 w 22844"/>
              <a:gd name="connsiteY0" fmla="*/ 14855 h 18953"/>
              <a:gd name="connsiteX1" fmla="*/ 3375 w 22844"/>
              <a:gd name="connsiteY1" fmla="*/ 12419 h 18953"/>
              <a:gd name="connsiteX2" fmla="*/ 8820 w 22844"/>
              <a:gd name="connsiteY2" fmla="*/ 18924 h 18953"/>
              <a:gd name="connsiteX3" fmla="*/ 12320 w 22844"/>
              <a:gd name="connsiteY3" fmla="*/ 9332 h 18953"/>
              <a:gd name="connsiteX4" fmla="*/ 19408 w 22844"/>
              <a:gd name="connsiteY4" fmla="*/ 8979 h 18953"/>
              <a:gd name="connsiteX5" fmla="*/ 22844 w 22844"/>
              <a:gd name="connsiteY5" fmla="*/ 0 h 18953"/>
              <a:gd name="connsiteX0" fmla="*/ 0 w 22844"/>
              <a:gd name="connsiteY0" fmla="*/ 14855 h 14855"/>
              <a:gd name="connsiteX1" fmla="*/ 3375 w 22844"/>
              <a:gd name="connsiteY1" fmla="*/ 12419 h 14855"/>
              <a:gd name="connsiteX2" fmla="*/ 8198 w 22844"/>
              <a:gd name="connsiteY2" fmla="*/ 13660 h 14855"/>
              <a:gd name="connsiteX3" fmla="*/ 12320 w 22844"/>
              <a:gd name="connsiteY3" fmla="*/ 9332 h 14855"/>
              <a:gd name="connsiteX4" fmla="*/ 19408 w 22844"/>
              <a:gd name="connsiteY4" fmla="*/ 8979 h 14855"/>
              <a:gd name="connsiteX5" fmla="*/ 22844 w 22844"/>
              <a:gd name="connsiteY5" fmla="*/ 0 h 14855"/>
              <a:gd name="connsiteX0" fmla="*/ 0 w 23590"/>
              <a:gd name="connsiteY0" fmla="*/ 16747 h 16747"/>
              <a:gd name="connsiteX1" fmla="*/ 4121 w 23590"/>
              <a:gd name="connsiteY1" fmla="*/ 12419 h 16747"/>
              <a:gd name="connsiteX2" fmla="*/ 8944 w 23590"/>
              <a:gd name="connsiteY2" fmla="*/ 13660 h 16747"/>
              <a:gd name="connsiteX3" fmla="*/ 13066 w 23590"/>
              <a:gd name="connsiteY3" fmla="*/ 9332 h 16747"/>
              <a:gd name="connsiteX4" fmla="*/ 20154 w 23590"/>
              <a:gd name="connsiteY4" fmla="*/ 8979 h 16747"/>
              <a:gd name="connsiteX5" fmla="*/ 23590 w 23590"/>
              <a:gd name="connsiteY5" fmla="*/ 0 h 1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90" h="16747" extrusionOk="0">
                <a:moveTo>
                  <a:pt x="0" y="16747"/>
                </a:moveTo>
                <a:cubicBezTo>
                  <a:pt x="648" y="14951"/>
                  <a:pt x="2630" y="12934"/>
                  <a:pt x="4121" y="12419"/>
                </a:cubicBezTo>
                <a:cubicBezTo>
                  <a:pt x="5612" y="11904"/>
                  <a:pt x="7453" y="14175"/>
                  <a:pt x="8944" y="13660"/>
                </a:cubicBezTo>
                <a:cubicBezTo>
                  <a:pt x="10435" y="13145"/>
                  <a:pt x="11198" y="10112"/>
                  <a:pt x="13066" y="9332"/>
                </a:cubicBezTo>
                <a:cubicBezTo>
                  <a:pt x="14934" y="8552"/>
                  <a:pt x="17779" y="10111"/>
                  <a:pt x="20154" y="8979"/>
                </a:cubicBezTo>
                <a:cubicBezTo>
                  <a:pt x="21942" y="8127"/>
                  <a:pt x="23320" y="4525"/>
                  <a:pt x="23590" y="0"/>
                </a:cubicBez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custDash>
              <a:ds d="200000" sp="200000"/>
            </a:custDash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9" name="爱设计-5">
            <a:extLst>
              <a:ext uri="{FF2B5EF4-FFF2-40B4-BE49-F238E27FC236}">
                <a16:creationId xmlns:a16="http://schemas.microsoft.com/office/drawing/2014/main" id="{A2EB3E5F-86D3-EAEB-14AE-4AEA3634211E}"/>
              </a:ext>
            </a:extLst>
          </p:cNvPr>
          <p:cNvGrpSpPr/>
          <p:nvPr/>
        </p:nvGrpSpPr>
        <p:grpSpPr>
          <a:xfrm>
            <a:off x="151950" y="4772720"/>
            <a:ext cx="1260297" cy="989682"/>
            <a:chOff x="0" y="0"/>
            <a:chExt cx="3508496" cy="2755140"/>
          </a:xfrm>
        </p:grpSpPr>
        <p:sp>
          <p:nvSpPr>
            <p:cNvPr id="11" name="爱设计-5-1">
              <a:extLst>
                <a:ext uri="{FF2B5EF4-FFF2-40B4-BE49-F238E27FC236}">
                  <a16:creationId xmlns:a16="http://schemas.microsoft.com/office/drawing/2014/main" id="{C6AAC3DD-A843-2244-0F64-75FF22B13BF3}"/>
                </a:ext>
              </a:extLst>
            </p:cNvPr>
            <p:cNvSpPr/>
            <p:nvPr/>
          </p:nvSpPr>
          <p:spPr>
            <a:xfrm>
              <a:off x="1018575" y="4128"/>
              <a:ext cx="2480927" cy="2687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535"/>
                  </a:moveTo>
                  <a:lnTo>
                    <a:pt x="21600" y="0"/>
                  </a:lnTo>
                  <a:lnTo>
                    <a:pt x="2081" y="21600"/>
                  </a:lnTo>
                  <a:lnTo>
                    <a:pt x="0" y="14535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" name="爱设计-5-2">
              <a:extLst>
                <a:ext uri="{FF2B5EF4-FFF2-40B4-BE49-F238E27FC236}">
                  <a16:creationId xmlns:a16="http://schemas.microsoft.com/office/drawing/2014/main" id="{358A5905-DB70-5F17-9BBA-2CD448B3AAF7}"/>
                </a:ext>
              </a:extLst>
            </p:cNvPr>
            <p:cNvSpPr/>
            <p:nvPr/>
          </p:nvSpPr>
          <p:spPr>
            <a:xfrm>
              <a:off x="1256989" y="94"/>
              <a:ext cx="2246977" cy="269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15533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202" y="15533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爱设计-5-3">
              <a:extLst>
                <a:ext uri="{FF2B5EF4-FFF2-40B4-BE49-F238E27FC236}">
                  <a16:creationId xmlns:a16="http://schemas.microsoft.com/office/drawing/2014/main" id="{73025B34-ACEE-BE10-0EB3-2E66D663D67C}"/>
                </a:ext>
              </a:extLst>
            </p:cNvPr>
            <p:cNvSpPr/>
            <p:nvPr/>
          </p:nvSpPr>
          <p:spPr>
            <a:xfrm>
              <a:off x="0" y="970"/>
              <a:ext cx="3504058" cy="1814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317"/>
                  </a:moveTo>
                  <a:lnTo>
                    <a:pt x="6301" y="21600"/>
                  </a:lnTo>
                  <a:lnTo>
                    <a:pt x="21600" y="0"/>
                  </a:lnTo>
                  <a:lnTo>
                    <a:pt x="0" y="1731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爱设计-5-4">
              <a:extLst>
                <a:ext uri="{FF2B5EF4-FFF2-40B4-BE49-F238E27FC236}">
                  <a16:creationId xmlns:a16="http://schemas.microsoft.com/office/drawing/2014/main" id="{290065C9-DC6C-8034-B087-9978CE2E3299}"/>
                </a:ext>
              </a:extLst>
            </p:cNvPr>
            <p:cNvSpPr/>
            <p:nvPr/>
          </p:nvSpPr>
          <p:spPr>
            <a:xfrm>
              <a:off x="1278633" y="1318"/>
              <a:ext cx="2225700" cy="275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166"/>
                  </a:moveTo>
                  <a:lnTo>
                    <a:pt x="14073" y="21600"/>
                  </a:lnTo>
                  <a:lnTo>
                    <a:pt x="21600" y="0"/>
                  </a:lnTo>
                  <a:lnTo>
                    <a:pt x="0" y="15166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爱设计-5-5">
              <a:extLst>
                <a:ext uri="{FF2B5EF4-FFF2-40B4-BE49-F238E27FC236}">
                  <a16:creationId xmlns:a16="http://schemas.microsoft.com/office/drawing/2014/main" id="{48AA17E9-C6D8-236D-362A-4B709DED519B}"/>
                </a:ext>
              </a:extLst>
            </p:cNvPr>
            <p:cNvSpPr/>
            <p:nvPr/>
          </p:nvSpPr>
          <p:spPr>
            <a:xfrm>
              <a:off x="2011562" y="1351"/>
              <a:ext cx="1496935" cy="275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60"/>
                  </a:moveTo>
                  <a:lnTo>
                    <a:pt x="10411" y="21600"/>
                  </a:lnTo>
                  <a:lnTo>
                    <a:pt x="21600" y="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6" name="爱设计-5-6">
              <a:extLst>
                <a:ext uri="{FF2B5EF4-FFF2-40B4-BE49-F238E27FC236}">
                  <a16:creationId xmlns:a16="http://schemas.microsoft.com/office/drawing/2014/main" id="{60691C60-5C86-9313-2215-F5DB9153A4A8}"/>
                </a:ext>
              </a:extLst>
            </p:cNvPr>
            <p:cNvSpPr/>
            <p:nvPr/>
          </p:nvSpPr>
          <p:spPr>
            <a:xfrm>
              <a:off x="3478" y="0"/>
              <a:ext cx="3501451" cy="1453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443" y="17896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7" name="爱设计-6">
            <a:extLst>
              <a:ext uri="{FF2B5EF4-FFF2-40B4-BE49-F238E27FC236}">
                <a16:creationId xmlns:a16="http://schemas.microsoft.com/office/drawing/2014/main" id="{CF143D43-9D56-4460-32CB-52AE584C15B0}"/>
              </a:ext>
            </a:extLst>
          </p:cNvPr>
          <p:cNvSpPr/>
          <p:nvPr/>
        </p:nvSpPr>
        <p:spPr>
          <a:xfrm>
            <a:off x="10704394" y="2021334"/>
            <a:ext cx="515916" cy="515916"/>
          </a:xfrm>
          <a:prstGeom prst="rect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爱设计-7">
            <a:extLst>
              <a:ext uri="{FF2B5EF4-FFF2-40B4-BE49-F238E27FC236}">
                <a16:creationId xmlns:a16="http://schemas.microsoft.com/office/drawing/2014/main" id="{0464C551-A395-71DB-2178-FD294F6280CA}"/>
              </a:ext>
            </a:extLst>
          </p:cNvPr>
          <p:cNvSpPr txBox="1"/>
          <p:nvPr/>
        </p:nvSpPr>
        <p:spPr>
          <a:xfrm>
            <a:off x="8217683" y="2002861"/>
            <a:ext cx="2317947" cy="63453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在不同流量平台开设个人账户，传递品牌声量</a:t>
            </a:r>
          </a:p>
        </p:txBody>
      </p:sp>
      <p:sp>
        <p:nvSpPr>
          <p:cNvPr id="19" name="爱设计-8">
            <a:extLst>
              <a:ext uri="{FF2B5EF4-FFF2-40B4-BE49-F238E27FC236}">
                <a16:creationId xmlns:a16="http://schemas.microsoft.com/office/drawing/2014/main" id="{B18198E6-F66F-5B77-2E1F-B028F9025295}"/>
              </a:ext>
            </a:extLst>
          </p:cNvPr>
          <p:cNvSpPr txBox="1"/>
          <p:nvPr/>
        </p:nvSpPr>
        <p:spPr>
          <a:xfrm>
            <a:off x="8528399" y="1682752"/>
            <a:ext cx="20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工作框架制定</a:t>
            </a:r>
          </a:p>
        </p:txBody>
      </p:sp>
      <p:sp>
        <p:nvSpPr>
          <p:cNvPr id="21" name="爱设计-9">
            <a:extLst>
              <a:ext uri="{FF2B5EF4-FFF2-40B4-BE49-F238E27FC236}">
                <a16:creationId xmlns:a16="http://schemas.microsoft.com/office/drawing/2014/main" id="{A3ED6EC4-7548-43A0-5965-B51EBE121697}"/>
              </a:ext>
            </a:extLst>
          </p:cNvPr>
          <p:cNvSpPr/>
          <p:nvPr/>
        </p:nvSpPr>
        <p:spPr>
          <a:xfrm>
            <a:off x="2654282" y="4014473"/>
            <a:ext cx="515916" cy="515916"/>
          </a:xfrm>
          <a:prstGeom prst="rect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" name="爱设计-10">
            <a:extLst>
              <a:ext uri="{FF2B5EF4-FFF2-40B4-BE49-F238E27FC236}">
                <a16:creationId xmlns:a16="http://schemas.microsoft.com/office/drawing/2014/main" id="{4C8B1104-422A-917F-34B6-544B96C1A1DC}"/>
              </a:ext>
            </a:extLst>
          </p:cNvPr>
          <p:cNvSpPr txBox="1"/>
          <p:nvPr/>
        </p:nvSpPr>
        <p:spPr>
          <a:xfrm>
            <a:off x="1963811" y="4932529"/>
            <a:ext cx="1937630" cy="63453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通过海报、文章、视频、音频、直播</a:t>
            </a:r>
          </a:p>
        </p:txBody>
      </p:sp>
      <p:sp>
        <p:nvSpPr>
          <p:cNvPr id="25" name="爱设计-11">
            <a:extLst>
              <a:ext uri="{FF2B5EF4-FFF2-40B4-BE49-F238E27FC236}">
                <a16:creationId xmlns:a16="http://schemas.microsoft.com/office/drawing/2014/main" id="{CBB5225D-F0B4-19F0-9692-559C26ECEF32}"/>
              </a:ext>
            </a:extLst>
          </p:cNvPr>
          <p:cNvSpPr txBox="1"/>
          <p:nvPr/>
        </p:nvSpPr>
        <p:spPr>
          <a:xfrm>
            <a:off x="1975577" y="4612420"/>
            <a:ext cx="20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确定工作目标</a:t>
            </a:r>
          </a:p>
        </p:txBody>
      </p:sp>
      <p:sp>
        <p:nvSpPr>
          <p:cNvPr id="23" name="爱设计-12">
            <a:extLst>
              <a:ext uri="{FF2B5EF4-FFF2-40B4-BE49-F238E27FC236}">
                <a16:creationId xmlns:a16="http://schemas.microsoft.com/office/drawing/2014/main" id="{AB80D1CA-DF8C-0278-97F7-B3BC30F1CB83}"/>
              </a:ext>
            </a:extLst>
          </p:cNvPr>
          <p:cNvSpPr/>
          <p:nvPr/>
        </p:nvSpPr>
        <p:spPr>
          <a:xfrm>
            <a:off x="2654281" y="4046446"/>
            <a:ext cx="515918" cy="4520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ctr">
              <a:defRPr sz="35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sz="20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01</a:t>
            </a:r>
          </a:p>
        </p:txBody>
      </p:sp>
      <p:sp>
        <p:nvSpPr>
          <p:cNvPr id="27" name="爱设计-13">
            <a:extLst>
              <a:ext uri="{FF2B5EF4-FFF2-40B4-BE49-F238E27FC236}">
                <a16:creationId xmlns:a16="http://schemas.microsoft.com/office/drawing/2014/main" id="{A3609F0C-694E-3CEF-005A-9518941346F3}"/>
              </a:ext>
            </a:extLst>
          </p:cNvPr>
          <p:cNvSpPr txBox="1"/>
          <p:nvPr/>
        </p:nvSpPr>
        <p:spPr>
          <a:xfrm>
            <a:off x="4873118" y="4781054"/>
            <a:ext cx="1937630" cy="63453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基于全社交媒体平台进行全域流量</a:t>
            </a:r>
          </a:p>
        </p:txBody>
      </p:sp>
      <p:sp>
        <p:nvSpPr>
          <p:cNvPr id="28" name="爱设计-14">
            <a:extLst>
              <a:ext uri="{FF2B5EF4-FFF2-40B4-BE49-F238E27FC236}">
                <a16:creationId xmlns:a16="http://schemas.microsoft.com/office/drawing/2014/main" id="{ED8B23CD-F76F-6F97-1AE8-F6700F169E11}"/>
              </a:ext>
            </a:extLst>
          </p:cNvPr>
          <p:cNvSpPr txBox="1"/>
          <p:nvPr/>
        </p:nvSpPr>
        <p:spPr>
          <a:xfrm>
            <a:off x="4884884" y="4460945"/>
            <a:ext cx="20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审定阶段成果</a:t>
            </a:r>
          </a:p>
        </p:txBody>
      </p:sp>
      <p:grpSp>
        <p:nvGrpSpPr>
          <p:cNvPr id="29" name="爱设计-15">
            <a:extLst>
              <a:ext uri="{FF2B5EF4-FFF2-40B4-BE49-F238E27FC236}">
                <a16:creationId xmlns:a16="http://schemas.microsoft.com/office/drawing/2014/main" id="{B75C5119-6ADA-D4E2-08A8-5E3A749F59FB}"/>
              </a:ext>
            </a:extLst>
          </p:cNvPr>
          <p:cNvGrpSpPr/>
          <p:nvPr/>
        </p:nvGrpSpPr>
        <p:grpSpPr>
          <a:xfrm>
            <a:off x="5583973" y="3811932"/>
            <a:ext cx="515918" cy="515916"/>
            <a:chOff x="6723768" y="2985289"/>
            <a:chExt cx="515918" cy="515916"/>
          </a:xfrm>
        </p:grpSpPr>
        <p:sp>
          <p:nvSpPr>
            <p:cNvPr id="30" name="爱设计-15-1">
              <a:extLst>
                <a:ext uri="{FF2B5EF4-FFF2-40B4-BE49-F238E27FC236}">
                  <a16:creationId xmlns:a16="http://schemas.microsoft.com/office/drawing/2014/main" id="{55956D2C-7EAB-C6B6-96A1-F464B773C282}"/>
                </a:ext>
              </a:extLst>
            </p:cNvPr>
            <p:cNvSpPr/>
            <p:nvPr/>
          </p:nvSpPr>
          <p:spPr>
            <a:xfrm>
              <a:off x="6723768" y="2985289"/>
              <a:ext cx="515916" cy="515916"/>
            </a:xfrm>
            <a:prstGeom prst="rect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1" name="爱设计-15-2">
              <a:extLst>
                <a:ext uri="{FF2B5EF4-FFF2-40B4-BE49-F238E27FC236}">
                  <a16:creationId xmlns:a16="http://schemas.microsoft.com/office/drawing/2014/main" id="{944FA9E8-3603-ED1B-170A-7D0DA8B15028}"/>
                </a:ext>
              </a:extLst>
            </p:cNvPr>
            <p:cNvSpPr/>
            <p:nvPr/>
          </p:nvSpPr>
          <p:spPr>
            <a:xfrm>
              <a:off x="6723768" y="3017224"/>
              <a:ext cx="515918" cy="4520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r>
                <a:rPr lang="en-US" sz="2000" dirty="0"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02</a:t>
              </a:r>
              <a:endParaRPr sz="20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grpSp>
        <p:nvGrpSpPr>
          <p:cNvPr id="43" name="爱设计-16">
            <a:extLst>
              <a:ext uri="{FF2B5EF4-FFF2-40B4-BE49-F238E27FC236}">
                <a16:creationId xmlns:a16="http://schemas.microsoft.com/office/drawing/2014/main" id="{DD4DF1BE-0FE3-D7A2-E90A-BE60CE9BFB3B}"/>
              </a:ext>
            </a:extLst>
          </p:cNvPr>
          <p:cNvGrpSpPr/>
          <p:nvPr/>
        </p:nvGrpSpPr>
        <p:grpSpPr>
          <a:xfrm>
            <a:off x="6959689" y="3467708"/>
            <a:ext cx="2018997" cy="1630612"/>
            <a:chOff x="7415094" y="3014173"/>
            <a:chExt cx="2018997" cy="1630612"/>
          </a:xfrm>
        </p:grpSpPr>
        <p:sp>
          <p:nvSpPr>
            <p:cNvPr id="33" name="爱设计-16-1">
              <a:extLst>
                <a:ext uri="{FF2B5EF4-FFF2-40B4-BE49-F238E27FC236}">
                  <a16:creationId xmlns:a16="http://schemas.microsoft.com/office/drawing/2014/main" id="{8CEF0C11-14A0-6FE6-450C-2A2DF79B1D54}"/>
                </a:ext>
              </a:extLst>
            </p:cNvPr>
            <p:cNvSpPr/>
            <p:nvPr/>
          </p:nvSpPr>
          <p:spPr>
            <a:xfrm>
              <a:off x="8125950" y="3014173"/>
              <a:ext cx="515916" cy="515916"/>
            </a:xfrm>
            <a:prstGeom prst="rect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6" name="爱设计-16-2">
              <a:extLst>
                <a:ext uri="{FF2B5EF4-FFF2-40B4-BE49-F238E27FC236}">
                  <a16:creationId xmlns:a16="http://schemas.microsoft.com/office/drawing/2014/main" id="{E347D4F3-63D9-B48A-BA23-B128C8AE0D76}"/>
                </a:ext>
              </a:extLst>
            </p:cNvPr>
            <p:cNvSpPr txBox="1"/>
            <p:nvPr/>
          </p:nvSpPr>
          <p:spPr>
            <a:xfrm>
              <a:off x="7415094" y="4010252"/>
              <a:ext cx="1937630" cy="63453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以优质内容作为营销输出核心，承载</a:t>
              </a:r>
            </a:p>
          </p:txBody>
        </p:sp>
        <p:sp>
          <p:nvSpPr>
            <p:cNvPr id="37" name="爱设计-16-3">
              <a:extLst>
                <a:ext uri="{FF2B5EF4-FFF2-40B4-BE49-F238E27FC236}">
                  <a16:creationId xmlns:a16="http://schemas.microsoft.com/office/drawing/2014/main" id="{A345AE0A-6CB3-C0D0-149C-DA31A6750178}"/>
                </a:ext>
              </a:extLst>
            </p:cNvPr>
            <p:cNvSpPr txBox="1"/>
            <p:nvPr/>
          </p:nvSpPr>
          <p:spPr>
            <a:xfrm>
              <a:off x="7426860" y="3690143"/>
              <a:ext cx="2007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协调部门协作</a:t>
              </a:r>
            </a:p>
          </p:txBody>
        </p:sp>
        <p:sp>
          <p:nvSpPr>
            <p:cNvPr id="35" name="爱设计-16-4">
              <a:extLst>
                <a:ext uri="{FF2B5EF4-FFF2-40B4-BE49-F238E27FC236}">
                  <a16:creationId xmlns:a16="http://schemas.microsoft.com/office/drawing/2014/main" id="{60652BC1-6BB5-9284-DCD8-0A71118824C1}"/>
                </a:ext>
              </a:extLst>
            </p:cNvPr>
            <p:cNvSpPr/>
            <p:nvPr/>
          </p:nvSpPr>
          <p:spPr>
            <a:xfrm>
              <a:off x="8125948" y="3060664"/>
              <a:ext cx="515918" cy="4520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r>
                <a:rPr lang="en-US" sz="2000" dirty="0"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03</a:t>
              </a:r>
              <a:endParaRPr sz="20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8" name="爱设计-17">
            <a:extLst>
              <a:ext uri="{FF2B5EF4-FFF2-40B4-BE49-F238E27FC236}">
                <a16:creationId xmlns:a16="http://schemas.microsoft.com/office/drawing/2014/main" id="{9EC73D5F-6D0B-F281-1A88-D5768504BC4B}"/>
              </a:ext>
            </a:extLst>
          </p:cNvPr>
          <p:cNvSpPr/>
          <p:nvPr/>
        </p:nvSpPr>
        <p:spPr>
          <a:xfrm>
            <a:off x="10704392" y="2042897"/>
            <a:ext cx="515918" cy="4520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ctr">
              <a:defRPr sz="35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20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05</a:t>
            </a:r>
            <a:endParaRPr sz="2000" dirty="0"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39" name="爱设计-18">
            <a:extLst>
              <a:ext uri="{FF2B5EF4-FFF2-40B4-BE49-F238E27FC236}">
                <a16:creationId xmlns:a16="http://schemas.microsoft.com/office/drawing/2014/main" id="{F4953BA9-BF1B-7CB7-A6BE-478D91F58A40}"/>
              </a:ext>
            </a:extLst>
          </p:cNvPr>
          <p:cNvSpPr/>
          <p:nvPr/>
        </p:nvSpPr>
        <p:spPr>
          <a:xfrm>
            <a:off x="9790203" y="3217043"/>
            <a:ext cx="515916" cy="515916"/>
          </a:xfrm>
          <a:prstGeom prst="rect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" name="爱设计-19">
            <a:extLst>
              <a:ext uri="{FF2B5EF4-FFF2-40B4-BE49-F238E27FC236}">
                <a16:creationId xmlns:a16="http://schemas.microsoft.com/office/drawing/2014/main" id="{9920D81E-7E61-CDCA-093F-4A86CFE49F10}"/>
              </a:ext>
            </a:extLst>
          </p:cNvPr>
          <p:cNvSpPr txBox="1"/>
          <p:nvPr/>
        </p:nvSpPr>
        <p:spPr>
          <a:xfrm>
            <a:off x="9079347" y="4213122"/>
            <a:ext cx="1937630" cy="63453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以优质内容作为营销输出核心，承载</a:t>
            </a:r>
          </a:p>
        </p:txBody>
      </p:sp>
      <p:sp>
        <p:nvSpPr>
          <p:cNvPr id="41" name="爱设计-20">
            <a:extLst>
              <a:ext uri="{FF2B5EF4-FFF2-40B4-BE49-F238E27FC236}">
                <a16:creationId xmlns:a16="http://schemas.microsoft.com/office/drawing/2014/main" id="{C33C7FDB-4564-801B-B609-54DD317882B8}"/>
              </a:ext>
            </a:extLst>
          </p:cNvPr>
          <p:cNvSpPr txBox="1"/>
          <p:nvPr/>
        </p:nvSpPr>
        <p:spPr>
          <a:xfrm>
            <a:off x="9091113" y="3893013"/>
            <a:ext cx="20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拟定工作思路</a:t>
            </a:r>
          </a:p>
        </p:txBody>
      </p:sp>
      <p:sp>
        <p:nvSpPr>
          <p:cNvPr id="42" name="爱设计-21">
            <a:extLst>
              <a:ext uri="{FF2B5EF4-FFF2-40B4-BE49-F238E27FC236}">
                <a16:creationId xmlns:a16="http://schemas.microsoft.com/office/drawing/2014/main" id="{3AAC5A4B-5B21-0453-761A-7847056A67DE}"/>
              </a:ext>
            </a:extLst>
          </p:cNvPr>
          <p:cNvSpPr/>
          <p:nvPr/>
        </p:nvSpPr>
        <p:spPr>
          <a:xfrm>
            <a:off x="9790201" y="3263534"/>
            <a:ext cx="515918" cy="4520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ctr">
              <a:defRPr sz="35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20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04</a:t>
            </a:r>
            <a:endParaRPr sz="2000" dirty="0"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cxnSp>
        <p:nvCxnSpPr>
          <p:cNvPr id="44" name="爱设计-22">
            <a:extLst>
              <a:ext uri="{FF2B5EF4-FFF2-40B4-BE49-F238E27FC236}">
                <a16:creationId xmlns:a16="http://schemas.microsoft.com/office/drawing/2014/main" id="{E526F279-EF9D-E0E6-EDE8-02E0C4130042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爱设计-23">
            <a:extLst>
              <a:ext uri="{FF2B5EF4-FFF2-40B4-BE49-F238E27FC236}">
                <a16:creationId xmlns:a16="http://schemas.microsoft.com/office/drawing/2014/main" id="{7CFE238C-9DA4-8DFA-C990-C8027E50C33A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6" name="爱设计-24">
            <a:extLst>
              <a:ext uri="{FF2B5EF4-FFF2-40B4-BE49-F238E27FC236}">
                <a16:creationId xmlns:a16="http://schemas.microsoft.com/office/drawing/2014/main" id="{E3A8B564-4925-AA06-8655-E43FB65BA357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56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>
            <a:extLst>
              <a:ext uri="{FF2B5EF4-FFF2-40B4-BE49-F238E27FC236}">
                <a16:creationId xmlns:a16="http://schemas.microsoft.com/office/drawing/2014/main" id="{4EE15B2A-5903-99BF-57B5-6D07468E8CF6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>
            <a:extLst>
              <a:ext uri="{FF2B5EF4-FFF2-40B4-BE49-F238E27FC236}">
                <a16:creationId xmlns:a16="http://schemas.microsoft.com/office/drawing/2014/main" id="{833C280E-66DD-305B-1282-0B83604A29F4}"/>
              </a:ext>
            </a:extLst>
          </p:cNvPr>
          <p:cNvSpPr txBox="1"/>
          <p:nvPr/>
        </p:nvSpPr>
        <p:spPr>
          <a:xfrm>
            <a:off x="1073471" y="1245216"/>
            <a:ext cx="10045058" cy="172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02.</a:t>
            </a:r>
            <a:r>
              <a:rPr lang="zh-CN" altLang="en-US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设计机制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5EFEFC01-A015-6475-3934-4060BA0204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>
            <a:extLst>
              <a:ext uri="{FF2B5EF4-FFF2-40B4-BE49-F238E27FC236}">
                <a16:creationId xmlns:a16="http://schemas.microsoft.com/office/drawing/2014/main" id="{B995D5F0-E2FB-F88E-CBA6-8B8C87B83CB4}"/>
              </a:ext>
            </a:extLst>
          </p:cNvPr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>
            <a:extLst>
              <a:ext uri="{FF2B5EF4-FFF2-40B4-BE49-F238E27FC236}">
                <a16:creationId xmlns:a16="http://schemas.microsoft.com/office/drawing/2014/main" id="{DE021781-DC3F-9C06-F519-7C004F8C8B7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/>
              <a:t>design mechanism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33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复盘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目的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Reopening Purpose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C89F4074-E634-57D8-1694-38A0AE1D4496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7E0CE296-D04D-305D-03D2-12A7289F94B9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2AE239D5-6442-40BE-E62B-A63D3B51C545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grpSp>
        <p:nvGrpSpPr>
          <p:cNvPr id="12" name="爱设计-7">
            <a:extLst>
              <a:ext uri="{FF2B5EF4-FFF2-40B4-BE49-F238E27FC236}">
                <a16:creationId xmlns:a16="http://schemas.microsoft.com/office/drawing/2014/main" id="{BEB6B7AB-7BD5-AB76-36D8-7C3F56C9A2BD}"/>
              </a:ext>
            </a:extLst>
          </p:cNvPr>
          <p:cNvGrpSpPr/>
          <p:nvPr/>
        </p:nvGrpSpPr>
        <p:grpSpPr>
          <a:xfrm>
            <a:off x="3607939" y="2032663"/>
            <a:ext cx="5017152" cy="3456135"/>
            <a:chOff x="3601194" y="2267811"/>
            <a:chExt cx="5017152" cy="3456135"/>
          </a:xfrm>
        </p:grpSpPr>
        <p:sp>
          <p:nvSpPr>
            <p:cNvPr id="13" name="爱设计-7-1">
              <a:extLst>
                <a:ext uri="{FF2B5EF4-FFF2-40B4-BE49-F238E27FC236}">
                  <a16:creationId xmlns:a16="http://schemas.microsoft.com/office/drawing/2014/main" id="{76337F77-C2DE-8A7B-7E1E-6DA9BE28192E}"/>
                </a:ext>
              </a:extLst>
            </p:cNvPr>
            <p:cNvSpPr/>
            <p:nvPr/>
          </p:nvSpPr>
          <p:spPr>
            <a:xfrm>
              <a:off x="5715206" y="3601318"/>
              <a:ext cx="789137" cy="7891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爱设计-7-2">
              <a:extLst>
                <a:ext uri="{FF2B5EF4-FFF2-40B4-BE49-F238E27FC236}">
                  <a16:creationId xmlns:a16="http://schemas.microsoft.com/office/drawing/2014/main" id="{4AB424DB-E72E-6DFF-8D35-8E63668FDB49}"/>
                </a:ext>
              </a:extLst>
            </p:cNvPr>
            <p:cNvSpPr/>
            <p:nvPr/>
          </p:nvSpPr>
          <p:spPr bwMode="auto">
            <a:xfrm>
              <a:off x="3716896" y="2267815"/>
              <a:ext cx="1978135" cy="1487333"/>
            </a:xfrm>
            <a:custGeom>
              <a:avLst/>
              <a:gdLst>
                <a:gd name="T0" fmla="*/ 1375 w 1609"/>
                <a:gd name="T1" fmla="*/ 716 h 1210"/>
                <a:gd name="T2" fmla="*/ 1491 w 1609"/>
                <a:gd name="T3" fmla="*/ 578 h 1210"/>
                <a:gd name="T4" fmla="*/ 1609 w 1609"/>
                <a:gd name="T5" fmla="*/ 1210 h 1210"/>
                <a:gd name="T6" fmla="*/ 957 w 1609"/>
                <a:gd name="T7" fmla="*/ 1210 h 1210"/>
                <a:gd name="T8" fmla="*/ 1069 w 1609"/>
                <a:gd name="T9" fmla="*/ 1080 h 1210"/>
                <a:gd name="T10" fmla="*/ 0 w 1609"/>
                <a:gd name="T11" fmla="*/ 350 h 1210"/>
                <a:gd name="T12" fmla="*/ 235 w 1609"/>
                <a:gd name="T13" fmla="*/ 132 h 1210"/>
                <a:gd name="T14" fmla="*/ 1375 w 1609"/>
                <a:gd name="T15" fmla="*/ 716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9" h="1210">
                  <a:moveTo>
                    <a:pt x="1375" y="716"/>
                  </a:moveTo>
                  <a:cubicBezTo>
                    <a:pt x="1491" y="578"/>
                    <a:pt x="1491" y="578"/>
                    <a:pt x="1491" y="578"/>
                  </a:cubicBezTo>
                  <a:cubicBezTo>
                    <a:pt x="1609" y="1210"/>
                    <a:pt x="1609" y="1210"/>
                    <a:pt x="1609" y="1210"/>
                  </a:cubicBezTo>
                  <a:cubicBezTo>
                    <a:pt x="957" y="1210"/>
                    <a:pt x="957" y="1210"/>
                    <a:pt x="957" y="1210"/>
                  </a:cubicBezTo>
                  <a:cubicBezTo>
                    <a:pt x="1069" y="1080"/>
                    <a:pt x="1069" y="1080"/>
                    <a:pt x="1069" y="1080"/>
                  </a:cubicBezTo>
                  <a:cubicBezTo>
                    <a:pt x="1069" y="1080"/>
                    <a:pt x="149" y="190"/>
                    <a:pt x="0" y="350"/>
                  </a:cubicBezTo>
                  <a:cubicBezTo>
                    <a:pt x="0" y="350"/>
                    <a:pt x="49" y="204"/>
                    <a:pt x="235" y="132"/>
                  </a:cubicBezTo>
                  <a:cubicBezTo>
                    <a:pt x="235" y="132"/>
                    <a:pt x="477" y="0"/>
                    <a:pt x="1375" y="7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爱设计-7-3">
              <a:extLst>
                <a:ext uri="{FF2B5EF4-FFF2-40B4-BE49-F238E27FC236}">
                  <a16:creationId xmlns:a16="http://schemas.microsoft.com/office/drawing/2014/main" id="{568945F8-ED1D-2ADE-F41D-A9E015D0FED3}"/>
                </a:ext>
              </a:extLst>
            </p:cNvPr>
            <p:cNvSpPr/>
            <p:nvPr/>
          </p:nvSpPr>
          <p:spPr bwMode="auto">
            <a:xfrm>
              <a:off x="5618519" y="301054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" name="爱设计-7-4">
              <a:extLst>
                <a:ext uri="{FF2B5EF4-FFF2-40B4-BE49-F238E27FC236}">
                  <a16:creationId xmlns:a16="http://schemas.microsoft.com/office/drawing/2014/main" id="{F1BDC36D-BC24-B34A-1C06-5D146AFFF99D}"/>
                </a:ext>
              </a:extLst>
            </p:cNvPr>
            <p:cNvSpPr/>
            <p:nvPr/>
          </p:nvSpPr>
          <p:spPr bwMode="auto">
            <a:xfrm>
              <a:off x="5618519" y="301054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" name="爱设计-7-5">
              <a:extLst>
                <a:ext uri="{FF2B5EF4-FFF2-40B4-BE49-F238E27FC236}">
                  <a16:creationId xmlns:a16="http://schemas.microsoft.com/office/drawing/2014/main" id="{229A0315-775A-D618-5B24-85F7B2227F22}"/>
                </a:ext>
              </a:extLst>
            </p:cNvPr>
            <p:cNvSpPr/>
            <p:nvPr/>
          </p:nvSpPr>
          <p:spPr bwMode="auto">
            <a:xfrm>
              <a:off x="3601194" y="2508550"/>
              <a:ext cx="1429482" cy="1126230"/>
            </a:xfrm>
            <a:custGeom>
              <a:avLst/>
              <a:gdLst>
                <a:gd name="T0" fmla="*/ 155 w 1163"/>
                <a:gd name="T1" fmla="*/ 167 h 916"/>
                <a:gd name="T2" fmla="*/ 155 w 1163"/>
                <a:gd name="T3" fmla="*/ 167 h 916"/>
                <a:gd name="T4" fmla="*/ 1135 w 1163"/>
                <a:gd name="T5" fmla="*/ 916 h 916"/>
                <a:gd name="T6" fmla="*/ 1163 w 1163"/>
                <a:gd name="T7" fmla="*/ 884 h 916"/>
                <a:gd name="T8" fmla="*/ 94 w 1163"/>
                <a:gd name="T9" fmla="*/ 154 h 916"/>
                <a:gd name="T10" fmla="*/ 95 w 1163"/>
                <a:gd name="T11" fmla="*/ 154 h 916"/>
                <a:gd name="T12" fmla="*/ 94 w 1163"/>
                <a:gd name="T13" fmla="*/ 154 h 916"/>
                <a:gd name="T14" fmla="*/ 196 w 1163"/>
                <a:gd name="T15" fmla="*/ 460 h 916"/>
                <a:gd name="T16" fmla="*/ 155 w 1163"/>
                <a:gd name="T17" fmla="*/ 167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916">
                  <a:moveTo>
                    <a:pt x="155" y="167"/>
                  </a:moveTo>
                  <a:cubicBezTo>
                    <a:pt x="155" y="167"/>
                    <a:pt x="155" y="167"/>
                    <a:pt x="155" y="167"/>
                  </a:cubicBezTo>
                  <a:cubicBezTo>
                    <a:pt x="271" y="204"/>
                    <a:pt x="565" y="350"/>
                    <a:pt x="1135" y="916"/>
                  </a:cubicBezTo>
                  <a:cubicBezTo>
                    <a:pt x="1163" y="884"/>
                    <a:pt x="1163" y="884"/>
                    <a:pt x="1163" y="884"/>
                  </a:cubicBezTo>
                  <a:cubicBezTo>
                    <a:pt x="1163" y="884"/>
                    <a:pt x="251" y="0"/>
                    <a:pt x="94" y="154"/>
                  </a:cubicBezTo>
                  <a:cubicBezTo>
                    <a:pt x="94" y="154"/>
                    <a:pt x="94" y="154"/>
                    <a:pt x="95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25" y="261"/>
                    <a:pt x="196" y="460"/>
                    <a:pt x="196" y="460"/>
                  </a:cubicBezTo>
                  <a:cubicBezTo>
                    <a:pt x="0" y="184"/>
                    <a:pt x="155" y="167"/>
                    <a:pt x="155" y="1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8" name="爱设计-7-6">
              <a:extLst>
                <a:ext uri="{FF2B5EF4-FFF2-40B4-BE49-F238E27FC236}">
                  <a16:creationId xmlns:a16="http://schemas.microsoft.com/office/drawing/2014/main" id="{C21C29BD-B609-5F73-27B3-AFD418FDB3B5}"/>
                </a:ext>
              </a:extLst>
            </p:cNvPr>
            <p:cNvSpPr/>
            <p:nvPr/>
          </p:nvSpPr>
          <p:spPr bwMode="auto">
            <a:xfrm>
              <a:off x="4893512" y="3755148"/>
              <a:ext cx="801519" cy="29858"/>
            </a:xfrm>
            <a:custGeom>
              <a:avLst/>
              <a:gdLst>
                <a:gd name="T0" fmla="*/ 859 w 859"/>
                <a:gd name="T1" fmla="*/ 0 h 32"/>
                <a:gd name="T2" fmla="*/ 832 w 859"/>
                <a:gd name="T3" fmla="*/ 32 h 32"/>
                <a:gd name="T4" fmla="*/ 16 w 859"/>
                <a:gd name="T5" fmla="*/ 32 h 32"/>
                <a:gd name="T6" fmla="*/ 0 w 859"/>
                <a:gd name="T7" fmla="*/ 0 h 32"/>
                <a:gd name="T8" fmla="*/ 859 w 85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2">
                  <a:moveTo>
                    <a:pt x="859" y="0"/>
                  </a:moveTo>
                  <a:lnTo>
                    <a:pt x="832" y="32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" name="爱设计-7-7">
              <a:extLst>
                <a:ext uri="{FF2B5EF4-FFF2-40B4-BE49-F238E27FC236}">
                  <a16:creationId xmlns:a16="http://schemas.microsoft.com/office/drawing/2014/main" id="{9573A179-D533-170D-E8F5-41DB5E753425}"/>
                </a:ext>
              </a:extLst>
            </p:cNvPr>
            <p:cNvSpPr/>
            <p:nvPr/>
          </p:nvSpPr>
          <p:spPr bwMode="auto">
            <a:xfrm>
              <a:off x="3716896" y="2659710"/>
              <a:ext cx="976937" cy="1260595"/>
            </a:xfrm>
            <a:custGeom>
              <a:avLst/>
              <a:gdLst>
                <a:gd name="T0" fmla="*/ 795 w 795"/>
                <a:gd name="T1" fmla="*/ 1025 h 1025"/>
                <a:gd name="T2" fmla="*/ 139 w 795"/>
                <a:gd name="T3" fmla="*/ 73 h 1025"/>
                <a:gd name="T4" fmla="*/ 6 w 795"/>
                <a:gd name="T5" fmla="*/ 85 h 1025"/>
                <a:gd name="T6" fmla="*/ 1 w 795"/>
                <a:gd name="T7" fmla="*/ 114 h 1025"/>
                <a:gd name="T8" fmla="*/ 1 w 795"/>
                <a:gd name="T9" fmla="*/ 139 h 1025"/>
                <a:gd name="T10" fmla="*/ 795 w 795"/>
                <a:gd name="T11" fmla="*/ 1025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1025">
                  <a:moveTo>
                    <a:pt x="795" y="1025"/>
                  </a:moveTo>
                  <a:cubicBezTo>
                    <a:pt x="795" y="1025"/>
                    <a:pt x="142" y="356"/>
                    <a:pt x="139" y="73"/>
                  </a:cubicBezTo>
                  <a:cubicBezTo>
                    <a:pt x="139" y="73"/>
                    <a:pt x="27" y="0"/>
                    <a:pt x="6" y="85"/>
                  </a:cubicBezTo>
                  <a:cubicBezTo>
                    <a:pt x="4" y="93"/>
                    <a:pt x="2" y="103"/>
                    <a:pt x="1" y="114"/>
                  </a:cubicBezTo>
                  <a:cubicBezTo>
                    <a:pt x="0" y="123"/>
                    <a:pt x="0" y="132"/>
                    <a:pt x="1" y="139"/>
                  </a:cubicBezTo>
                  <a:cubicBezTo>
                    <a:pt x="3" y="196"/>
                    <a:pt x="77" y="409"/>
                    <a:pt x="795" y="102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爱设计-7-8">
              <a:extLst>
                <a:ext uri="{FF2B5EF4-FFF2-40B4-BE49-F238E27FC236}">
                  <a16:creationId xmlns:a16="http://schemas.microsoft.com/office/drawing/2014/main" id="{8A116076-6FEA-B483-01EF-C15F9A465B51}"/>
                </a:ext>
              </a:extLst>
            </p:cNvPr>
            <p:cNvSpPr/>
            <p:nvPr/>
          </p:nvSpPr>
          <p:spPr bwMode="auto">
            <a:xfrm flipH="1">
              <a:off x="6524509" y="2267811"/>
              <a:ext cx="1978135" cy="1487331"/>
            </a:xfrm>
            <a:custGeom>
              <a:avLst/>
              <a:gdLst>
                <a:gd name="T0" fmla="*/ 1375 w 1609"/>
                <a:gd name="T1" fmla="*/ 716 h 1210"/>
                <a:gd name="T2" fmla="*/ 1491 w 1609"/>
                <a:gd name="T3" fmla="*/ 578 h 1210"/>
                <a:gd name="T4" fmla="*/ 1609 w 1609"/>
                <a:gd name="T5" fmla="*/ 1210 h 1210"/>
                <a:gd name="T6" fmla="*/ 957 w 1609"/>
                <a:gd name="T7" fmla="*/ 1210 h 1210"/>
                <a:gd name="T8" fmla="*/ 1069 w 1609"/>
                <a:gd name="T9" fmla="*/ 1080 h 1210"/>
                <a:gd name="T10" fmla="*/ 0 w 1609"/>
                <a:gd name="T11" fmla="*/ 350 h 1210"/>
                <a:gd name="T12" fmla="*/ 235 w 1609"/>
                <a:gd name="T13" fmla="*/ 132 h 1210"/>
                <a:gd name="T14" fmla="*/ 1375 w 1609"/>
                <a:gd name="T15" fmla="*/ 716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9" h="1210">
                  <a:moveTo>
                    <a:pt x="1375" y="716"/>
                  </a:moveTo>
                  <a:cubicBezTo>
                    <a:pt x="1491" y="578"/>
                    <a:pt x="1491" y="578"/>
                    <a:pt x="1491" y="578"/>
                  </a:cubicBezTo>
                  <a:cubicBezTo>
                    <a:pt x="1609" y="1210"/>
                    <a:pt x="1609" y="1210"/>
                    <a:pt x="1609" y="1210"/>
                  </a:cubicBezTo>
                  <a:cubicBezTo>
                    <a:pt x="957" y="1210"/>
                    <a:pt x="957" y="1210"/>
                    <a:pt x="957" y="1210"/>
                  </a:cubicBezTo>
                  <a:cubicBezTo>
                    <a:pt x="1069" y="1080"/>
                    <a:pt x="1069" y="1080"/>
                    <a:pt x="1069" y="1080"/>
                  </a:cubicBezTo>
                  <a:cubicBezTo>
                    <a:pt x="1069" y="1080"/>
                    <a:pt x="149" y="190"/>
                    <a:pt x="0" y="350"/>
                  </a:cubicBezTo>
                  <a:cubicBezTo>
                    <a:pt x="0" y="350"/>
                    <a:pt x="49" y="204"/>
                    <a:pt x="235" y="132"/>
                  </a:cubicBezTo>
                  <a:cubicBezTo>
                    <a:pt x="235" y="132"/>
                    <a:pt x="477" y="0"/>
                    <a:pt x="1375" y="71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1" name="爱设计-7-9">
              <a:extLst>
                <a:ext uri="{FF2B5EF4-FFF2-40B4-BE49-F238E27FC236}">
                  <a16:creationId xmlns:a16="http://schemas.microsoft.com/office/drawing/2014/main" id="{559C5018-26A4-4A24-291D-80B4928AFF12}"/>
                </a:ext>
              </a:extLst>
            </p:cNvPr>
            <p:cNvSpPr/>
            <p:nvPr/>
          </p:nvSpPr>
          <p:spPr bwMode="auto">
            <a:xfrm flipH="1">
              <a:off x="6601021" y="301054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2" name="爱设计-7-10">
              <a:extLst>
                <a:ext uri="{FF2B5EF4-FFF2-40B4-BE49-F238E27FC236}">
                  <a16:creationId xmlns:a16="http://schemas.microsoft.com/office/drawing/2014/main" id="{8C6883CB-C5B8-1883-9A70-C389FAA294E0}"/>
                </a:ext>
              </a:extLst>
            </p:cNvPr>
            <p:cNvSpPr/>
            <p:nvPr/>
          </p:nvSpPr>
          <p:spPr bwMode="auto">
            <a:xfrm flipH="1">
              <a:off x="6601021" y="301054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3" name="爱设计-7-11">
              <a:extLst>
                <a:ext uri="{FF2B5EF4-FFF2-40B4-BE49-F238E27FC236}">
                  <a16:creationId xmlns:a16="http://schemas.microsoft.com/office/drawing/2014/main" id="{CBE70418-D6C6-076F-8F9B-A3003E165F65}"/>
                </a:ext>
              </a:extLst>
            </p:cNvPr>
            <p:cNvSpPr/>
            <p:nvPr/>
          </p:nvSpPr>
          <p:spPr bwMode="auto">
            <a:xfrm flipH="1">
              <a:off x="7188864" y="2508546"/>
              <a:ext cx="1429482" cy="1126229"/>
            </a:xfrm>
            <a:custGeom>
              <a:avLst/>
              <a:gdLst>
                <a:gd name="T0" fmla="*/ 155 w 1163"/>
                <a:gd name="T1" fmla="*/ 167 h 916"/>
                <a:gd name="T2" fmla="*/ 155 w 1163"/>
                <a:gd name="T3" fmla="*/ 167 h 916"/>
                <a:gd name="T4" fmla="*/ 1135 w 1163"/>
                <a:gd name="T5" fmla="*/ 916 h 916"/>
                <a:gd name="T6" fmla="*/ 1163 w 1163"/>
                <a:gd name="T7" fmla="*/ 884 h 916"/>
                <a:gd name="T8" fmla="*/ 94 w 1163"/>
                <a:gd name="T9" fmla="*/ 154 h 916"/>
                <a:gd name="T10" fmla="*/ 95 w 1163"/>
                <a:gd name="T11" fmla="*/ 154 h 916"/>
                <a:gd name="T12" fmla="*/ 94 w 1163"/>
                <a:gd name="T13" fmla="*/ 154 h 916"/>
                <a:gd name="T14" fmla="*/ 196 w 1163"/>
                <a:gd name="T15" fmla="*/ 460 h 916"/>
                <a:gd name="T16" fmla="*/ 155 w 1163"/>
                <a:gd name="T17" fmla="*/ 167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916">
                  <a:moveTo>
                    <a:pt x="155" y="167"/>
                  </a:moveTo>
                  <a:cubicBezTo>
                    <a:pt x="155" y="167"/>
                    <a:pt x="155" y="167"/>
                    <a:pt x="155" y="167"/>
                  </a:cubicBezTo>
                  <a:cubicBezTo>
                    <a:pt x="271" y="204"/>
                    <a:pt x="565" y="350"/>
                    <a:pt x="1135" y="916"/>
                  </a:cubicBezTo>
                  <a:cubicBezTo>
                    <a:pt x="1163" y="884"/>
                    <a:pt x="1163" y="884"/>
                    <a:pt x="1163" y="884"/>
                  </a:cubicBezTo>
                  <a:cubicBezTo>
                    <a:pt x="1163" y="884"/>
                    <a:pt x="251" y="0"/>
                    <a:pt x="94" y="154"/>
                  </a:cubicBezTo>
                  <a:cubicBezTo>
                    <a:pt x="94" y="154"/>
                    <a:pt x="94" y="154"/>
                    <a:pt x="95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25" y="261"/>
                    <a:pt x="196" y="460"/>
                    <a:pt x="196" y="460"/>
                  </a:cubicBezTo>
                  <a:cubicBezTo>
                    <a:pt x="0" y="184"/>
                    <a:pt x="155" y="167"/>
                    <a:pt x="155" y="16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4" name="爱设计-7-12">
              <a:extLst>
                <a:ext uri="{FF2B5EF4-FFF2-40B4-BE49-F238E27FC236}">
                  <a16:creationId xmlns:a16="http://schemas.microsoft.com/office/drawing/2014/main" id="{B84D141C-7150-E45A-0E79-EB965AAE6F1B}"/>
                </a:ext>
              </a:extLst>
            </p:cNvPr>
            <p:cNvSpPr/>
            <p:nvPr/>
          </p:nvSpPr>
          <p:spPr bwMode="auto">
            <a:xfrm flipH="1">
              <a:off x="6524509" y="3755144"/>
              <a:ext cx="801519" cy="29858"/>
            </a:xfrm>
            <a:custGeom>
              <a:avLst/>
              <a:gdLst>
                <a:gd name="T0" fmla="*/ 859 w 859"/>
                <a:gd name="T1" fmla="*/ 0 h 32"/>
                <a:gd name="T2" fmla="*/ 832 w 859"/>
                <a:gd name="T3" fmla="*/ 32 h 32"/>
                <a:gd name="T4" fmla="*/ 16 w 859"/>
                <a:gd name="T5" fmla="*/ 32 h 32"/>
                <a:gd name="T6" fmla="*/ 0 w 859"/>
                <a:gd name="T7" fmla="*/ 0 h 32"/>
                <a:gd name="T8" fmla="*/ 859 w 85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2">
                  <a:moveTo>
                    <a:pt x="859" y="0"/>
                  </a:moveTo>
                  <a:lnTo>
                    <a:pt x="832" y="32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5" name="爱设计-7-13">
              <a:extLst>
                <a:ext uri="{FF2B5EF4-FFF2-40B4-BE49-F238E27FC236}">
                  <a16:creationId xmlns:a16="http://schemas.microsoft.com/office/drawing/2014/main" id="{9C74DD60-2F22-31F1-640D-C54A9033BDB6}"/>
                </a:ext>
              </a:extLst>
            </p:cNvPr>
            <p:cNvSpPr/>
            <p:nvPr/>
          </p:nvSpPr>
          <p:spPr bwMode="auto">
            <a:xfrm flipH="1">
              <a:off x="7525706" y="2659705"/>
              <a:ext cx="976937" cy="1260594"/>
            </a:xfrm>
            <a:custGeom>
              <a:avLst/>
              <a:gdLst>
                <a:gd name="T0" fmla="*/ 795 w 795"/>
                <a:gd name="T1" fmla="*/ 1025 h 1025"/>
                <a:gd name="T2" fmla="*/ 139 w 795"/>
                <a:gd name="T3" fmla="*/ 73 h 1025"/>
                <a:gd name="T4" fmla="*/ 6 w 795"/>
                <a:gd name="T5" fmla="*/ 85 h 1025"/>
                <a:gd name="T6" fmla="*/ 1 w 795"/>
                <a:gd name="T7" fmla="*/ 114 h 1025"/>
                <a:gd name="T8" fmla="*/ 1 w 795"/>
                <a:gd name="T9" fmla="*/ 139 h 1025"/>
                <a:gd name="T10" fmla="*/ 795 w 795"/>
                <a:gd name="T11" fmla="*/ 1025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1025">
                  <a:moveTo>
                    <a:pt x="795" y="1025"/>
                  </a:moveTo>
                  <a:cubicBezTo>
                    <a:pt x="795" y="1025"/>
                    <a:pt x="142" y="356"/>
                    <a:pt x="139" y="73"/>
                  </a:cubicBezTo>
                  <a:cubicBezTo>
                    <a:pt x="139" y="73"/>
                    <a:pt x="27" y="0"/>
                    <a:pt x="6" y="85"/>
                  </a:cubicBezTo>
                  <a:cubicBezTo>
                    <a:pt x="4" y="93"/>
                    <a:pt x="2" y="103"/>
                    <a:pt x="1" y="114"/>
                  </a:cubicBezTo>
                  <a:cubicBezTo>
                    <a:pt x="0" y="123"/>
                    <a:pt x="0" y="132"/>
                    <a:pt x="1" y="139"/>
                  </a:cubicBezTo>
                  <a:cubicBezTo>
                    <a:pt x="3" y="196"/>
                    <a:pt x="77" y="409"/>
                    <a:pt x="795" y="102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6" name="爱设计-7-14">
              <a:extLst>
                <a:ext uri="{FF2B5EF4-FFF2-40B4-BE49-F238E27FC236}">
                  <a16:creationId xmlns:a16="http://schemas.microsoft.com/office/drawing/2014/main" id="{BE42D40A-D6CF-90BD-A2C9-55595AEC3C06}"/>
                </a:ext>
              </a:extLst>
            </p:cNvPr>
            <p:cNvSpPr/>
            <p:nvPr/>
          </p:nvSpPr>
          <p:spPr bwMode="auto">
            <a:xfrm flipV="1">
              <a:off x="3716896" y="4236615"/>
              <a:ext cx="1978135" cy="1487331"/>
            </a:xfrm>
            <a:custGeom>
              <a:avLst/>
              <a:gdLst>
                <a:gd name="T0" fmla="*/ 1375 w 1609"/>
                <a:gd name="T1" fmla="*/ 716 h 1210"/>
                <a:gd name="T2" fmla="*/ 1491 w 1609"/>
                <a:gd name="T3" fmla="*/ 578 h 1210"/>
                <a:gd name="T4" fmla="*/ 1609 w 1609"/>
                <a:gd name="T5" fmla="*/ 1210 h 1210"/>
                <a:gd name="T6" fmla="*/ 957 w 1609"/>
                <a:gd name="T7" fmla="*/ 1210 h 1210"/>
                <a:gd name="T8" fmla="*/ 1069 w 1609"/>
                <a:gd name="T9" fmla="*/ 1080 h 1210"/>
                <a:gd name="T10" fmla="*/ 0 w 1609"/>
                <a:gd name="T11" fmla="*/ 350 h 1210"/>
                <a:gd name="T12" fmla="*/ 235 w 1609"/>
                <a:gd name="T13" fmla="*/ 132 h 1210"/>
                <a:gd name="T14" fmla="*/ 1375 w 1609"/>
                <a:gd name="T15" fmla="*/ 716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9" h="1210">
                  <a:moveTo>
                    <a:pt x="1375" y="716"/>
                  </a:moveTo>
                  <a:cubicBezTo>
                    <a:pt x="1491" y="578"/>
                    <a:pt x="1491" y="578"/>
                    <a:pt x="1491" y="578"/>
                  </a:cubicBezTo>
                  <a:cubicBezTo>
                    <a:pt x="1609" y="1210"/>
                    <a:pt x="1609" y="1210"/>
                    <a:pt x="1609" y="1210"/>
                  </a:cubicBezTo>
                  <a:cubicBezTo>
                    <a:pt x="957" y="1210"/>
                    <a:pt x="957" y="1210"/>
                    <a:pt x="957" y="1210"/>
                  </a:cubicBezTo>
                  <a:cubicBezTo>
                    <a:pt x="1069" y="1080"/>
                    <a:pt x="1069" y="1080"/>
                    <a:pt x="1069" y="1080"/>
                  </a:cubicBezTo>
                  <a:cubicBezTo>
                    <a:pt x="1069" y="1080"/>
                    <a:pt x="149" y="190"/>
                    <a:pt x="0" y="350"/>
                  </a:cubicBezTo>
                  <a:cubicBezTo>
                    <a:pt x="0" y="350"/>
                    <a:pt x="49" y="204"/>
                    <a:pt x="235" y="132"/>
                  </a:cubicBezTo>
                  <a:cubicBezTo>
                    <a:pt x="235" y="132"/>
                    <a:pt x="477" y="0"/>
                    <a:pt x="1375" y="71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7" name="爱设计-7-15">
              <a:extLst>
                <a:ext uri="{FF2B5EF4-FFF2-40B4-BE49-F238E27FC236}">
                  <a16:creationId xmlns:a16="http://schemas.microsoft.com/office/drawing/2014/main" id="{B3091F02-7CA0-E9DD-F2C7-493188997FE0}"/>
                </a:ext>
              </a:extLst>
            </p:cNvPr>
            <p:cNvSpPr/>
            <p:nvPr/>
          </p:nvSpPr>
          <p:spPr bwMode="auto">
            <a:xfrm flipV="1">
              <a:off x="5618519" y="498121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8" name="爱设计-7-16">
              <a:extLst>
                <a:ext uri="{FF2B5EF4-FFF2-40B4-BE49-F238E27FC236}">
                  <a16:creationId xmlns:a16="http://schemas.microsoft.com/office/drawing/2014/main" id="{638FB42E-E406-E18E-4218-25FF82F60C51}"/>
                </a:ext>
              </a:extLst>
            </p:cNvPr>
            <p:cNvSpPr/>
            <p:nvPr/>
          </p:nvSpPr>
          <p:spPr bwMode="auto">
            <a:xfrm flipV="1">
              <a:off x="5618519" y="498121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9" name="爱设计-7-17">
              <a:extLst>
                <a:ext uri="{FF2B5EF4-FFF2-40B4-BE49-F238E27FC236}">
                  <a16:creationId xmlns:a16="http://schemas.microsoft.com/office/drawing/2014/main" id="{D9BFC912-A8B1-32A7-26FB-7D88552D82DE}"/>
                </a:ext>
              </a:extLst>
            </p:cNvPr>
            <p:cNvSpPr/>
            <p:nvPr/>
          </p:nvSpPr>
          <p:spPr bwMode="auto">
            <a:xfrm flipV="1">
              <a:off x="3601194" y="4356981"/>
              <a:ext cx="1429482" cy="1126229"/>
            </a:xfrm>
            <a:custGeom>
              <a:avLst/>
              <a:gdLst>
                <a:gd name="T0" fmla="*/ 155 w 1163"/>
                <a:gd name="T1" fmla="*/ 167 h 916"/>
                <a:gd name="T2" fmla="*/ 155 w 1163"/>
                <a:gd name="T3" fmla="*/ 167 h 916"/>
                <a:gd name="T4" fmla="*/ 1135 w 1163"/>
                <a:gd name="T5" fmla="*/ 916 h 916"/>
                <a:gd name="T6" fmla="*/ 1163 w 1163"/>
                <a:gd name="T7" fmla="*/ 884 h 916"/>
                <a:gd name="T8" fmla="*/ 94 w 1163"/>
                <a:gd name="T9" fmla="*/ 154 h 916"/>
                <a:gd name="T10" fmla="*/ 95 w 1163"/>
                <a:gd name="T11" fmla="*/ 154 h 916"/>
                <a:gd name="T12" fmla="*/ 94 w 1163"/>
                <a:gd name="T13" fmla="*/ 154 h 916"/>
                <a:gd name="T14" fmla="*/ 196 w 1163"/>
                <a:gd name="T15" fmla="*/ 460 h 916"/>
                <a:gd name="T16" fmla="*/ 155 w 1163"/>
                <a:gd name="T17" fmla="*/ 167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916">
                  <a:moveTo>
                    <a:pt x="155" y="167"/>
                  </a:moveTo>
                  <a:cubicBezTo>
                    <a:pt x="155" y="167"/>
                    <a:pt x="155" y="167"/>
                    <a:pt x="155" y="167"/>
                  </a:cubicBezTo>
                  <a:cubicBezTo>
                    <a:pt x="271" y="204"/>
                    <a:pt x="565" y="350"/>
                    <a:pt x="1135" y="916"/>
                  </a:cubicBezTo>
                  <a:cubicBezTo>
                    <a:pt x="1163" y="884"/>
                    <a:pt x="1163" y="884"/>
                    <a:pt x="1163" y="884"/>
                  </a:cubicBezTo>
                  <a:cubicBezTo>
                    <a:pt x="1163" y="884"/>
                    <a:pt x="251" y="0"/>
                    <a:pt x="94" y="154"/>
                  </a:cubicBezTo>
                  <a:cubicBezTo>
                    <a:pt x="94" y="154"/>
                    <a:pt x="94" y="154"/>
                    <a:pt x="95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25" y="261"/>
                    <a:pt x="196" y="460"/>
                    <a:pt x="196" y="460"/>
                  </a:cubicBezTo>
                  <a:cubicBezTo>
                    <a:pt x="0" y="184"/>
                    <a:pt x="155" y="167"/>
                    <a:pt x="155" y="16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" name="爱设计-7-18">
              <a:extLst>
                <a:ext uri="{FF2B5EF4-FFF2-40B4-BE49-F238E27FC236}">
                  <a16:creationId xmlns:a16="http://schemas.microsoft.com/office/drawing/2014/main" id="{6F2B9FA5-653C-21D2-96B5-F6E27CD71294}"/>
                </a:ext>
              </a:extLst>
            </p:cNvPr>
            <p:cNvSpPr/>
            <p:nvPr/>
          </p:nvSpPr>
          <p:spPr bwMode="auto">
            <a:xfrm flipV="1">
              <a:off x="4893512" y="4206755"/>
              <a:ext cx="801519" cy="29858"/>
            </a:xfrm>
            <a:custGeom>
              <a:avLst/>
              <a:gdLst>
                <a:gd name="T0" fmla="*/ 859 w 859"/>
                <a:gd name="T1" fmla="*/ 0 h 32"/>
                <a:gd name="T2" fmla="*/ 832 w 859"/>
                <a:gd name="T3" fmla="*/ 32 h 32"/>
                <a:gd name="T4" fmla="*/ 16 w 859"/>
                <a:gd name="T5" fmla="*/ 32 h 32"/>
                <a:gd name="T6" fmla="*/ 0 w 859"/>
                <a:gd name="T7" fmla="*/ 0 h 32"/>
                <a:gd name="T8" fmla="*/ 859 w 85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2">
                  <a:moveTo>
                    <a:pt x="859" y="0"/>
                  </a:moveTo>
                  <a:lnTo>
                    <a:pt x="832" y="32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" name="爱设计-7-19">
              <a:extLst>
                <a:ext uri="{FF2B5EF4-FFF2-40B4-BE49-F238E27FC236}">
                  <a16:creationId xmlns:a16="http://schemas.microsoft.com/office/drawing/2014/main" id="{EAD8E57F-02CB-612D-F0CE-AAC90620EB64}"/>
                </a:ext>
              </a:extLst>
            </p:cNvPr>
            <p:cNvSpPr/>
            <p:nvPr/>
          </p:nvSpPr>
          <p:spPr bwMode="auto">
            <a:xfrm flipV="1">
              <a:off x="3716896" y="4071458"/>
              <a:ext cx="976937" cy="1260594"/>
            </a:xfrm>
            <a:custGeom>
              <a:avLst/>
              <a:gdLst>
                <a:gd name="T0" fmla="*/ 795 w 795"/>
                <a:gd name="T1" fmla="*/ 1025 h 1025"/>
                <a:gd name="T2" fmla="*/ 139 w 795"/>
                <a:gd name="T3" fmla="*/ 73 h 1025"/>
                <a:gd name="T4" fmla="*/ 6 w 795"/>
                <a:gd name="T5" fmla="*/ 85 h 1025"/>
                <a:gd name="T6" fmla="*/ 1 w 795"/>
                <a:gd name="T7" fmla="*/ 114 h 1025"/>
                <a:gd name="T8" fmla="*/ 1 w 795"/>
                <a:gd name="T9" fmla="*/ 139 h 1025"/>
                <a:gd name="T10" fmla="*/ 795 w 795"/>
                <a:gd name="T11" fmla="*/ 1025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1025">
                  <a:moveTo>
                    <a:pt x="795" y="1025"/>
                  </a:moveTo>
                  <a:cubicBezTo>
                    <a:pt x="795" y="1025"/>
                    <a:pt x="142" y="356"/>
                    <a:pt x="139" y="73"/>
                  </a:cubicBezTo>
                  <a:cubicBezTo>
                    <a:pt x="139" y="73"/>
                    <a:pt x="27" y="0"/>
                    <a:pt x="6" y="85"/>
                  </a:cubicBezTo>
                  <a:cubicBezTo>
                    <a:pt x="4" y="93"/>
                    <a:pt x="2" y="103"/>
                    <a:pt x="1" y="114"/>
                  </a:cubicBezTo>
                  <a:cubicBezTo>
                    <a:pt x="0" y="123"/>
                    <a:pt x="0" y="132"/>
                    <a:pt x="1" y="139"/>
                  </a:cubicBezTo>
                  <a:cubicBezTo>
                    <a:pt x="3" y="196"/>
                    <a:pt x="77" y="409"/>
                    <a:pt x="795" y="102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2" name="爱设计-7-20">
              <a:extLst>
                <a:ext uri="{FF2B5EF4-FFF2-40B4-BE49-F238E27FC236}">
                  <a16:creationId xmlns:a16="http://schemas.microsoft.com/office/drawing/2014/main" id="{C46C5079-1979-E679-4EED-8763046DF0EB}"/>
                </a:ext>
              </a:extLst>
            </p:cNvPr>
            <p:cNvSpPr/>
            <p:nvPr/>
          </p:nvSpPr>
          <p:spPr bwMode="auto">
            <a:xfrm flipH="1" flipV="1">
              <a:off x="6524509" y="4236615"/>
              <a:ext cx="1978135" cy="1487331"/>
            </a:xfrm>
            <a:custGeom>
              <a:avLst/>
              <a:gdLst>
                <a:gd name="T0" fmla="*/ 1375 w 1609"/>
                <a:gd name="T1" fmla="*/ 716 h 1210"/>
                <a:gd name="T2" fmla="*/ 1491 w 1609"/>
                <a:gd name="T3" fmla="*/ 578 h 1210"/>
                <a:gd name="T4" fmla="*/ 1609 w 1609"/>
                <a:gd name="T5" fmla="*/ 1210 h 1210"/>
                <a:gd name="T6" fmla="*/ 957 w 1609"/>
                <a:gd name="T7" fmla="*/ 1210 h 1210"/>
                <a:gd name="T8" fmla="*/ 1069 w 1609"/>
                <a:gd name="T9" fmla="*/ 1080 h 1210"/>
                <a:gd name="T10" fmla="*/ 0 w 1609"/>
                <a:gd name="T11" fmla="*/ 350 h 1210"/>
                <a:gd name="T12" fmla="*/ 235 w 1609"/>
                <a:gd name="T13" fmla="*/ 132 h 1210"/>
                <a:gd name="T14" fmla="*/ 1375 w 1609"/>
                <a:gd name="T15" fmla="*/ 716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9" h="1210">
                  <a:moveTo>
                    <a:pt x="1375" y="716"/>
                  </a:moveTo>
                  <a:cubicBezTo>
                    <a:pt x="1491" y="578"/>
                    <a:pt x="1491" y="578"/>
                    <a:pt x="1491" y="578"/>
                  </a:cubicBezTo>
                  <a:cubicBezTo>
                    <a:pt x="1609" y="1210"/>
                    <a:pt x="1609" y="1210"/>
                    <a:pt x="1609" y="1210"/>
                  </a:cubicBezTo>
                  <a:cubicBezTo>
                    <a:pt x="957" y="1210"/>
                    <a:pt x="957" y="1210"/>
                    <a:pt x="957" y="1210"/>
                  </a:cubicBezTo>
                  <a:cubicBezTo>
                    <a:pt x="1069" y="1080"/>
                    <a:pt x="1069" y="1080"/>
                    <a:pt x="1069" y="1080"/>
                  </a:cubicBezTo>
                  <a:cubicBezTo>
                    <a:pt x="1069" y="1080"/>
                    <a:pt x="149" y="190"/>
                    <a:pt x="0" y="350"/>
                  </a:cubicBezTo>
                  <a:cubicBezTo>
                    <a:pt x="0" y="350"/>
                    <a:pt x="49" y="204"/>
                    <a:pt x="235" y="132"/>
                  </a:cubicBezTo>
                  <a:cubicBezTo>
                    <a:pt x="235" y="132"/>
                    <a:pt x="477" y="0"/>
                    <a:pt x="1375" y="7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3" name="爱设计-7-21">
              <a:extLst>
                <a:ext uri="{FF2B5EF4-FFF2-40B4-BE49-F238E27FC236}">
                  <a16:creationId xmlns:a16="http://schemas.microsoft.com/office/drawing/2014/main" id="{5E15F93B-0878-BF5C-A73F-D41271BA3CEB}"/>
                </a:ext>
              </a:extLst>
            </p:cNvPr>
            <p:cNvSpPr/>
            <p:nvPr/>
          </p:nvSpPr>
          <p:spPr bwMode="auto">
            <a:xfrm flipH="1" flipV="1">
              <a:off x="6601021" y="498121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" name="爱设计-7-22">
              <a:extLst>
                <a:ext uri="{FF2B5EF4-FFF2-40B4-BE49-F238E27FC236}">
                  <a16:creationId xmlns:a16="http://schemas.microsoft.com/office/drawing/2014/main" id="{E7427003-2951-ABFA-92D0-AF594ED77AD3}"/>
                </a:ext>
              </a:extLst>
            </p:cNvPr>
            <p:cNvSpPr/>
            <p:nvPr/>
          </p:nvSpPr>
          <p:spPr bwMode="auto">
            <a:xfrm flipH="1" flipV="1">
              <a:off x="6601021" y="498121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5" name="爱设计-7-23">
              <a:extLst>
                <a:ext uri="{FF2B5EF4-FFF2-40B4-BE49-F238E27FC236}">
                  <a16:creationId xmlns:a16="http://schemas.microsoft.com/office/drawing/2014/main" id="{BA0ABCBA-EB55-890B-4453-28924F74E731}"/>
                </a:ext>
              </a:extLst>
            </p:cNvPr>
            <p:cNvSpPr/>
            <p:nvPr/>
          </p:nvSpPr>
          <p:spPr bwMode="auto">
            <a:xfrm flipH="1" flipV="1">
              <a:off x="7188864" y="4356981"/>
              <a:ext cx="1429482" cy="1126229"/>
            </a:xfrm>
            <a:custGeom>
              <a:avLst/>
              <a:gdLst>
                <a:gd name="T0" fmla="*/ 155 w 1163"/>
                <a:gd name="T1" fmla="*/ 167 h 916"/>
                <a:gd name="T2" fmla="*/ 155 w 1163"/>
                <a:gd name="T3" fmla="*/ 167 h 916"/>
                <a:gd name="T4" fmla="*/ 1135 w 1163"/>
                <a:gd name="T5" fmla="*/ 916 h 916"/>
                <a:gd name="T6" fmla="*/ 1163 w 1163"/>
                <a:gd name="T7" fmla="*/ 884 h 916"/>
                <a:gd name="T8" fmla="*/ 94 w 1163"/>
                <a:gd name="T9" fmla="*/ 154 h 916"/>
                <a:gd name="T10" fmla="*/ 95 w 1163"/>
                <a:gd name="T11" fmla="*/ 154 h 916"/>
                <a:gd name="T12" fmla="*/ 94 w 1163"/>
                <a:gd name="T13" fmla="*/ 154 h 916"/>
                <a:gd name="T14" fmla="*/ 196 w 1163"/>
                <a:gd name="T15" fmla="*/ 460 h 916"/>
                <a:gd name="T16" fmla="*/ 155 w 1163"/>
                <a:gd name="T17" fmla="*/ 167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916">
                  <a:moveTo>
                    <a:pt x="155" y="167"/>
                  </a:moveTo>
                  <a:cubicBezTo>
                    <a:pt x="155" y="167"/>
                    <a:pt x="155" y="167"/>
                    <a:pt x="155" y="167"/>
                  </a:cubicBezTo>
                  <a:cubicBezTo>
                    <a:pt x="271" y="204"/>
                    <a:pt x="565" y="350"/>
                    <a:pt x="1135" y="916"/>
                  </a:cubicBezTo>
                  <a:cubicBezTo>
                    <a:pt x="1163" y="884"/>
                    <a:pt x="1163" y="884"/>
                    <a:pt x="1163" y="884"/>
                  </a:cubicBezTo>
                  <a:cubicBezTo>
                    <a:pt x="1163" y="884"/>
                    <a:pt x="251" y="0"/>
                    <a:pt x="94" y="154"/>
                  </a:cubicBezTo>
                  <a:cubicBezTo>
                    <a:pt x="94" y="154"/>
                    <a:pt x="94" y="154"/>
                    <a:pt x="95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25" y="261"/>
                    <a:pt x="196" y="460"/>
                    <a:pt x="196" y="460"/>
                  </a:cubicBezTo>
                  <a:cubicBezTo>
                    <a:pt x="0" y="184"/>
                    <a:pt x="155" y="167"/>
                    <a:pt x="155" y="1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6" name="爱设计-7-24">
              <a:extLst>
                <a:ext uri="{FF2B5EF4-FFF2-40B4-BE49-F238E27FC236}">
                  <a16:creationId xmlns:a16="http://schemas.microsoft.com/office/drawing/2014/main" id="{D2E31242-A2EF-DBE0-54D7-1557D55A8510}"/>
                </a:ext>
              </a:extLst>
            </p:cNvPr>
            <p:cNvSpPr/>
            <p:nvPr/>
          </p:nvSpPr>
          <p:spPr bwMode="auto">
            <a:xfrm flipH="1" flipV="1">
              <a:off x="6524509" y="4206755"/>
              <a:ext cx="801519" cy="29858"/>
            </a:xfrm>
            <a:custGeom>
              <a:avLst/>
              <a:gdLst>
                <a:gd name="T0" fmla="*/ 859 w 859"/>
                <a:gd name="T1" fmla="*/ 0 h 32"/>
                <a:gd name="T2" fmla="*/ 832 w 859"/>
                <a:gd name="T3" fmla="*/ 32 h 32"/>
                <a:gd name="T4" fmla="*/ 16 w 859"/>
                <a:gd name="T5" fmla="*/ 32 h 32"/>
                <a:gd name="T6" fmla="*/ 0 w 859"/>
                <a:gd name="T7" fmla="*/ 0 h 32"/>
                <a:gd name="T8" fmla="*/ 859 w 85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2">
                  <a:moveTo>
                    <a:pt x="859" y="0"/>
                  </a:moveTo>
                  <a:lnTo>
                    <a:pt x="832" y="32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" name="爱设计-7-25">
              <a:extLst>
                <a:ext uri="{FF2B5EF4-FFF2-40B4-BE49-F238E27FC236}">
                  <a16:creationId xmlns:a16="http://schemas.microsoft.com/office/drawing/2014/main" id="{BDD533AE-8C60-8391-47A5-53FEB677B680}"/>
                </a:ext>
              </a:extLst>
            </p:cNvPr>
            <p:cNvSpPr/>
            <p:nvPr/>
          </p:nvSpPr>
          <p:spPr bwMode="auto">
            <a:xfrm flipH="1" flipV="1">
              <a:off x="7525706" y="4071458"/>
              <a:ext cx="976937" cy="1260594"/>
            </a:xfrm>
            <a:custGeom>
              <a:avLst/>
              <a:gdLst>
                <a:gd name="T0" fmla="*/ 795 w 795"/>
                <a:gd name="T1" fmla="*/ 1025 h 1025"/>
                <a:gd name="T2" fmla="*/ 139 w 795"/>
                <a:gd name="T3" fmla="*/ 73 h 1025"/>
                <a:gd name="T4" fmla="*/ 6 w 795"/>
                <a:gd name="T5" fmla="*/ 85 h 1025"/>
                <a:gd name="T6" fmla="*/ 1 w 795"/>
                <a:gd name="T7" fmla="*/ 114 h 1025"/>
                <a:gd name="T8" fmla="*/ 1 w 795"/>
                <a:gd name="T9" fmla="*/ 139 h 1025"/>
                <a:gd name="T10" fmla="*/ 795 w 795"/>
                <a:gd name="T11" fmla="*/ 1025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1025">
                  <a:moveTo>
                    <a:pt x="795" y="1025"/>
                  </a:moveTo>
                  <a:cubicBezTo>
                    <a:pt x="795" y="1025"/>
                    <a:pt x="142" y="356"/>
                    <a:pt x="139" y="73"/>
                  </a:cubicBezTo>
                  <a:cubicBezTo>
                    <a:pt x="139" y="73"/>
                    <a:pt x="27" y="0"/>
                    <a:pt x="6" y="85"/>
                  </a:cubicBezTo>
                  <a:cubicBezTo>
                    <a:pt x="4" y="93"/>
                    <a:pt x="2" y="103"/>
                    <a:pt x="1" y="114"/>
                  </a:cubicBezTo>
                  <a:cubicBezTo>
                    <a:pt x="0" y="123"/>
                    <a:pt x="0" y="132"/>
                    <a:pt x="1" y="139"/>
                  </a:cubicBezTo>
                  <a:cubicBezTo>
                    <a:pt x="3" y="196"/>
                    <a:pt x="77" y="409"/>
                    <a:pt x="795" y="102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8" name="爱设计-7-26">
              <a:extLst>
                <a:ext uri="{FF2B5EF4-FFF2-40B4-BE49-F238E27FC236}">
                  <a16:creationId xmlns:a16="http://schemas.microsoft.com/office/drawing/2014/main" id="{E26658AD-864C-9BFA-4E8C-31C6C0D77996}"/>
                </a:ext>
              </a:extLst>
            </p:cNvPr>
            <p:cNvSpPr/>
            <p:nvPr/>
          </p:nvSpPr>
          <p:spPr bwMode="auto">
            <a:xfrm>
              <a:off x="5880374" y="3748199"/>
              <a:ext cx="458798" cy="496990"/>
            </a:xfrm>
            <a:custGeom>
              <a:avLst/>
              <a:gdLst>
                <a:gd name="connsiteX0" fmla="*/ 332293 w 664672"/>
                <a:gd name="connsiteY0" fmla="*/ 387672 h 720001"/>
                <a:gd name="connsiteX1" fmla="*/ 660804 w 664672"/>
                <a:gd name="connsiteY1" fmla="*/ 598902 h 720001"/>
                <a:gd name="connsiteX2" fmla="*/ 563560 w 664672"/>
                <a:gd name="connsiteY2" fmla="*/ 720001 h 720001"/>
                <a:gd name="connsiteX3" fmla="*/ 101112 w 664672"/>
                <a:gd name="connsiteY3" fmla="*/ 720001 h 720001"/>
                <a:gd name="connsiteX4" fmla="*/ 3868 w 664672"/>
                <a:gd name="connsiteY4" fmla="*/ 598902 h 720001"/>
                <a:gd name="connsiteX5" fmla="*/ 332293 w 664672"/>
                <a:gd name="connsiteY5" fmla="*/ 387672 h 720001"/>
                <a:gd name="connsiteX6" fmla="*/ 332293 w 664672"/>
                <a:gd name="connsiteY6" fmla="*/ 0 h 720001"/>
                <a:gd name="connsiteX7" fmla="*/ 509517 w 664672"/>
                <a:gd name="connsiteY7" fmla="*/ 177224 h 720001"/>
                <a:gd name="connsiteX8" fmla="*/ 332293 w 664672"/>
                <a:gd name="connsiteY8" fmla="*/ 354448 h 720001"/>
                <a:gd name="connsiteX9" fmla="*/ 155069 w 664672"/>
                <a:gd name="connsiteY9" fmla="*/ 177224 h 720001"/>
                <a:gd name="connsiteX10" fmla="*/ 332293 w 664672"/>
                <a:gd name="connsiteY10" fmla="*/ 0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672" h="720001">
                  <a:moveTo>
                    <a:pt x="332293" y="387672"/>
                  </a:moveTo>
                  <a:cubicBezTo>
                    <a:pt x="550549" y="387672"/>
                    <a:pt x="628448" y="491162"/>
                    <a:pt x="660804" y="598902"/>
                  </a:cubicBezTo>
                  <a:cubicBezTo>
                    <a:pt x="679021" y="659624"/>
                    <a:pt x="630616" y="720001"/>
                    <a:pt x="563560" y="720001"/>
                  </a:cubicBezTo>
                  <a:lnTo>
                    <a:pt x="101112" y="720001"/>
                  </a:lnTo>
                  <a:cubicBezTo>
                    <a:pt x="34057" y="720001"/>
                    <a:pt x="-14348" y="659624"/>
                    <a:pt x="3868" y="598902"/>
                  </a:cubicBezTo>
                  <a:cubicBezTo>
                    <a:pt x="36138" y="491162"/>
                    <a:pt x="114037" y="387672"/>
                    <a:pt x="332293" y="387672"/>
                  </a:cubicBezTo>
                  <a:close/>
                  <a:moveTo>
                    <a:pt x="332293" y="0"/>
                  </a:moveTo>
                  <a:cubicBezTo>
                    <a:pt x="430230" y="0"/>
                    <a:pt x="509604" y="79287"/>
                    <a:pt x="509517" y="177224"/>
                  </a:cubicBezTo>
                  <a:cubicBezTo>
                    <a:pt x="509517" y="275074"/>
                    <a:pt x="430144" y="354448"/>
                    <a:pt x="332293" y="354448"/>
                  </a:cubicBezTo>
                  <a:cubicBezTo>
                    <a:pt x="234442" y="354448"/>
                    <a:pt x="155069" y="275074"/>
                    <a:pt x="155069" y="177224"/>
                  </a:cubicBezTo>
                  <a:cubicBezTo>
                    <a:pt x="155069" y="79287"/>
                    <a:pt x="234442" y="0"/>
                    <a:pt x="332293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39" name="爱设计-8">
            <a:extLst>
              <a:ext uri="{FF2B5EF4-FFF2-40B4-BE49-F238E27FC236}">
                <a16:creationId xmlns:a16="http://schemas.microsoft.com/office/drawing/2014/main" id="{344EFDC8-0504-FD57-3032-52C21C6D1E1A}"/>
              </a:ext>
            </a:extLst>
          </p:cNvPr>
          <p:cNvSpPr txBox="1"/>
          <p:nvPr/>
        </p:nvSpPr>
        <p:spPr>
          <a:xfrm>
            <a:off x="654154" y="2394526"/>
            <a:ext cx="2876555" cy="78951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algn="r"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及时发现问题，快速调整，做到策略最优解</a:t>
            </a:r>
          </a:p>
        </p:txBody>
      </p:sp>
      <p:sp>
        <p:nvSpPr>
          <p:cNvPr id="40" name="爱设计-9">
            <a:extLst>
              <a:ext uri="{FF2B5EF4-FFF2-40B4-BE49-F238E27FC236}">
                <a16:creationId xmlns:a16="http://schemas.microsoft.com/office/drawing/2014/main" id="{F7FB7548-E58C-1CAE-BD31-DB33E85CE837}"/>
              </a:ext>
            </a:extLst>
          </p:cNvPr>
          <p:cNvSpPr txBox="1"/>
          <p:nvPr/>
        </p:nvSpPr>
        <p:spPr>
          <a:xfrm>
            <a:off x="1125965" y="2016542"/>
            <a:ext cx="240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01.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优化调整</a:t>
            </a:r>
          </a:p>
        </p:txBody>
      </p:sp>
      <p:sp>
        <p:nvSpPr>
          <p:cNvPr id="41" name="爱设计-10">
            <a:extLst>
              <a:ext uri="{FF2B5EF4-FFF2-40B4-BE49-F238E27FC236}">
                <a16:creationId xmlns:a16="http://schemas.microsoft.com/office/drawing/2014/main" id="{64B93F7F-ADF6-5520-8994-D4194FB11EEF}"/>
              </a:ext>
            </a:extLst>
          </p:cNvPr>
          <p:cNvSpPr txBox="1"/>
          <p:nvPr/>
        </p:nvSpPr>
        <p:spPr>
          <a:xfrm>
            <a:off x="654154" y="4844901"/>
            <a:ext cx="2876555" cy="42941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algn="r"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促进主要目标的达成</a:t>
            </a:r>
          </a:p>
        </p:txBody>
      </p:sp>
      <p:sp>
        <p:nvSpPr>
          <p:cNvPr id="42" name="爱设计-11">
            <a:extLst>
              <a:ext uri="{FF2B5EF4-FFF2-40B4-BE49-F238E27FC236}">
                <a16:creationId xmlns:a16="http://schemas.microsoft.com/office/drawing/2014/main" id="{D25817FF-6D91-7BDC-CCC6-6EE65D0F1924}"/>
              </a:ext>
            </a:extLst>
          </p:cNvPr>
          <p:cNvSpPr txBox="1"/>
          <p:nvPr/>
        </p:nvSpPr>
        <p:spPr>
          <a:xfrm>
            <a:off x="660400" y="4466917"/>
            <a:ext cx="287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03.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总结规律和套路</a:t>
            </a:r>
          </a:p>
        </p:txBody>
      </p:sp>
      <p:sp>
        <p:nvSpPr>
          <p:cNvPr id="43" name="爱设计-12">
            <a:extLst>
              <a:ext uri="{FF2B5EF4-FFF2-40B4-BE49-F238E27FC236}">
                <a16:creationId xmlns:a16="http://schemas.microsoft.com/office/drawing/2014/main" id="{BF31B72F-0DFD-52DD-328B-43E98757BE63}"/>
              </a:ext>
            </a:extLst>
          </p:cNvPr>
          <p:cNvSpPr txBox="1"/>
          <p:nvPr/>
        </p:nvSpPr>
        <p:spPr>
          <a:xfrm>
            <a:off x="8702321" y="4693931"/>
            <a:ext cx="2876555" cy="78951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经验沉淀，有思考才能有成长</a:t>
            </a:r>
          </a:p>
        </p:txBody>
      </p:sp>
      <p:sp>
        <p:nvSpPr>
          <p:cNvPr id="44" name="爱设计-13">
            <a:extLst>
              <a:ext uri="{FF2B5EF4-FFF2-40B4-BE49-F238E27FC236}">
                <a16:creationId xmlns:a16="http://schemas.microsoft.com/office/drawing/2014/main" id="{EAF60048-17CA-1B4C-2EAA-AE23F224E8F5}"/>
              </a:ext>
            </a:extLst>
          </p:cNvPr>
          <p:cNvSpPr txBox="1"/>
          <p:nvPr/>
        </p:nvSpPr>
        <p:spPr>
          <a:xfrm>
            <a:off x="8702322" y="4315947"/>
            <a:ext cx="287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运营思维提升</a:t>
            </a:r>
          </a:p>
        </p:txBody>
      </p:sp>
      <p:sp>
        <p:nvSpPr>
          <p:cNvPr id="45" name="爱设计-14">
            <a:extLst>
              <a:ext uri="{FF2B5EF4-FFF2-40B4-BE49-F238E27FC236}">
                <a16:creationId xmlns:a16="http://schemas.microsoft.com/office/drawing/2014/main" id="{C85F41C2-3187-72BC-88B5-7BEC81D30F40}"/>
              </a:ext>
            </a:extLst>
          </p:cNvPr>
          <p:cNvSpPr txBox="1"/>
          <p:nvPr/>
        </p:nvSpPr>
        <p:spPr>
          <a:xfrm>
            <a:off x="8702321" y="2394526"/>
            <a:ext cx="2876555" cy="42941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让运曹工作思路更加清晰</a:t>
            </a:r>
          </a:p>
        </p:txBody>
      </p:sp>
      <p:sp>
        <p:nvSpPr>
          <p:cNvPr id="46" name="爱设计-15">
            <a:extLst>
              <a:ext uri="{FF2B5EF4-FFF2-40B4-BE49-F238E27FC236}">
                <a16:creationId xmlns:a16="http://schemas.microsoft.com/office/drawing/2014/main" id="{7AD6AA79-B563-0B79-54C4-9CB20E3D424B}"/>
              </a:ext>
            </a:extLst>
          </p:cNvPr>
          <p:cNvSpPr txBox="1"/>
          <p:nvPr/>
        </p:nvSpPr>
        <p:spPr>
          <a:xfrm>
            <a:off x="8702322" y="2016542"/>
            <a:ext cx="240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思路梳理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352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目标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完成情况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Completion Of Objectives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27BE022E-7BEA-316B-8DD9-9707BC9B4A4B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597DC3CD-717B-D7E5-544B-4763E182CBCD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A18B4ED8-8A68-3C0F-444C-528448512E1B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grpSp>
        <p:nvGrpSpPr>
          <p:cNvPr id="34" name="爱设计-7">
            <a:extLst>
              <a:ext uri="{FF2B5EF4-FFF2-40B4-BE49-F238E27FC236}">
                <a16:creationId xmlns:a16="http://schemas.microsoft.com/office/drawing/2014/main" id="{4999569F-8B72-07D4-60B3-2D7BE1356E8E}"/>
              </a:ext>
            </a:extLst>
          </p:cNvPr>
          <p:cNvGrpSpPr/>
          <p:nvPr/>
        </p:nvGrpSpPr>
        <p:grpSpPr>
          <a:xfrm>
            <a:off x="6988632" y="1855831"/>
            <a:ext cx="3860974" cy="3809800"/>
            <a:chOff x="7130872" y="1940833"/>
            <a:chExt cx="3860974" cy="3809800"/>
          </a:xfrm>
        </p:grpSpPr>
        <p:sp>
          <p:nvSpPr>
            <p:cNvPr id="12" name="爱设计-7-1">
              <a:extLst>
                <a:ext uri="{FF2B5EF4-FFF2-40B4-BE49-F238E27FC236}">
                  <a16:creationId xmlns:a16="http://schemas.microsoft.com/office/drawing/2014/main" id="{DA20063F-5665-DC69-102E-703D6D8352B2}"/>
                </a:ext>
              </a:extLst>
            </p:cNvPr>
            <p:cNvSpPr/>
            <p:nvPr/>
          </p:nvSpPr>
          <p:spPr>
            <a:xfrm>
              <a:off x="713087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152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152 w 444674"/>
                <a:gd name="connsiteY527" fmla="*/ 64722 h 1161850"/>
                <a:gd name="connsiteX528" fmla="*/ 316152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152 w 444674"/>
                <a:gd name="connsiteY556" fmla="*/ 130000 h 1161850"/>
                <a:gd name="connsiteX557" fmla="*/ 316152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152" y="1153874"/>
                  </a:cubicBezTo>
                  <a:lnTo>
                    <a:pt x="314059" y="1154636"/>
                  </a:ln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237" y="824309"/>
                    <a:pt x="103492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152" y="64722"/>
                  </a:lnTo>
                  <a:lnTo>
                    <a:pt x="316152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152" y="130000"/>
                  </a:lnTo>
                  <a:lnTo>
                    <a:pt x="316152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爱设计-7-2">
              <a:extLst>
                <a:ext uri="{FF2B5EF4-FFF2-40B4-BE49-F238E27FC236}">
                  <a16:creationId xmlns:a16="http://schemas.microsoft.com/office/drawing/2014/main" id="{2916AB65-889D-A2A5-24D5-E179931418C2}"/>
                </a:ext>
              </a:extLst>
            </p:cNvPr>
            <p:cNvSpPr/>
            <p:nvPr/>
          </p:nvSpPr>
          <p:spPr>
            <a:xfrm>
              <a:off x="770237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046 w 444674"/>
                <a:gd name="connsiteY88" fmla="*/ 215027 h 1161850"/>
                <a:gd name="connsiteX89" fmla="*/ 91046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254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066 w 444674"/>
                <a:gd name="connsiteY363" fmla="*/ 1158129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254 w 444674"/>
                <a:gd name="connsiteY616" fmla="*/ 195342 h 1161850"/>
                <a:gd name="connsiteX617" fmla="*/ 235254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7029 w 444674"/>
                <a:gd name="connsiteY620" fmla="*/ 196739 h 1161850"/>
                <a:gd name="connsiteX621" fmla="*/ 217029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193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046" y="215027"/>
                  </a:cubicBezTo>
                  <a:lnTo>
                    <a:pt x="91046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94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254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21"/>
                    <a:pt x="184138" y="1154128"/>
                    <a:pt x="183946" y="1154636"/>
                  </a:cubicBezTo>
                  <a:cubicBezTo>
                    <a:pt x="182994" y="1154827"/>
                    <a:pt x="182042" y="1155081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066" y="1158129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84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609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254" y="195342"/>
                  </a:lnTo>
                  <a:lnTo>
                    <a:pt x="235254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7029" y="196739"/>
                  </a:lnTo>
                  <a:lnTo>
                    <a:pt x="217029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爱设计-7-3">
              <a:extLst>
                <a:ext uri="{FF2B5EF4-FFF2-40B4-BE49-F238E27FC236}">
                  <a16:creationId xmlns:a16="http://schemas.microsoft.com/office/drawing/2014/main" id="{0407D9C2-A80B-ED8B-B200-3513D445D266}"/>
                </a:ext>
              </a:extLst>
            </p:cNvPr>
            <p:cNvSpPr/>
            <p:nvPr/>
          </p:nvSpPr>
          <p:spPr>
            <a:xfrm>
              <a:off x="826752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11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21"/>
                    <a:pt x="226935" y="665877"/>
                    <a:pt x="226111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爱设计-7-4">
              <a:extLst>
                <a:ext uri="{FF2B5EF4-FFF2-40B4-BE49-F238E27FC236}">
                  <a16:creationId xmlns:a16="http://schemas.microsoft.com/office/drawing/2014/main" id="{3AB49BE3-981A-B8AC-17D1-EF501293FD7D}"/>
                </a:ext>
              </a:extLst>
            </p:cNvPr>
            <p:cNvSpPr/>
            <p:nvPr/>
          </p:nvSpPr>
          <p:spPr>
            <a:xfrm>
              <a:off x="883902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254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066 w 444674"/>
                <a:gd name="connsiteY363" fmla="*/ 1158129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254 w 444674"/>
                <a:gd name="connsiteY616" fmla="*/ 195342 h 1161850"/>
                <a:gd name="connsiteX617" fmla="*/ 235254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7029 w 444674"/>
                <a:gd name="connsiteY620" fmla="*/ 196739 h 1161850"/>
                <a:gd name="connsiteX621" fmla="*/ 217029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254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066" y="1158129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84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609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254" y="195342"/>
                  </a:lnTo>
                  <a:lnTo>
                    <a:pt x="235254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7029" y="196739"/>
                  </a:lnTo>
                  <a:lnTo>
                    <a:pt x="217029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爱设计-7-5">
              <a:extLst>
                <a:ext uri="{FF2B5EF4-FFF2-40B4-BE49-F238E27FC236}">
                  <a16:creationId xmlns:a16="http://schemas.microsoft.com/office/drawing/2014/main" id="{A47D89D0-9890-BFBE-C252-48B8F03F01AE}"/>
                </a:ext>
              </a:extLst>
            </p:cNvPr>
            <p:cNvSpPr/>
            <p:nvPr/>
          </p:nvSpPr>
          <p:spPr>
            <a:xfrm>
              <a:off x="997567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94 w 444674"/>
                <a:gd name="connsiteY156" fmla="*/ 284496 h 1161850"/>
                <a:gd name="connsiteX157" fmla="*/ 432994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066 w 444674"/>
                <a:gd name="connsiteY363" fmla="*/ 1158129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2053 w 444674"/>
                <a:gd name="connsiteY489" fmla="*/ 7826 h 1161850"/>
                <a:gd name="connsiteX490" fmla="*/ 262053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94" y="284496"/>
                  </a:lnTo>
                  <a:lnTo>
                    <a:pt x="432994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961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066" y="1158129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84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961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2053" y="7826"/>
                  </a:lnTo>
                  <a:lnTo>
                    <a:pt x="262053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爱设计-7-6">
              <a:extLst>
                <a:ext uri="{FF2B5EF4-FFF2-40B4-BE49-F238E27FC236}">
                  <a16:creationId xmlns:a16="http://schemas.microsoft.com/office/drawing/2014/main" id="{E6875210-305D-919F-B6D0-D1689C1F9F06}"/>
                </a:ext>
              </a:extLst>
            </p:cNvPr>
            <p:cNvSpPr/>
            <p:nvPr/>
          </p:nvSpPr>
          <p:spPr>
            <a:xfrm>
              <a:off x="941052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152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152 w 444674"/>
                <a:gd name="connsiteY527" fmla="*/ 64722 h 1161850"/>
                <a:gd name="connsiteX528" fmla="*/ 316152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152 w 444674"/>
                <a:gd name="connsiteY556" fmla="*/ 130000 h 1161850"/>
                <a:gd name="connsiteX557" fmla="*/ 316152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152" y="1153874"/>
                  </a:cubicBezTo>
                  <a:lnTo>
                    <a:pt x="314059" y="1154636"/>
                  </a:ln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237" y="824309"/>
                    <a:pt x="103492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152" y="64722"/>
                  </a:lnTo>
                  <a:lnTo>
                    <a:pt x="316152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152" y="130000"/>
                  </a:lnTo>
                  <a:lnTo>
                    <a:pt x="316152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爱设计-7-7">
              <a:extLst>
                <a:ext uri="{FF2B5EF4-FFF2-40B4-BE49-F238E27FC236}">
                  <a16:creationId xmlns:a16="http://schemas.microsoft.com/office/drawing/2014/main" id="{FAD9A990-FB8A-83B1-0AE7-EA32A4FBD173}"/>
                </a:ext>
              </a:extLst>
            </p:cNvPr>
            <p:cNvSpPr/>
            <p:nvPr/>
          </p:nvSpPr>
          <p:spPr>
            <a:xfrm>
              <a:off x="1054717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046 w 444674"/>
                <a:gd name="connsiteY88" fmla="*/ 215027 h 1161850"/>
                <a:gd name="connsiteX89" fmla="*/ 91046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11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046" y="215027"/>
                  </a:cubicBezTo>
                  <a:lnTo>
                    <a:pt x="91046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21"/>
                    <a:pt x="226935" y="665877"/>
                    <a:pt x="226111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爱设计-7-8">
              <a:extLst>
                <a:ext uri="{FF2B5EF4-FFF2-40B4-BE49-F238E27FC236}">
                  <a16:creationId xmlns:a16="http://schemas.microsoft.com/office/drawing/2014/main" id="{09722049-B9F2-267F-9336-168949033D3C}"/>
                </a:ext>
              </a:extLst>
            </p:cNvPr>
            <p:cNvSpPr/>
            <p:nvPr/>
          </p:nvSpPr>
          <p:spPr>
            <a:xfrm>
              <a:off x="713087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152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152 w 444674"/>
                <a:gd name="connsiteY527" fmla="*/ 64722 h 1161850"/>
                <a:gd name="connsiteX528" fmla="*/ 316152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152 w 444674"/>
                <a:gd name="connsiteY556" fmla="*/ 130000 h 1161850"/>
                <a:gd name="connsiteX557" fmla="*/ 316152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152" y="1153874"/>
                  </a:cubicBezTo>
                  <a:lnTo>
                    <a:pt x="314059" y="1154636"/>
                  </a:ln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237" y="824309"/>
                    <a:pt x="103492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152" y="64722"/>
                  </a:lnTo>
                  <a:lnTo>
                    <a:pt x="316152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152" y="130000"/>
                  </a:lnTo>
                  <a:lnTo>
                    <a:pt x="316152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爱设计-7-9">
              <a:extLst>
                <a:ext uri="{FF2B5EF4-FFF2-40B4-BE49-F238E27FC236}">
                  <a16:creationId xmlns:a16="http://schemas.microsoft.com/office/drawing/2014/main" id="{F7AE0CB5-896E-51B1-251E-2BD8E07B4BEB}"/>
                </a:ext>
              </a:extLst>
            </p:cNvPr>
            <p:cNvSpPr/>
            <p:nvPr/>
          </p:nvSpPr>
          <p:spPr>
            <a:xfrm>
              <a:off x="770237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046 w 444674"/>
                <a:gd name="connsiteY88" fmla="*/ 215027 h 1161850"/>
                <a:gd name="connsiteX89" fmla="*/ 91046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254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066 w 444674"/>
                <a:gd name="connsiteY363" fmla="*/ 1158129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254 w 444674"/>
                <a:gd name="connsiteY616" fmla="*/ 195342 h 1161850"/>
                <a:gd name="connsiteX617" fmla="*/ 235254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7029 w 444674"/>
                <a:gd name="connsiteY620" fmla="*/ 196739 h 1161850"/>
                <a:gd name="connsiteX621" fmla="*/ 217029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193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046" y="215027"/>
                  </a:cubicBezTo>
                  <a:lnTo>
                    <a:pt x="91046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94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254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21"/>
                    <a:pt x="184138" y="1154128"/>
                    <a:pt x="183946" y="1154636"/>
                  </a:cubicBezTo>
                  <a:cubicBezTo>
                    <a:pt x="182994" y="1154827"/>
                    <a:pt x="182042" y="1155081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066" y="1158129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84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609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254" y="195342"/>
                  </a:lnTo>
                  <a:lnTo>
                    <a:pt x="235254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7029" y="196739"/>
                  </a:lnTo>
                  <a:lnTo>
                    <a:pt x="217029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爱设计-7-10">
              <a:extLst>
                <a:ext uri="{FF2B5EF4-FFF2-40B4-BE49-F238E27FC236}">
                  <a16:creationId xmlns:a16="http://schemas.microsoft.com/office/drawing/2014/main" id="{DD4C87A4-5D99-D6BD-8922-E5BA78339422}"/>
                </a:ext>
              </a:extLst>
            </p:cNvPr>
            <p:cNvSpPr/>
            <p:nvPr/>
          </p:nvSpPr>
          <p:spPr>
            <a:xfrm>
              <a:off x="826752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11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873" y="665877"/>
                    <a:pt x="226111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爱设计-7-11">
              <a:extLst>
                <a:ext uri="{FF2B5EF4-FFF2-40B4-BE49-F238E27FC236}">
                  <a16:creationId xmlns:a16="http://schemas.microsoft.com/office/drawing/2014/main" id="{6189F6CD-2E55-3AC6-94F9-E6F5216CE91A}"/>
                </a:ext>
              </a:extLst>
            </p:cNvPr>
            <p:cNvSpPr/>
            <p:nvPr/>
          </p:nvSpPr>
          <p:spPr>
            <a:xfrm>
              <a:off x="883902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254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066 w 444674"/>
                <a:gd name="connsiteY363" fmla="*/ 1158129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254 w 444674"/>
                <a:gd name="connsiteY616" fmla="*/ 195342 h 1161850"/>
                <a:gd name="connsiteX617" fmla="*/ 235254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7029 w 444674"/>
                <a:gd name="connsiteY620" fmla="*/ 196739 h 1161850"/>
                <a:gd name="connsiteX621" fmla="*/ 217029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254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066" y="1158129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84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609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254" y="195342"/>
                  </a:lnTo>
                  <a:lnTo>
                    <a:pt x="235254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7029" y="196739"/>
                  </a:lnTo>
                  <a:lnTo>
                    <a:pt x="217029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爱设计-7-12">
              <a:extLst>
                <a:ext uri="{FF2B5EF4-FFF2-40B4-BE49-F238E27FC236}">
                  <a16:creationId xmlns:a16="http://schemas.microsoft.com/office/drawing/2014/main" id="{D8CF9C9B-7822-DF29-6CCA-E0040C3F29C7}"/>
                </a:ext>
              </a:extLst>
            </p:cNvPr>
            <p:cNvSpPr/>
            <p:nvPr/>
          </p:nvSpPr>
          <p:spPr>
            <a:xfrm>
              <a:off x="997567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94 w 444674"/>
                <a:gd name="connsiteY156" fmla="*/ 284496 h 1161850"/>
                <a:gd name="connsiteX157" fmla="*/ 432994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066 w 444674"/>
                <a:gd name="connsiteY363" fmla="*/ 1158129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2053 w 444674"/>
                <a:gd name="connsiteY489" fmla="*/ 7826 h 1161850"/>
                <a:gd name="connsiteX490" fmla="*/ 262053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94" y="284496"/>
                  </a:lnTo>
                  <a:lnTo>
                    <a:pt x="432994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961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066" y="1158129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84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961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2053" y="7826"/>
                  </a:lnTo>
                  <a:lnTo>
                    <a:pt x="262053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爱设计-7-13">
              <a:extLst>
                <a:ext uri="{FF2B5EF4-FFF2-40B4-BE49-F238E27FC236}">
                  <a16:creationId xmlns:a16="http://schemas.microsoft.com/office/drawing/2014/main" id="{49C130EA-2E02-0E3E-0EA7-D53690C999BD}"/>
                </a:ext>
              </a:extLst>
            </p:cNvPr>
            <p:cNvSpPr/>
            <p:nvPr/>
          </p:nvSpPr>
          <p:spPr>
            <a:xfrm>
              <a:off x="941052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152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152 w 444674"/>
                <a:gd name="connsiteY527" fmla="*/ 64722 h 1161850"/>
                <a:gd name="connsiteX528" fmla="*/ 316152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152 w 444674"/>
                <a:gd name="connsiteY556" fmla="*/ 130000 h 1161850"/>
                <a:gd name="connsiteX557" fmla="*/ 316152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152" y="1153874"/>
                  </a:cubicBezTo>
                  <a:lnTo>
                    <a:pt x="314059" y="1154636"/>
                  </a:ln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237" y="824309"/>
                    <a:pt x="103492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152" y="64722"/>
                  </a:lnTo>
                  <a:lnTo>
                    <a:pt x="316152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152" y="130000"/>
                  </a:lnTo>
                  <a:lnTo>
                    <a:pt x="316152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爱设计-7-14">
              <a:extLst>
                <a:ext uri="{FF2B5EF4-FFF2-40B4-BE49-F238E27FC236}">
                  <a16:creationId xmlns:a16="http://schemas.microsoft.com/office/drawing/2014/main" id="{BDE1F3A0-915B-3ABD-7C39-39D6D436DF03}"/>
                </a:ext>
              </a:extLst>
            </p:cNvPr>
            <p:cNvSpPr/>
            <p:nvPr/>
          </p:nvSpPr>
          <p:spPr>
            <a:xfrm>
              <a:off x="1054717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046 w 444674"/>
                <a:gd name="connsiteY88" fmla="*/ 215027 h 1161850"/>
                <a:gd name="connsiteX89" fmla="*/ 91046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11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046" y="215027"/>
                  </a:cubicBezTo>
                  <a:lnTo>
                    <a:pt x="91046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873" y="665877"/>
                    <a:pt x="226111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爱设计-7-15">
              <a:extLst>
                <a:ext uri="{FF2B5EF4-FFF2-40B4-BE49-F238E27FC236}">
                  <a16:creationId xmlns:a16="http://schemas.microsoft.com/office/drawing/2014/main" id="{6CA25E92-68E9-B763-56EF-2AC6B54EF1E1}"/>
                </a:ext>
              </a:extLst>
            </p:cNvPr>
            <p:cNvSpPr/>
            <p:nvPr/>
          </p:nvSpPr>
          <p:spPr>
            <a:xfrm>
              <a:off x="713087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152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316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132 w 444674"/>
                <a:gd name="connsiteY363" fmla="*/ 1158128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152 w 444674"/>
                <a:gd name="connsiteY527" fmla="*/ 64722 h 1161850"/>
                <a:gd name="connsiteX528" fmla="*/ 316152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152 w 444674"/>
                <a:gd name="connsiteY556" fmla="*/ 130000 h 1161850"/>
                <a:gd name="connsiteX557" fmla="*/ 316152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152" y="1153874"/>
                  </a:cubicBezTo>
                  <a:lnTo>
                    <a:pt x="314059" y="1154637"/>
                  </a:ln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316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83"/>
                    <a:pt x="184200" y="1154128"/>
                    <a:pt x="183946" y="1154637"/>
                  </a:cubicBezTo>
                  <a:cubicBezTo>
                    <a:pt x="182994" y="1154828"/>
                    <a:pt x="182042" y="1155080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895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132" y="1158128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19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237" y="824309"/>
                    <a:pt x="103492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152" y="64722"/>
                  </a:lnTo>
                  <a:lnTo>
                    <a:pt x="316152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152" y="130000"/>
                  </a:lnTo>
                  <a:lnTo>
                    <a:pt x="316152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爱设计-7-16">
              <a:extLst>
                <a:ext uri="{FF2B5EF4-FFF2-40B4-BE49-F238E27FC236}">
                  <a16:creationId xmlns:a16="http://schemas.microsoft.com/office/drawing/2014/main" id="{DF5C7467-46CF-25B8-8001-6FBFA3A600F7}"/>
                </a:ext>
              </a:extLst>
            </p:cNvPr>
            <p:cNvSpPr/>
            <p:nvPr/>
          </p:nvSpPr>
          <p:spPr>
            <a:xfrm>
              <a:off x="770237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046 w 444674"/>
                <a:gd name="connsiteY88" fmla="*/ 215027 h 1161850"/>
                <a:gd name="connsiteX89" fmla="*/ 91046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254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066 w 444674"/>
                <a:gd name="connsiteY363" fmla="*/ 1158128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254 w 444674"/>
                <a:gd name="connsiteY616" fmla="*/ 195342 h 1161850"/>
                <a:gd name="connsiteX617" fmla="*/ 235254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7029 w 444674"/>
                <a:gd name="connsiteY620" fmla="*/ 196739 h 1161850"/>
                <a:gd name="connsiteX621" fmla="*/ 217029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193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046" y="215027"/>
                  </a:cubicBezTo>
                  <a:lnTo>
                    <a:pt x="91046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94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217" y="1153874"/>
                  </a:cubicBezTo>
                  <a:cubicBezTo>
                    <a:pt x="315454" y="1154128"/>
                    <a:pt x="314756" y="1154383"/>
                    <a:pt x="314059" y="1154637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254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20"/>
                    <a:pt x="184138" y="1154128"/>
                    <a:pt x="183946" y="1154637"/>
                  </a:cubicBezTo>
                  <a:cubicBezTo>
                    <a:pt x="182994" y="1154828"/>
                    <a:pt x="182042" y="1155080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895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066" y="1158128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84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609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254" y="195342"/>
                  </a:lnTo>
                  <a:lnTo>
                    <a:pt x="235254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7029" y="196739"/>
                  </a:lnTo>
                  <a:lnTo>
                    <a:pt x="217029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爱设计-7-17">
              <a:extLst>
                <a:ext uri="{FF2B5EF4-FFF2-40B4-BE49-F238E27FC236}">
                  <a16:creationId xmlns:a16="http://schemas.microsoft.com/office/drawing/2014/main" id="{B1C9CD8B-27EC-9A24-6168-817CADFC46B7}"/>
                </a:ext>
              </a:extLst>
            </p:cNvPr>
            <p:cNvSpPr/>
            <p:nvPr/>
          </p:nvSpPr>
          <p:spPr>
            <a:xfrm>
              <a:off x="826752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316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11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132 w 444674"/>
                <a:gd name="connsiteY363" fmla="*/ 1158128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217" y="1153874"/>
                  </a:cubicBezTo>
                  <a:cubicBezTo>
                    <a:pt x="315454" y="1154128"/>
                    <a:pt x="314756" y="1154383"/>
                    <a:pt x="314059" y="1154637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316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21"/>
                    <a:pt x="226935" y="665877"/>
                    <a:pt x="226111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83"/>
                    <a:pt x="184200" y="1154128"/>
                    <a:pt x="183946" y="1154637"/>
                  </a:cubicBezTo>
                  <a:cubicBezTo>
                    <a:pt x="182994" y="1154828"/>
                    <a:pt x="182042" y="1155080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895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132" y="1158128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19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爱设计-7-18">
              <a:extLst>
                <a:ext uri="{FF2B5EF4-FFF2-40B4-BE49-F238E27FC236}">
                  <a16:creationId xmlns:a16="http://schemas.microsoft.com/office/drawing/2014/main" id="{5732D70C-777C-F984-2201-A16E9F14B736}"/>
                </a:ext>
              </a:extLst>
            </p:cNvPr>
            <p:cNvSpPr/>
            <p:nvPr/>
          </p:nvSpPr>
          <p:spPr>
            <a:xfrm>
              <a:off x="883902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254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066 w 444674"/>
                <a:gd name="connsiteY363" fmla="*/ 1158128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254 w 444674"/>
                <a:gd name="connsiteY616" fmla="*/ 195342 h 1161850"/>
                <a:gd name="connsiteX617" fmla="*/ 235254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7029 w 444674"/>
                <a:gd name="connsiteY620" fmla="*/ 196739 h 1161850"/>
                <a:gd name="connsiteX621" fmla="*/ 217029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217" y="1153874"/>
                  </a:cubicBezTo>
                  <a:cubicBezTo>
                    <a:pt x="315454" y="1154128"/>
                    <a:pt x="314756" y="1154383"/>
                    <a:pt x="314059" y="1154637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254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83"/>
                    <a:pt x="184200" y="1154128"/>
                    <a:pt x="183946" y="1154637"/>
                  </a:cubicBezTo>
                  <a:cubicBezTo>
                    <a:pt x="182994" y="1154828"/>
                    <a:pt x="182042" y="1155080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895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066" y="1158128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84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609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254" y="195342"/>
                  </a:lnTo>
                  <a:lnTo>
                    <a:pt x="235254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7029" y="196739"/>
                  </a:lnTo>
                  <a:lnTo>
                    <a:pt x="217029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爱设计-7-19">
              <a:extLst>
                <a:ext uri="{FF2B5EF4-FFF2-40B4-BE49-F238E27FC236}">
                  <a16:creationId xmlns:a16="http://schemas.microsoft.com/office/drawing/2014/main" id="{871D052B-9786-130A-5AE7-0F8548B02E92}"/>
                </a:ext>
              </a:extLst>
            </p:cNvPr>
            <p:cNvSpPr/>
            <p:nvPr/>
          </p:nvSpPr>
          <p:spPr>
            <a:xfrm>
              <a:off x="997567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94 w 444674"/>
                <a:gd name="connsiteY156" fmla="*/ 284496 h 1161850"/>
                <a:gd name="connsiteX157" fmla="*/ 432994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316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066 w 444674"/>
                <a:gd name="connsiteY363" fmla="*/ 1158128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2053 w 444674"/>
                <a:gd name="connsiteY489" fmla="*/ 7826 h 1161850"/>
                <a:gd name="connsiteX490" fmla="*/ 262053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94" y="284496"/>
                  </a:lnTo>
                  <a:lnTo>
                    <a:pt x="432994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217" y="1153874"/>
                  </a:cubicBezTo>
                  <a:cubicBezTo>
                    <a:pt x="315454" y="1154128"/>
                    <a:pt x="314756" y="1154383"/>
                    <a:pt x="314059" y="1154637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316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83"/>
                    <a:pt x="184200" y="1154128"/>
                    <a:pt x="183946" y="1154637"/>
                  </a:cubicBezTo>
                  <a:cubicBezTo>
                    <a:pt x="182994" y="1154828"/>
                    <a:pt x="182042" y="1155080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961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066" y="1158128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84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961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2053" y="7826"/>
                  </a:lnTo>
                  <a:lnTo>
                    <a:pt x="262053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爱设计-7-20">
              <a:extLst>
                <a:ext uri="{FF2B5EF4-FFF2-40B4-BE49-F238E27FC236}">
                  <a16:creationId xmlns:a16="http://schemas.microsoft.com/office/drawing/2014/main" id="{7F452BEC-9880-A0E7-4DDB-6EE03B1789EC}"/>
                </a:ext>
              </a:extLst>
            </p:cNvPr>
            <p:cNvSpPr/>
            <p:nvPr/>
          </p:nvSpPr>
          <p:spPr>
            <a:xfrm>
              <a:off x="941052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152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316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132 w 444674"/>
                <a:gd name="connsiteY363" fmla="*/ 1158128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152 w 444674"/>
                <a:gd name="connsiteY527" fmla="*/ 64722 h 1161850"/>
                <a:gd name="connsiteX528" fmla="*/ 316152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152 w 444674"/>
                <a:gd name="connsiteY556" fmla="*/ 130000 h 1161850"/>
                <a:gd name="connsiteX557" fmla="*/ 316152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152" y="1153874"/>
                  </a:cubicBezTo>
                  <a:lnTo>
                    <a:pt x="314059" y="1154637"/>
                  </a:ln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316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83"/>
                    <a:pt x="184200" y="1154128"/>
                    <a:pt x="183946" y="1154637"/>
                  </a:cubicBezTo>
                  <a:cubicBezTo>
                    <a:pt x="182994" y="1154828"/>
                    <a:pt x="182042" y="1155080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895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132" y="1158128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19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237" y="824309"/>
                    <a:pt x="103492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152" y="64722"/>
                  </a:lnTo>
                  <a:lnTo>
                    <a:pt x="316152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152" y="130000"/>
                  </a:lnTo>
                  <a:lnTo>
                    <a:pt x="316152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" name="爱设计-7-21">
              <a:extLst>
                <a:ext uri="{FF2B5EF4-FFF2-40B4-BE49-F238E27FC236}">
                  <a16:creationId xmlns:a16="http://schemas.microsoft.com/office/drawing/2014/main" id="{DC253002-F256-1095-8F1C-B1F28ED7A69B}"/>
                </a:ext>
              </a:extLst>
            </p:cNvPr>
            <p:cNvSpPr/>
            <p:nvPr/>
          </p:nvSpPr>
          <p:spPr>
            <a:xfrm>
              <a:off x="1054717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046 w 444674"/>
                <a:gd name="connsiteY88" fmla="*/ 215027 h 1161850"/>
                <a:gd name="connsiteX89" fmla="*/ 91046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316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11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132 w 444674"/>
                <a:gd name="connsiteY363" fmla="*/ 1158128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046" y="215027"/>
                  </a:cubicBezTo>
                  <a:lnTo>
                    <a:pt x="91046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217" y="1153874"/>
                  </a:cubicBezTo>
                  <a:cubicBezTo>
                    <a:pt x="315454" y="1154128"/>
                    <a:pt x="314756" y="1154383"/>
                    <a:pt x="314059" y="1154637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316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21"/>
                    <a:pt x="226935" y="665877"/>
                    <a:pt x="226111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83"/>
                    <a:pt x="184200" y="1154128"/>
                    <a:pt x="183946" y="1154637"/>
                  </a:cubicBezTo>
                  <a:cubicBezTo>
                    <a:pt x="182994" y="1154828"/>
                    <a:pt x="182042" y="1155080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895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132" y="1158128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19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69" name="爱设计-8">
            <a:extLst>
              <a:ext uri="{FF2B5EF4-FFF2-40B4-BE49-F238E27FC236}">
                <a16:creationId xmlns:a16="http://schemas.microsoft.com/office/drawing/2014/main" id="{EEBEBB3A-5737-214E-D7D2-3286778FEF81}"/>
              </a:ext>
            </a:extLst>
          </p:cNvPr>
          <p:cNvGrpSpPr/>
          <p:nvPr/>
        </p:nvGrpSpPr>
        <p:grpSpPr>
          <a:xfrm>
            <a:off x="769531" y="1917058"/>
            <a:ext cx="4960619" cy="3936522"/>
            <a:chOff x="769531" y="1917058"/>
            <a:chExt cx="4960619" cy="3936522"/>
          </a:xfrm>
        </p:grpSpPr>
        <p:sp>
          <p:nvSpPr>
            <p:cNvPr id="54" name="爱设计-8-1">
              <a:extLst>
                <a:ext uri="{FF2B5EF4-FFF2-40B4-BE49-F238E27FC236}">
                  <a16:creationId xmlns:a16="http://schemas.microsoft.com/office/drawing/2014/main" id="{B627BEBF-C653-03D6-B558-63B6C60C9AE3}"/>
                </a:ext>
              </a:extLst>
            </p:cNvPr>
            <p:cNvSpPr/>
            <p:nvPr/>
          </p:nvSpPr>
          <p:spPr>
            <a:xfrm>
              <a:off x="791756" y="1991450"/>
              <a:ext cx="4917440" cy="3862130"/>
            </a:xfrm>
            <a:prstGeom prst="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爱设计-8-2">
              <a:extLst>
                <a:ext uri="{FF2B5EF4-FFF2-40B4-BE49-F238E27FC236}">
                  <a16:creationId xmlns:a16="http://schemas.microsoft.com/office/drawing/2014/main" id="{5F86301B-5795-0288-4EAE-6D5B912063CB}"/>
                </a:ext>
              </a:extLst>
            </p:cNvPr>
            <p:cNvSpPr/>
            <p:nvPr/>
          </p:nvSpPr>
          <p:spPr>
            <a:xfrm>
              <a:off x="769531" y="1917058"/>
              <a:ext cx="4960619" cy="5823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爱设计-9">
            <a:extLst>
              <a:ext uri="{FF2B5EF4-FFF2-40B4-BE49-F238E27FC236}">
                <a16:creationId xmlns:a16="http://schemas.microsoft.com/office/drawing/2014/main" id="{989F58D3-CA95-D453-1992-0E1AFBE59E5C}"/>
              </a:ext>
            </a:extLst>
          </p:cNvPr>
          <p:cNvSpPr txBox="1"/>
          <p:nvPr/>
        </p:nvSpPr>
        <p:spPr>
          <a:xfrm>
            <a:off x="1068363" y="2020600"/>
            <a:ext cx="305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结果数据：</a:t>
            </a:r>
          </a:p>
        </p:txBody>
      </p:sp>
      <p:sp>
        <p:nvSpPr>
          <p:cNvPr id="57" name="爱设计-10">
            <a:extLst>
              <a:ext uri="{FF2B5EF4-FFF2-40B4-BE49-F238E27FC236}">
                <a16:creationId xmlns:a16="http://schemas.microsoft.com/office/drawing/2014/main" id="{280567B1-B703-0750-D1FA-D1761D8DA541}"/>
              </a:ext>
            </a:extLst>
          </p:cNvPr>
          <p:cNvSpPr/>
          <p:nvPr/>
        </p:nvSpPr>
        <p:spPr>
          <a:xfrm>
            <a:off x="1133234" y="2850803"/>
            <a:ext cx="1685502" cy="3534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58" name="爱设计-11">
            <a:extLst>
              <a:ext uri="{FF2B5EF4-FFF2-40B4-BE49-F238E27FC236}">
                <a16:creationId xmlns:a16="http://schemas.microsoft.com/office/drawing/2014/main" id="{D50963D9-2042-763B-3190-1AE1EE2E1A2E}"/>
              </a:ext>
            </a:extLst>
          </p:cNvPr>
          <p:cNvSpPr txBox="1"/>
          <p:nvPr/>
        </p:nvSpPr>
        <p:spPr>
          <a:xfrm>
            <a:off x="1295388" y="2857153"/>
            <a:ext cx="14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新用户注册</a:t>
            </a:r>
          </a:p>
        </p:txBody>
      </p:sp>
      <p:sp>
        <p:nvSpPr>
          <p:cNvPr id="59" name="爱设计-12">
            <a:extLst>
              <a:ext uri="{FF2B5EF4-FFF2-40B4-BE49-F238E27FC236}">
                <a16:creationId xmlns:a16="http://schemas.microsoft.com/office/drawing/2014/main" id="{72FE3138-8D87-A114-92AF-9AE1E57554C9}"/>
              </a:ext>
            </a:extLst>
          </p:cNvPr>
          <p:cNvSpPr/>
          <p:nvPr/>
        </p:nvSpPr>
        <p:spPr>
          <a:xfrm>
            <a:off x="1133234" y="3537080"/>
            <a:ext cx="1685502" cy="3534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0" name="爱设计-13">
            <a:extLst>
              <a:ext uri="{FF2B5EF4-FFF2-40B4-BE49-F238E27FC236}">
                <a16:creationId xmlns:a16="http://schemas.microsoft.com/office/drawing/2014/main" id="{51DCF806-AD9F-8D6D-D6F9-26856A98CED8}"/>
              </a:ext>
            </a:extLst>
          </p:cNvPr>
          <p:cNvSpPr txBox="1"/>
          <p:nvPr/>
        </p:nvSpPr>
        <p:spPr>
          <a:xfrm>
            <a:off x="1325868" y="3537530"/>
            <a:ext cx="131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日活用户</a:t>
            </a:r>
          </a:p>
        </p:txBody>
      </p:sp>
      <p:sp>
        <p:nvSpPr>
          <p:cNvPr id="61" name="爱设计-14">
            <a:extLst>
              <a:ext uri="{FF2B5EF4-FFF2-40B4-BE49-F238E27FC236}">
                <a16:creationId xmlns:a16="http://schemas.microsoft.com/office/drawing/2014/main" id="{7F97B75E-1135-D8BD-C974-FD0DE02F72AC}"/>
              </a:ext>
            </a:extLst>
          </p:cNvPr>
          <p:cNvSpPr/>
          <p:nvPr/>
        </p:nvSpPr>
        <p:spPr>
          <a:xfrm>
            <a:off x="1133234" y="4222537"/>
            <a:ext cx="1685502" cy="3534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2" name="爱设计-15">
            <a:extLst>
              <a:ext uri="{FF2B5EF4-FFF2-40B4-BE49-F238E27FC236}">
                <a16:creationId xmlns:a16="http://schemas.microsoft.com/office/drawing/2014/main" id="{F16C352E-5133-3584-60C8-CEBF4DF7AD66}"/>
              </a:ext>
            </a:extLst>
          </p:cNvPr>
          <p:cNvSpPr txBox="1"/>
          <p:nvPr/>
        </p:nvSpPr>
        <p:spPr>
          <a:xfrm>
            <a:off x="1325868" y="4217907"/>
            <a:ext cx="131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业绩创收</a:t>
            </a:r>
          </a:p>
        </p:txBody>
      </p:sp>
      <p:sp>
        <p:nvSpPr>
          <p:cNvPr id="63" name="爱设计-16">
            <a:extLst>
              <a:ext uri="{FF2B5EF4-FFF2-40B4-BE49-F238E27FC236}">
                <a16:creationId xmlns:a16="http://schemas.microsoft.com/office/drawing/2014/main" id="{650E6050-A203-1A15-A316-C60EE5E286FF}"/>
              </a:ext>
            </a:extLst>
          </p:cNvPr>
          <p:cNvSpPr/>
          <p:nvPr/>
        </p:nvSpPr>
        <p:spPr>
          <a:xfrm>
            <a:off x="1133234" y="4900374"/>
            <a:ext cx="1685502" cy="3534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4" name="爱设计-17">
            <a:extLst>
              <a:ext uri="{FF2B5EF4-FFF2-40B4-BE49-F238E27FC236}">
                <a16:creationId xmlns:a16="http://schemas.microsoft.com/office/drawing/2014/main" id="{3EB238E2-D232-C906-F070-6DA044578681}"/>
              </a:ext>
            </a:extLst>
          </p:cNvPr>
          <p:cNvSpPr txBox="1"/>
          <p:nvPr/>
        </p:nvSpPr>
        <p:spPr>
          <a:xfrm>
            <a:off x="1325868" y="4898284"/>
            <a:ext cx="131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效果数据</a:t>
            </a:r>
          </a:p>
        </p:txBody>
      </p:sp>
      <p:sp>
        <p:nvSpPr>
          <p:cNvPr id="65" name="爱设计-18">
            <a:extLst>
              <a:ext uri="{FF2B5EF4-FFF2-40B4-BE49-F238E27FC236}">
                <a16:creationId xmlns:a16="http://schemas.microsoft.com/office/drawing/2014/main" id="{9A4AF0D0-067B-6EA4-9288-FE3C3BFCFDAB}"/>
              </a:ext>
            </a:extLst>
          </p:cNvPr>
          <p:cNvSpPr txBox="1"/>
          <p:nvPr/>
        </p:nvSpPr>
        <p:spPr>
          <a:xfrm>
            <a:off x="3191999" y="2813127"/>
            <a:ext cx="1961718" cy="42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0000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人</a:t>
            </a:r>
          </a:p>
        </p:txBody>
      </p:sp>
      <p:sp>
        <p:nvSpPr>
          <p:cNvPr id="66" name="爱设计-19">
            <a:extLst>
              <a:ext uri="{FF2B5EF4-FFF2-40B4-BE49-F238E27FC236}">
                <a16:creationId xmlns:a16="http://schemas.microsoft.com/office/drawing/2014/main" id="{F180ABC3-B286-E75F-9B96-AD7142AB186D}"/>
              </a:ext>
            </a:extLst>
          </p:cNvPr>
          <p:cNvSpPr txBox="1"/>
          <p:nvPr/>
        </p:nvSpPr>
        <p:spPr>
          <a:xfrm>
            <a:off x="3191999" y="3502401"/>
            <a:ext cx="1961718" cy="42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11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0000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人</a:t>
            </a:r>
          </a:p>
        </p:txBody>
      </p:sp>
      <p:sp>
        <p:nvSpPr>
          <p:cNvPr id="67" name="爱设计-20">
            <a:extLst>
              <a:ext uri="{FF2B5EF4-FFF2-40B4-BE49-F238E27FC236}">
                <a16:creationId xmlns:a16="http://schemas.microsoft.com/office/drawing/2014/main" id="{1DB7203F-E5E9-3DE7-FCD5-3915D94C8BC3}"/>
              </a:ext>
            </a:extLst>
          </p:cNvPr>
          <p:cNvSpPr txBox="1"/>
          <p:nvPr/>
        </p:nvSpPr>
        <p:spPr>
          <a:xfrm>
            <a:off x="3191999" y="4187427"/>
            <a:ext cx="1961718" cy="42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25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0000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人</a:t>
            </a:r>
          </a:p>
        </p:txBody>
      </p:sp>
      <p:sp>
        <p:nvSpPr>
          <p:cNvPr id="73" name="爱设计-21">
            <a:extLst>
              <a:ext uri="{FF2B5EF4-FFF2-40B4-BE49-F238E27FC236}">
                <a16:creationId xmlns:a16="http://schemas.microsoft.com/office/drawing/2014/main" id="{F04E47A2-11CB-2628-645C-ADF27D0889CA}"/>
              </a:ext>
            </a:extLst>
          </p:cNvPr>
          <p:cNvSpPr txBox="1"/>
          <p:nvPr/>
        </p:nvSpPr>
        <p:spPr>
          <a:xfrm>
            <a:off x="3191999" y="4844007"/>
            <a:ext cx="1961718" cy="42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完成目标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120%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561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2025" val="1"/>
  <p:tag name="Z_HASTEXT" val="1"/>
  <p:tag name="Z_LEFT" val="193.5971"/>
  <p:tag name="Z_TOP" val="97.39111"/>
  <p:tag name="Z_WIDTH" val="98.49016"/>
  <p:tag name="Z_HEIGHT" val="59.38795"/>
  <p:tag name="Z_LINEWEIGHT" val="0.9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6"/>
  <p:tag name="Z_FONTUNDERLINE" val="msoFalse"/>
  <p:tag name="Z_FONTITALIC" val="msoFalse"/>
  <p:tag name="Z_TEXTALIGNMENT" val="ppAlignCenter"/>
  <p:tag name="Z_SPACEBEFORE" val="0"/>
  <p:tag name="Z_SPACEWITHIN" val="1"/>
  <p:tag name="Z_SPACEAFTER" val="0"/>
  <p:tag name="Z_LINERULEBEFORE" val="mso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heme/theme1.xml><?xml version="1.0" encoding="utf-8"?>
<a:theme xmlns:a="http://schemas.openxmlformats.org/drawingml/2006/main" name="Office 主题​​">
  <a:themeElements>
    <a:clrScheme name="38, 76, 2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C16B"/>
      </a:accent1>
      <a:accent2>
        <a:srgbClr val="EF490F"/>
      </a:accent2>
      <a:accent3>
        <a:srgbClr val="264CDD"/>
      </a:accent3>
      <a:accent4>
        <a:srgbClr val="FF3966"/>
      </a:accent4>
      <a:accent5>
        <a:srgbClr val="1ACA81"/>
      </a:accent5>
      <a:accent6>
        <a:srgbClr val="F4BF2C"/>
      </a:accent6>
      <a:hlink>
        <a:srgbClr val="000000"/>
      </a:hlink>
      <a:folHlink>
        <a:srgbClr val="000000"/>
      </a:folHlink>
    </a:clrScheme>
    <a:fontScheme name="自定义 2">
      <a:majorFont>
        <a:latin typeface="OPPOSans H"/>
        <a:ea typeface="OPPOSans H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6349</TotalTime>
  <Words>838</Words>
  <Application>Microsoft Office PowerPoint</Application>
  <PresentationFormat>宽屏</PresentationFormat>
  <Paragraphs>199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Helvetica Light</vt:lpstr>
      <vt:lpstr>OPPOSans H</vt:lpstr>
      <vt:lpstr>OPPOSans L</vt:lpstr>
      <vt:lpstr>OPPOSans R</vt:lpstr>
      <vt:lpstr>等线</vt:lpstr>
      <vt:lpstr>字由文艺黑</vt:lpstr>
      <vt:lpstr>Arial</vt:lpstr>
      <vt:lpstr>Arial Black</vt:lpstr>
      <vt:lpstr>Montserrat ExtraBold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华伟</dc:creator>
  <cp:lastModifiedBy>904579865@qq.com</cp:lastModifiedBy>
  <cp:revision>933</cp:revision>
  <dcterms:created xsi:type="dcterms:W3CDTF">2022-08-02T07:45:18Z</dcterms:created>
  <dcterms:modified xsi:type="dcterms:W3CDTF">2023-06-14T14:17:44Z</dcterms:modified>
</cp:coreProperties>
</file>