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7" r:id="rId2"/>
    <p:sldId id="280" r:id="rId3"/>
    <p:sldId id="281" r:id="rId4"/>
    <p:sldId id="29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85" r:id="rId13"/>
    <p:sldId id="298" r:id="rId14"/>
    <p:sldId id="308" r:id="rId15"/>
    <p:sldId id="309" r:id="rId16"/>
    <p:sldId id="310" r:id="rId17"/>
    <p:sldId id="313" r:id="rId18"/>
    <p:sldId id="325" r:id="rId19"/>
    <p:sldId id="344" r:id="rId20"/>
    <p:sldId id="345" r:id="rId21"/>
    <p:sldId id="346" r:id="rId22"/>
    <p:sldId id="347" r:id="rId23"/>
    <p:sldId id="348" r:id="rId24"/>
    <p:sldId id="311" r:id="rId25"/>
    <p:sldId id="326" r:id="rId26"/>
    <p:sldId id="279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>
          <p15:clr>
            <a:srgbClr val="A4A3A4"/>
          </p15:clr>
        </p15:guide>
        <p15:guide id="2" orient="horz" pos="2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0481" autoAdjust="0"/>
  </p:normalViewPr>
  <p:slideViewPr>
    <p:cSldViewPr snapToGrid="0" showGuides="1">
      <p:cViewPr>
        <p:scale>
          <a:sx n="33" d="100"/>
          <a:sy n="33" d="100"/>
        </p:scale>
        <p:origin x="2242" y="1013"/>
      </p:cViewPr>
      <p:guideLst>
        <p:guide pos="551"/>
        <p:guide orient="horz" pos="21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981440" y="4654550"/>
            <a:ext cx="235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E9EA0C52-4024-B91B-82A0-8F44D115D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C9755CC2-DEC7-36D4-7C7E-0C7EEA4190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4" name="爱设计-4"/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/>
          <p:cNvSpPr txBox="1"/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/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 panose="020B0300000000000000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 panose="020B0300000000000000" charset="-122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/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 panose="020B0300000000000000" charset="-122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3" y="1456841"/>
              <a:ext cx="1830081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 panose="020B0300000000000000" charset="-122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4"/>
          <p:cNvSpPr/>
          <p:nvPr/>
        </p:nvSpPr>
        <p:spPr>
          <a:xfrm>
            <a:off x="0" y="1421399"/>
            <a:ext cx="12191999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9C5D0CBF-35F6-002B-8C7E-8D5E26CCA8B8}"/>
              </a:ext>
            </a:extLst>
          </p:cNvPr>
          <p:cNvSpPr txBox="1"/>
          <p:nvPr/>
        </p:nvSpPr>
        <p:spPr>
          <a:xfrm>
            <a:off x="5196883" y="1456841"/>
            <a:ext cx="1830081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PingFang SC" panose="020B0300000000000000" charset="-122"/>
              </a:rPr>
              <a:t>WebSocket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</a:p>
        </p:txBody>
      </p:sp>
      <p:sp>
        <p:nvSpPr>
          <p:cNvPr id="7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原型进展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" name="爱设计-2"/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爱设计-2"/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2" name="爱设计-2"/>
          <p:cNvSpPr txBox="1"/>
          <p:nvPr/>
        </p:nvSpPr>
        <p:spPr>
          <a:xfrm>
            <a:off x="621542" y="467578"/>
            <a:ext cx="324912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6" name="爱设计-2"/>
          <p:cNvSpPr txBox="1"/>
          <p:nvPr/>
        </p:nvSpPr>
        <p:spPr>
          <a:xfrm>
            <a:off x="523887" y="189992"/>
            <a:ext cx="324595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原型进展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3742376" y="2815716"/>
            <a:ext cx="470724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latin typeface="OPPOSans L"/>
              </a:rPr>
              <a:t>p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rogress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OPPOSans L"/>
              </a:rPr>
              <a:t>on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prototyping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C57436E-FE4A-34C5-996D-B3C7775DEAB3}"/>
              </a:ext>
            </a:extLst>
          </p:cNvPr>
          <p:cNvGrpSpPr/>
          <p:nvPr/>
        </p:nvGrpSpPr>
        <p:grpSpPr>
          <a:xfrm>
            <a:off x="660400" y="1443054"/>
            <a:ext cx="19503452" cy="4879447"/>
            <a:chOff x="-8960633" y="1304202"/>
            <a:chExt cx="19503452" cy="487944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8363DF4-5C15-438D-DCED-BDCF9E3DFA2D}"/>
                </a:ext>
              </a:extLst>
            </p:cNvPr>
            <p:cNvGrpSpPr/>
            <p:nvPr/>
          </p:nvGrpSpPr>
          <p:grpSpPr>
            <a:xfrm>
              <a:off x="-8960633" y="1304202"/>
              <a:ext cx="14671105" cy="4879447"/>
              <a:chOff x="-8960633" y="1304202"/>
              <a:chExt cx="14671105" cy="4879447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921960" y="1372710"/>
                <a:ext cx="4788512" cy="4786253"/>
                <a:chOff x="751771" y="1468100"/>
                <a:chExt cx="4078187" cy="4158595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1771" y="1468100"/>
                  <a:ext cx="1912738" cy="4140705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219" y="1468100"/>
                  <a:ext cx="1912739" cy="4158595"/>
                </a:xfrm>
                <a:prstGeom prst="rect">
                  <a:avLst/>
                </a:prstGeom>
              </p:spPr>
            </p:pic>
          </p:grp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7392811-CD44-1FD7-31F6-8ACFF43F1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960633" y="1304202"/>
                <a:ext cx="2245895" cy="48624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18ACCD0-260D-EBC8-10A5-015FB2C70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395166" y="1340093"/>
                <a:ext cx="2245894" cy="484355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1B7296B-46C9-ED2F-44BC-FC8B19C85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42619" y="1372711"/>
                <a:ext cx="2212311" cy="4749554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4795E4C0-F80D-865C-FF19-1CECA1529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875373" y="1356401"/>
                <a:ext cx="2223956" cy="4802563"/>
              </a:xfrm>
              <a:prstGeom prst="rect">
                <a:avLst/>
              </a:prstGeom>
            </p:spPr>
          </p:pic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94C9CD6-D01A-00B9-20D3-68E24165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78" y="1372710"/>
              <a:ext cx="2143741" cy="464155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161518E-C4A8-ABB9-AAB3-2F5FDDB2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116" y="1352536"/>
              <a:ext cx="2207318" cy="4785837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9154 0.00533 L -0.76368 0.0053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</a:p>
          </p:txBody>
        </p:sp>
        <p:sp>
          <p:nvSpPr>
            <p:cNvPr id="35" name="爱设计-10-2"/>
            <p:cNvSpPr txBox="1"/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平台依赖</a:t>
            </a: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系统架构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661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与接口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9BE50720-9335-C157-E920-9B60452C5E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241BB3DF-3911-6781-A3DD-5550931006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863F1457-31C4-862C-44EF-E0D734E7D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6BA8499B-00BF-6DC4-9220-EA9346A1E7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701</Words>
  <Application>Microsoft Office PowerPoint</Application>
  <PresentationFormat>宽屏</PresentationFormat>
  <Paragraphs>121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Arial Unicode MS</vt:lpstr>
      <vt:lpstr>OPPOSans H</vt:lpstr>
      <vt:lpstr>OPPOSans L</vt:lpstr>
      <vt:lpstr>PingFang SC</vt:lpstr>
      <vt:lpstr>等线</vt:lpstr>
      <vt:lpstr>字由文艺黑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陈 峥海</cp:lastModifiedBy>
  <cp:revision>988</cp:revision>
  <dcterms:created xsi:type="dcterms:W3CDTF">2023-06-15T02:35:43Z</dcterms:created>
  <dcterms:modified xsi:type="dcterms:W3CDTF">2023-06-15T05:49:51Z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