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90" r:id="rId3"/>
    <p:sldId id="291" r:id="rId5"/>
    <p:sldId id="292" r:id="rId6"/>
    <p:sldId id="277" r:id="rId7"/>
    <p:sldId id="293" r:id="rId8"/>
    <p:sldId id="303" r:id="rId9"/>
    <p:sldId id="304" r:id="rId10"/>
    <p:sldId id="305" r:id="rId11"/>
    <p:sldId id="306" r:id="rId12"/>
    <p:sldId id="296" r:id="rId13"/>
    <p:sldId id="294" r:id="rId14"/>
    <p:sldId id="264" r:id="rId15"/>
    <p:sldId id="295" r:id="rId16"/>
    <p:sldId id="286" r:id="rId17"/>
    <p:sldId id="289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F"/>
    <a:srgbClr val="F0F0F0"/>
    <a:srgbClr val="1E1E1F"/>
    <a:srgbClr val="FB5D64"/>
    <a:srgbClr val="E8EEF9"/>
    <a:srgbClr val="E1E6FB"/>
    <a:srgbClr val="FFFFFF"/>
    <a:srgbClr val="E9EDFA"/>
    <a:srgbClr val="BAC6F2"/>
    <a:srgbClr val="BA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3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The presentation can be </a:t>
            </a:r>
            <a:r>
              <a:rPr lang="en-US" altLang="zh-CN" sz="1200" b="0" i="0" dirty="0" err="1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orgnized</a:t>
            </a:r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 as:</a:t>
            </a:r>
            <a:endParaRPr lang="en-US" altLang="zh-CN" sz="1200" b="0" i="0" dirty="0">
              <a:solidFill>
                <a:srgbClr val="3A3838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1. A introduction to your program (requirements and functionalities);</a:t>
            </a:r>
            <a:endParaRPr lang="en-US" altLang="zh-CN" sz="1200" b="0" i="0" dirty="0">
              <a:solidFill>
                <a:srgbClr val="3A3838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2. Novelty of your project;</a:t>
            </a:r>
            <a:endParaRPr lang="en-US" altLang="zh-CN" sz="1200" b="0" i="0" dirty="0">
              <a:solidFill>
                <a:srgbClr val="3A3838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3. Contribution of each member;</a:t>
            </a:r>
            <a:endParaRPr lang="en-US" altLang="zh-CN" sz="1200" b="0" i="0" dirty="0">
              <a:solidFill>
                <a:srgbClr val="3A3838"/>
              </a:solidFill>
              <a:effectLst/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>
            <a:fillRect/>
          </a:stretch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4998468" y="829715"/>
            <a:ext cx="5880092" cy="5657214"/>
            <a:chOff x="4998468" y="829715"/>
            <a:chExt cx="5880092" cy="5657214"/>
          </a:xfrm>
        </p:grpSpPr>
        <p:sp>
          <p:nvSpPr>
            <p:cNvPr id="5" name="任意多边形: 形状 4"/>
            <p:cNvSpPr/>
            <p:nvPr/>
          </p:nvSpPr>
          <p:spPr>
            <a:xfrm>
              <a:off x="4998468" y="829715"/>
              <a:ext cx="5719334" cy="5657214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/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 userDrawn="1"/>
        </p:nvSpPr>
        <p:spPr>
          <a:xfrm rot="18604199">
            <a:off x="3983399" y="896970"/>
            <a:ext cx="421732" cy="371033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 userDrawn="1"/>
        </p:nvSpPr>
        <p:spPr>
          <a:xfrm rot="18604199">
            <a:off x="4973407" y="5646930"/>
            <a:ext cx="400920" cy="365962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 userDrawn="1"/>
        </p:nvSpPr>
        <p:spPr>
          <a:xfrm rot="7361470">
            <a:off x="4486420" y="4306394"/>
            <a:ext cx="310256" cy="256082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 userDrawn="1"/>
        </p:nvSpPr>
        <p:spPr>
          <a:xfrm rot="2282216">
            <a:off x="1407922" y="5319149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/>
          <p:cNvSpPr/>
          <p:nvPr userDrawn="1"/>
        </p:nvSpPr>
        <p:spPr>
          <a:xfrm rot="18604199">
            <a:off x="1717540" y="1617121"/>
            <a:ext cx="271192" cy="238590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0" hasCustomPrompt="1"/>
          </p:nvPr>
        </p:nvSpPr>
        <p:spPr>
          <a:xfrm>
            <a:off x="1184178" y="2855548"/>
            <a:ext cx="4478689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年终总结</a:t>
            </a:r>
            <a:endParaRPr lang="zh-CN" altLang="en-US" dirty="0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1" hasCustomPrompt="1"/>
          </p:nvPr>
        </p:nvSpPr>
        <p:spPr>
          <a:xfrm>
            <a:off x="1184178" y="2491148"/>
            <a:ext cx="4455201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YEAR END SUMMARY</a:t>
            </a:r>
            <a:endParaRPr lang="en-US" altLang="zh-CN" dirty="0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2" hasCustomPrompt="1"/>
          </p:nvPr>
        </p:nvSpPr>
        <p:spPr>
          <a:xfrm>
            <a:off x="1184178" y="3868707"/>
            <a:ext cx="4530406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1184178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>
            <a:fillRect/>
          </a:stretch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2" name="组合 41"/>
          <p:cNvGrpSpPr/>
          <p:nvPr userDrawn="1"/>
        </p:nvGrpSpPr>
        <p:grpSpPr>
          <a:xfrm>
            <a:off x="810365" y="1272016"/>
            <a:ext cx="4050309" cy="5273455"/>
            <a:chOff x="7797468" y="1038662"/>
            <a:chExt cx="4050309" cy="5273455"/>
          </a:xfrm>
        </p:grpSpPr>
        <p:sp>
          <p:nvSpPr>
            <p:cNvPr id="43" name="任意多边形: 形状 42"/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8" name="任意多边形: 形状 57"/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2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6" name="文本框 105"/>
          <p:cNvSpPr txBox="1"/>
          <p:nvPr userDrawn="1"/>
        </p:nvSpPr>
        <p:spPr>
          <a:xfrm>
            <a:off x="4952792" y="17277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  <a:endParaRPr lang="zh-CN" altLang="en-US" sz="4400" b="1" dirty="0">
              <a:latin typeface="+mj-ea"/>
              <a:ea typeface="+mj-ea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>
            <a:off x="4908635" y="24518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9" name="文本占位符 108"/>
          <p:cNvSpPr>
            <a:spLocks noGrp="1"/>
          </p:cNvSpPr>
          <p:nvPr>
            <p:ph type="body" sz="quarter" idx="10" hasCustomPrompt="1"/>
          </p:nvPr>
        </p:nvSpPr>
        <p:spPr>
          <a:xfrm>
            <a:off x="7471046" y="2504955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1" hasCustomPrompt="1"/>
          </p:nvPr>
        </p:nvSpPr>
        <p:spPr>
          <a:xfrm>
            <a:off x="7471046" y="3346546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113" name="文本占位符 112"/>
          <p:cNvSpPr>
            <a:spLocks noGrp="1"/>
          </p:cNvSpPr>
          <p:nvPr>
            <p:ph type="body" sz="quarter" idx="12" hasCustomPrompt="1"/>
          </p:nvPr>
        </p:nvSpPr>
        <p:spPr>
          <a:xfrm>
            <a:off x="7471046" y="4188137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3" hasCustomPrompt="1"/>
          </p:nvPr>
        </p:nvSpPr>
        <p:spPr>
          <a:xfrm>
            <a:off x="7471046" y="5029728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  <a:endParaRPr lang="zh-CN" altLang="en-US" dirty="0"/>
          </a:p>
        </p:txBody>
      </p:sp>
      <p:grpSp>
        <p:nvGrpSpPr>
          <p:cNvPr id="115" name="组合 114"/>
          <p:cNvGrpSpPr/>
          <p:nvPr userDrawn="1"/>
        </p:nvGrpSpPr>
        <p:grpSpPr>
          <a:xfrm>
            <a:off x="10563692" y="4129173"/>
            <a:ext cx="849353" cy="2425310"/>
            <a:chOff x="6050946" y="3681133"/>
            <a:chExt cx="849353" cy="2425310"/>
          </a:xfrm>
        </p:grpSpPr>
        <p:sp>
          <p:nvSpPr>
            <p:cNvPr id="116" name="任意多边形: 形状 115"/>
            <p:cNvSpPr/>
            <p:nvPr/>
          </p:nvSpPr>
          <p:spPr>
            <a:xfrm>
              <a:off x="6050946" y="3681133"/>
              <a:ext cx="755276" cy="755276"/>
            </a:xfrm>
            <a:custGeom>
              <a:avLst/>
              <a:gdLst>
                <a:gd name="connsiteX0" fmla="*/ 755276 w 755276"/>
                <a:gd name="connsiteY0" fmla="*/ 377638 h 755276"/>
                <a:gd name="connsiteX1" fmla="*/ 377638 w 755276"/>
                <a:gd name="connsiteY1" fmla="*/ 755276 h 755276"/>
                <a:gd name="connsiteX2" fmla="*/ 0 w 755276"/>
                <a:gd name="connsiteY2" fmla="*/ 377638 h 755276"/>
                <a:gd name="connsiteX3" fmla="*/ 377638 w 755276"/>
                <a:gd name="connsiteY3" fmla="*/ 0 h 755276"/>
                <a:gd name="connsiteX4" fmla="*/ 755276 w 755276"/>
                <a:gd name="connsiteY4" fmla="*/ 377638 h 75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276" h="755276">
                  <a:moveTo>
                    <a:pt x="755276" y="377638"/>
                  </a:moveTo>
                  <a:cubicBezTo>
                    <a:pt x="755276" y="586202"/>
                    <a:pt x="586202" y="755276"/>
                    <a:pt x="377638" y="755276"/>
                  </a:cubicBezTo>
                  <a:cubicBezTo>
                    <a:pt x="169074" y="755276"/>
                    <a:pt x="0" y="586202"/>
                    <a:pt x="0" y="377638"/>
                  </a:cubicBezTo>
                  <a:cubicBezTo>
                    <a:pt x="0" y="169074"/>
                    <a:pt x="169074" y="0"/>
                    <a:pt x="377638" y="0"/>
                  </a:cubicBezTo>
                  <a:cubicBezTo>
                    <a:pt x="586202" y="0"/>
                    <a:pt x="755276" y="169074"/>
                    <a:pt x="755276" y="377638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79000" sp="879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6361866" y="4408394"/>
              <a:ext cx="133379" cy="41853"/>
            </a:xfrm>
            <a:custGeom>
              <a:avLst/>
              <a:gdLst>
                <a:gd name="connsiteX0" fmla="*/ 112453 w 133379"/>
                <a:gd name="connsiteY0" fmla="*/ 0 h 41853"/>
                <a:gd name="connsiteX1" fmla="*/ 133380 w 133379"/>
                <a:gd name="connsiteY1" fmla="*/ 0 h 41853"/>
                <a:gd name="connsiteX2" fmla="*/ 133380 w 133379"/>
                <a:gd name="connsiteY2" fmla="*/ 41853 h 41853"/>
                <a:gd name="connsiteX3" fmla="*/ 112453 w 133379"/>
                <a:gd name="connsiteY3" fmla="*/ 41853 h 41853"/>
                <a:gd name="connsiteX4" fmla="*/ 20927 w 133379"/>
                <a:gd name="connsiteY4" fmla="*/ 41853 h 41853"/>
                <a:gd name="connsiteX5" fmla="*/ 0 w 133379"/>
                <a:gd name="connsiteY5" fmla="*/ 41853 h 41853"/>
                <a:gd name="connsiteX6" fmla="*/ 0 w 133379"/>
                <a:gd name="connsiteY6" fmla="*/ 0 h 41853"/>
                <a:gd name="connsiteX7" fmla="*/ 20927 w 133379"/>
                <a:gd name="connsiteY7" fmla="*/ 0 h 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79" h="41853">
                  <a:moveTo>
                    <a:pt x="112453" y="0"/>
                  </a:moveTo>
                  <a:cubicBezTo>
                    <a:pt x="124011" y="0"/>
                    <a:pt x="133380" y="0"/>
                    <a:pt x="133380" y="0"/>
                  </a:cubicBezTo>
                  <a:lnTo>
                    <a:pt x="133380" y="41853"/>
                  </a:lnTo>
                  <a:cubicBezTo>
                    <a:pt x="133380" y="41853"/>
                    <a:pt x="124011" y="41853"/>
                    <a:pt x="112453" y="41853"/>
                  </a:cubicBezTo>
                  <a:lnTo>
                    <a:pt x="20927" y="41853"/>
                  </a:lnTo>
                  <a:cubicBezTo>
                    <a:pt x="9369" y="41853"/>
                    <a:pt x="0" y="41853"/>
                    <a:pt x="0" y="41853"/>
                  </a:cubicBezTo>
                  <a:lnTo>
                    <a:pt x="0" y="0"/>
                  </a:lnTo>
                  <a:cubicBezTo>
                    <a:pt x="0" y="0"/>
                    <a:pt x="9369" y="0"/>
                    <a:pt x="2092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6095837" y="3722086"/>
              <a:ext cx="669431" cy="669431"/>
            </a:xfrm>
            <a:custGeom>
              <a:avLst/>
              <a:gdLst>
                <a:gd name="connsiteX0" fmla="*/ 669431 w 669431"/>
                <a:gd name="connsiteY0" fmla="*/ 334716 h 669431"/>
                <a:gd name="connsiteX1" fmla="*/ 334716 w 669431"/>
                <a:gd name="connsiteY1" fmla="*/ 669431 h 669431"/>
                <a:gd name="connsiteX2" fmla="*/ 0 w 669431"/>
                <a:gd name="connsiteY2" fmla="*/ 334716 h 669431"/>
                <a:gd name="connsiteX3" fmla="*/ 334716 w 669431"/>
                <a:gd name="connsiteY3" fmla="*/ 0 h 669431"/>
                <a:gd name="connsiteX4" fmla="*/ 669431 w 669431"/>
                <a:gd name="connsiteY4" fmla="*/ 334716 h 6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431" h="669431">
                  <a:moveTo>
                    <a:pt x="669431" y="334716"/>
                  </a:moveTo>
                  <a:cubicBezTo>
                    <a:pt x="669431" y="519574"/>
                    <a:pt x="519574" y="669431"/>
                    <a:pt x="334716" y="669431"/>
                  </a:cubicBezTo>
                  <a:cubicBezTo>
                    <a:pt x="149857" y="669431"/>
                    <a:pt x="0" y="519574"/>
                    <a:pt x="0" y="334716"/>
                  </a:cubicBezTo>
                  <a:cubicBezTo>
                    <a:pt x="0" y="149857"/>
                    <a:pt x="149857" y="0"/>
                    <a:pt x="334716" y="0"/>
                  </a:cubicBezTo>
                  <a:cubicBezTo>
                    <a:pt x="519574" y="0"/>
                    <a:pt x="669431" y="149857"/>
                    <a:pt x="669431" y="3347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6416939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 rot="-2700000">
              <a:off x="6320201" y="4644085"/>
              <a:ext cx="580098" cy="580098"/>
            </a:xfrm>
            <a:custGeom>
              <a:avLst/>
              <a:gdLst>
                <a:gd name="connsiteX0" fmla="*/ 580028 w 580098"/>
                <a:gd name="connsiteY0" fmla="*/ 290011 h 580098"/>
                <a:gd name="connsiteX1" fmla="*/ 289979 w 580098"/>
                <a:gd name="connsiteY1" fmla="*/ 580061 h 580098"/>
                <a:gd name="connsiteX2" fmla="*/ -71 w 580098"/>
                <a:gd name="connsiteY2" fmla="*/ 290011 h 580098"/>
                <a:gd name="connsiteX3" fmla="*/ 289979 w 580098"/>
                <a:gd name="connsiteY3" fmla="*/ -38 h 580098"/>
                <a:gd name="connsiteX4" fmla="*/ 580028 w 580098"/>
                <a:gd name="connsiteY4" fmla="*/ 290011 h 58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98" h="580098">
                  <a:moveTo>
                    <a:pt x="580028" y="290011"/>
                  </a:moveTo>
                  <a:cubicBezTo>
                    <a:pt x="580028" y="450201"/>
                    <a:pt x="450169" y="580061"/>
                    <a:pt x="289979" y="580061"/>
                  </a:cubicBezTo>
                  <a:cubicBezTo>
                    <a:pt x="129789" y="580061"/>
                    <a:pt x="-71" y="450201"/>
                    <a:pt x="-71" y="290011"/>
                  </a:cubicBezTo>
                  <a:cubicBezTo>
                    <a:pt x="-71" y="129821"/>
                    <a:pt x="129789" y="-38"/>
                    <a:pt x="289979" y="-38"/>
                  </a:cubicBezTo>
                  <a:cubicBezTo>
                    <a:pt x="450169" y="-38"/>
                    <a:pt x="580028" y="129821"/>
                    <a:pt x="580028" y="290011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67750" sp="867750"/>
              </a:custDash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6559039" y="5202711"/>
              <a:ext cx="102439" cy="32121"/>
            </a:xfrm>
            <a:custGeom>
              <a:avLst/>
              <a:gdLst>
                <a:gd name="connsiteX0" fmla="*/ 87251 w 102439"/>
                <a:gd name="connsiteY0" fmla="*/ 0 h 32121"/>
                <a:gd name="connsiteX1" fmla="*/ 102440 w 102439"/>
                <a:gd name="connsiteY1" fmla="*/ 0 h 32121"/>
                <a:gd name="connsiteX2" fmla="*/ 102440 w 102439"/>
                <a:gd name="connsiteY2" fmla="*/ 32122 h 32121"/>
                <a:gd name="connsiteX3" fmla="*/ 87251 w 102439"/>
                <a:gd name="connsiteY3" fmla="*/ 32122 h 32121"/>
                <a:gd name="connsiteX4" fmla="*/ 15189 w 102439"/>
                <a:gd name="connsiteY4" fmla="*/ 32122 h 32121"/>
                <a:gd name="connsiteX5" fmla="*/ 0 w 102439"/>
                <a:gd name="connsiteY5" fmla="*/ 32122 h 32121"/>
                <a:gd name="connsiteX6" fmla="*/ 0 w 102439"/>
                <a:gd name="connsiteY6" fmla="*/ 0 h 32121"/>
                <a:gd name="connsiteX7" fmla="*/ 15189 w 10243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39" h="32121">
                  <a:moveTo>
                    <a:pt x="87251" y="0"/>
                  </a:moveTo>
                  <a:cubicBezTo>
                    <a:pt x="95640" y="0"/>
                    <a:pt x="102440" y="0"/>
                    <a:pt x="102440" y="0"/>
                  </a:cubicBezTo>
                  <a:lnTo>
                    <a:pt x="102440" y="32122"/>
                  </a:lnTo>
                  <a:cubicBezTo>
                    <a:pt x="102440" y="32122"/>
                    <a:pt x="95640" y="32122"/>
                    <a:pt x="8725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6365691" y="6046194"/>
              <a:ext cx="306700" cy="32121"/>
            </a:xfrm>
            <a:custGeom>
              <a:avLst/>
              <a:gdLst>
                <a:gd name="connsiteX0" fmla="*/ 291512 w 306700"/>
                <a:gd name="connsiteY0" fmla="*/ 0 h 32121"/>
                <a:gd name="connsiteX1" fmla="*/ 306701 w 306700"/>
                <a:gd name="connsiteY1" fmla="*/ 0 h 32121"/>
                <a:gd name="connsiteX2" fmla="*/ 306701 w 306700"/>
                <a:gd name="connsiteY2" fmla="*/ 32122 h 32121"/>
                <a:gd name="connsiteX3" fmla="*/ 291512 w 306700"/>
                <a:gd name="connsiteY3" fmla="*/ 32122 h 32121"/>
                <a:gd name="connsiteX4" fmla="*/ 15189 w 306700"/>
                <a:gd name="connsiteY4" fmla="*/ 32122 h 32121"/>
                <a:gd name="connsiteX5" fmla="*/ 0 w 306700"/>
                <a:gd name="connsiteY5" fmla="*/ 32122 h 32121"/>
                <a:gd name="connsiteX6" fmla="*/ 0 w 306700"/>
                <a:gd name="connsiteY6" fmla="*/ 0 h 32121"/>
                <a:gd name="connsiteX7" fmla="*/ 15189 w 306700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0" h="32121">
                  <a:moveTo>
                    <a:pt x="291512" y="0"/>
                  </a:moveTo>
                  <a:cubicBezTo>
                    <a:pt x="299901" y="0"/>
                    <a:pt x="306701" y="0"/>
                    <a:pt x="306701" y="0"/>
                  </a:cubicBezTo>
                  <a:lnTo>
                    <a:pt x="306701" y="32122"/>
                  </a:lnTo>
                  <a:cubicBezTo>
                    <a:pt x="306701" y="32122"/>
                    <a:pt x="299901" y="32122"/>
                    <a:pt x="291512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6288791" y="6074322"/>
              <a:ext cx="454819" cy="32121"/>
            </a:xfrm>
            <a:custGeom>
              <a:avLst/>
              <a:gdLst>
                <a:gd name="connsiteX0" fmla="*/ 439631 w 454819"/>
                <a:gd name="connsiteY0" fmla="*/ 0 h 32121"/>
                <a:gd name="connsiteX1" fmla="*/ 454820 w 454819"/>
                <a:gd name="connsiteY1" fmla="*/ 0 h 32121"/>
                <a:gd name="connsiteX2" fmla="*/ 454820 w 454819"/>
                <a:gd name="connsiteY2" fmla="*/ 32122 h 32121"/>
                <a:gd name="connsiteX3" fmla="*/ 439631 w 454819"/>
                <a:gd name="connsiteY3" fmla="*/ 32122 h 32121"/>
                <a:gd name="connsiteX4" fmla="*/ 15189 w 454819"/>
                <a:gd name="connsiteY4" fmla="*/ 32122 h 32121"/>
                <a:gd name="connsiteX5" fmla="*/ 0 w 454819"/>
                <a:gd name="connsiteY5" fmla="*/ 32122 h 32121"/>
                <a:gd name="connsiteX6" fmla="*/ 0 w 454819"/>
                <a:gd name="connsiteY6" fmla="*/ 0 h 32121"/>
                <a:gd name="connsiteX7" fmla="*/ 15189 w 45481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819" h="32121">
                  <a:moveTo>
                    <a:pt x="439631" y="0"/>
                  </a:moveTo>
                  <a:cubicBezTo>
                    <a:pt x="448019" y="0"/>
                    <a:pt x="454820" y="0"/>
                    <a:pt x="454820" y="0"/>
                  </a:cubicBezTo>
                  <a:lnTo>
                    <a:pt x="454820" y="32122"/>
                  </a:lnTo>
                  <a:cubicBezTo>
                    <a:pt x="454820" y="32122"/>
                    <a:pt x="448019" y="32122"/>
                    <a:pt x="43963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6354721" y="4675548"/>
              <a:ext cx="514168" cy="514168"/>
            </a:xfrm>
            <a:custGeom>
              <a:avLst/>
              <a:gdLst>
                <a:gd name="connsiteX0" fmla="*/ 514168 w 514168"/>
                <a:gd name="connsiteY0" fmla="*/ 257084 h 514168"/>
                <a:gd name="connsiteX1" fmla="*/ 257084 w 514168"/>
                <a:gd name="connsiteY1" fmla="*/ 514168 h 514168"/>
                <a:gd name="connsiteX2" fmla="*/ 0 w 514168"/>
                <a:gd name="connsiteY2" fmla="*/ 257084 h 514168"/>
                <a:gd name="connsiteX3" fmla="*/ 257084 w 514168"/>
                <a:gd name="connsiteY3" fmla="*/ 0 h 514168"/>
                <a:gd name="connsiteX4" fmla="*/ 514168 w 514168"/>
                <a:gd name="connsiteY4" fmla="*/ 257084 h 5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68" h="514168">
                  <a:moveTo>
                    <a:pt x="514168" y="257084"/>
                  </a:moveTo>
                  <a:cubicBezTo>
                    <a:pt x="514168" y="399068"/>
                    <a:pt x="399068" y="514168"/>
                    <a:pt x="257084" y="514168"/>
                  </a:cubicBezTo>
                  <a:cubicBezTo>
                    <a:pt x="115101" y="514168"/>
                    <a:pt x="0" y="399068"/>
                    <a:pt x="0" y="257084"/>
                  </a:cubicBezTo>
                  <a:cubicBezTo>
                    <a:pt x="0" y="115100"/>
                    <a:pt x="115101" y="0"/>
                    <a:pt x="257084" y="0"/>
                  </a:cubicBezTo>
                  <a:cubicBezTo>
                    <a:pt x="399068" y="0"/>
                    <a:pt x="514168" y="115100"/>
                    <a:pt x="514168" y="2570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6597348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 userDrawn="1"/>
        </p:nvSpPr>
        <p:spPr>
          <a:xfrm>
            <a:off x="567300" y="2427514"/>
            <a:ext cx="11057402" cy="3024954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51720" r="-53" b="17186"/>
          <a:stretch>
            <a:fillRect/>
          </a:stretch>
        </p:blipFill>
        <p:spPr>
          <a:xfrm>
            <a:off x="567299" y="2427514"/>
            <a:ext cx="11057402" cy="3199327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/>
          <p:cNvGrpSpPr/>
          <p:nvPr userDrawn="1"/>
        </p:nvGrpSpPr>
        <p:grpSpPr>
          <a:xfrm flipH="1">
            <a:off x="1389049" y="1764666"/>
            <a:ext cx="4137264" cy="3744958"/>
            <a:chOff x="5147078" y="1357706"/>
            <a:chExt cx="4861981" cy="4400955"/>
          </a:xfrm>
        </p:grpSpPr>
        <p:sp>
          <p:nvSpPr>
            <p:cNvPr id="5" name="任意多边形: 形状 4"/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2" name="任意多边形: 形状 41"/>
          <p:cNvSpPr/>
          <p:nvPr userDrawn="1"/>
        </p:nvSpPr>
        <p:spPr>
          <a:xfrm>
            <a:off x="6247419" y="2086888"/>
            <a:ext cx="2791865" cy="918457"/>
          </a:xfrm>
          <a:custGeom>
            <a:avLst/>
            <a:gdLst>
              <a:gd name="connsiteX0" fmla="*/ 113523 w 2791865"/>
              <a:gd name="connsiteY0" fmla="*/ 0 h 918457"/>
              <a:gd name="connsiteX1" fmla="*/ 2678342 w 2791865"/>
              <a:gd name="connsiteY1" fmla="*/ 0 h 918457"/>
              <a:gd name="connsiteX2" fmla="*/ 2791865 w 2791865"/>
              <a:gd name="connsiteY2" fmla="*/ 113523 h 918457"/>
              <a:gd name="connsiteX3" fmla="*/ 2791865 w 2791865"/>
              <a:gd name="connsiteY3" fmla="*/ 567600 h 918457"/>
              <a:gd name="connsiteX4" fmla="*/ 2678342 w 2791865"/>
              <a:gd name="connsiteY4" fmla="*/ 681123 h 918457"/>
              <a:gd name="connsiteX5" fmla="*/ 583894 w 2791865"/>
              <a:gd name="connsiteY5" fmla="*/ 681123 h 918457"/>
              <a:gd name="connsiteX6" fmla="*/ 402465 w 2791865"/>
              <a:gd name="connsiteY6" fmla="*/ 918457 h 918457"/>
              <a:gd name="connsiteX7" fmla="*/ 221037 w 2791865"/>
              <a:gd name="connsiteY7" fmla="*/ 681123 h 918457"/>
              <a:gd name="connsiteX8" fmla="*/ 113523 w 2791865"/>
              <a:gd name="connsiteY8" fmla="*/ 681123 h 918457"/>
              <a:gd name="connsiteX9" fmla="*/ 0 w 2791865"/>
              <a:gd name="connsiteY9" fmla="*/ 567600 h 918457"/>
              <a:gd name="connsiteX10" fmla="*/ 0 w 2791865"/>
              <a:gd name="connsiteY10" fmla="*/ 113523 h 918457"/>
              <a:gd name="connsiteX11" fmla="*/ 113523 w 2791865"/>
              <a:gd name="connsiteY11" fmla="*/ 0 h 9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1865" h="918457">
                <a:moveTo>
                  <a:pt x="113523" y="0"/>
                </a:moveTo>
                <a:lnTo>
                  <a:pt x="2678342" y="0"/>
                </a:lnTo>
                <a:cubicBezTo>
                  <a:pt x="2741039" y="0"/>
                  <a:pt x="2791865" y="50826"/>
                  <a:pt x="2791865" y="113523"/>
                </a:cubicBezTo>
                <a:lnTo>
                  <a:pt x="2791865" y="567600"/>
                </a:lnTo>
                <a:cubicBezTo>
                  <a:pt x="2791865" y="630297"/>
                  <a:pt x="2741039" y="681123"/>
                  <a:pt x="2678342" y="681123"/>
                </a:cubicBezTo>
                <a:lnTo>
                  <a:pt x="583894" y="681123"/>
                </a:lnTo>
                <a:lnTo>
                  <a:pt x="402465" y="918457"/>
                </a:lnTo>
                <a:lnTo>
                  <a:pt x="221037" y="681123"/>
                </a:lnTo>
                <a:lnTo>
                  <a:pt x="113523" y="681123"/>
                </a:lnTo>
                <a:cubicBezTo>
                  <a:pt x="50826" y="681123"/>
                  <a:pt x="0" y="630297"/>
                  <a:pt x="0" y="567600"/>
                </a:cubicBezTo>
                <a:lnTo>
                  <a:pt x="0" y="113523"/>
                </a:lnTo>
                <a:cubicBezTo>
                  <a:pt x="0" y="50826"/>
                  <a:pt x="50826" y="0"/>
                  <a:pt x="113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0" hasCustomPrompt="1"/>
          </p:nvPr>
        </p:nvSpPr>
        <p:spPr>
          <a:xfrm>
            <a:off x="6688067" y="2185633"/>
            <a:ext cx="1910568" cy="4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6196850" y="3310028"/>
            <a:ext cx="2791864" cy="709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+mj-ea"/>
                <a:ea typeface="+mj-ea"/>
              </a:defRPr>
            </a:lvl1pPr>
            <a:lvl2pPr marL="457200" indent="0">
              <a:buNone/>
              <a:defRPr sz="4800"/>
            </a:lvl2pPr>
            <a:lvl3pPr marL="914400" indent="0">
              <a:buNone/>
              <a:defRPr sz="4800"/>
            </a:lvl3pPr>
            <a:lvl4pPr marL="1371600" indent="0">
              <a:buNone/>
              <a:defRPr sz="4800"/>
            </a:lvl4pPr>
            <a:lvl5pPr marL="1828800" indent="0">
              <a:buNone/>
              <a:defRPr sz="4800"/>
            </a:lvl5pPr>
          </a:lstStyle>
          <a:p>
            <a:pPr lvl="0"/>
            <a:r>
              <a:rPr lang="zh-CN" altLang="en-US" dirty="0"/>
              <a:t>工作业绩</a:t>
            </a:r>
            <a:endParaRPr lang="zh-CN" altLang="en-US" dirty="0"/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12" hasCustomPrompt="1"/>
          </p:nvPr>
        </p:nvSpPr>
        <p:spPr>
          <a:xfrm>
            <a:off x="6228083" y="4176186"/>
            <a:ext cx="4881195" cy="65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r>
              <a:rPr lang="zh-CN" altLang="en-US" sz="1600" dirty="0"/>
              <a:t>在这里输入你的正文，阐述与关键词标题相关的具体内容，若字数太多酌情先删减文案，再缩小字号</a:t>
            </a:r>
            <a:endParaRPr lang="zh-CN" altLang="en-US" sz="16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>
            <a:fillRect/>
          </a:stretch>
        </p:blipFill>
        <p:spPr>
          <a:xfrm>
            <a:off x="567299" y="480446"/>
            <a:ext cx="11057402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sp>
        <p:nvSpPr>
          <p:cNvPr id="4" name="任意多边形: 形状 3"/>
          <p:cNvSpPr/>
          <p:nvPr userDrawn="1"/>
        </p:nvSpPr>
        <p:spPr>
          <a:xfrm>
            <a:off x="550323" y="867652"/>
            <a:ext cx="2266039" cy="646332"/>
          </a:xfrm>
          <a:custGeom>
            <a:avLst/>
            <a:gdLst>
              <a:gd name="connsiteX0" fmla="*/ 0 w 2170032"/>
              <a:gd name="connsiteY0" fmla="*/ 0 h 646332"/>
              <a:gd name="connsiteX1" fmla="*/ 1846866 w 2170032"/>
              <a:gd name="connsiteY1" fmla="*/ 0 h 646332"/>
              <a:gd name="connsiteX2" fmla="*/ 2170032 w 2170032"/>
              <a:gd name="connsiteY2" fmla="*/ 323166 h 646332"/>
              <a:gd name="connsiteX3" fmla="*/ 2170031 w 2170032"/>
              <a:gd name="connsiteY3" fmla="*/ 323166 h 646332"/>
              <a:gd name="connsiteX4" fmla="*/ 1846865 w 2170032"/>
              <a:gd name="connsiteY4" fmla="*/ 646332 h 646332"/>
              <a:gd name="connsiteX5" fmla="*/ 0 w 2170032"/>
              <a:gd name="connsiteY5" fmla="*/ 646331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0032" h="646332">
                <a:moveTo>
                  <a:pt x="0" y="0"/>
                </a:moveTo>
                <a:lnTo>
                  <a:pt x="1846866" y="0"/>
                </a:lnTo>
                <a:cubicBezTo>
                  <a:pt x="2025346" y="0"/>
                  <a:pt x="2170032" y="144686"/>
                  <a:pt x="2170032" y="323166"/>
                </a:cubicBezTo>
                <a:lnTo>
                  <a:pt x="2170031" y="323166"/>
                </a:lnTo>
                <a:cubicBezTo>
                  <a:pt x="2170031" y="501646"/>
                  <a:pt x="2025345" y="646332"/>
                  <a:pt x="1846865" y="646332"/>
                </a:cubicBezTo>
                <a:lnTo>
                  <a:pt x="0" y="64633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91368" y="970178"/>
            <a:ext cx="1583948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页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>
            <a:fillRect/>
          </a:stretch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/>
          <p:cNvGrpSpPr/>
          <p:nvPr userDrawn="1"/>
        </p:nvGrpSpPr>
        <p:grpSpPr>
          <a:xfrm flipH="1">
            <a:off x="1138059" y="1362582"/>
            <a:ext cx="5880092" cy="5224618"/>
            <a:chOff x="4998468" y="1262311"/>
            <a:chExt cx="5880092" cy="5224618"/>
          </a:xfrm>
        </p:grpSpPr>
        <p:sp>
          <p:nvSpPr>
            <p:cNvPr id="5" name="任意多边形: 形状 4"/>
            <p:cNvSpPr/>
            <p:nvPr/>
          </p:nvSpPr>
          <p:spPr>
            <a:xfrm>
              <a:off x="4998468" y="1262311"/>
              <a:ext cx="5468388" cy="5224618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/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 userDrawn="1"/>
        </p:nvSpPr>
        <p:spPr>
          <a:xfrm rot="18604199">
            <a:off x="6454022" y="1455564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 userDrawn="1"/>
        </p:nvSpPr>
        <p:spPr>
          <a:xfrm rot="18604199">
            <a:off x="8556180" y="4965602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 userDrawn="1"/>
        </p:nvSpPr>
        <p:spPr>
          <a:xfrm rot="7361470">
            <a:off x="7354582" y="5729138"/>
            <a:ext cx="353333" cy="326623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 userDrawn="1"/>
        </p:nvSpPr>
        <p:spPr>
          <a:xfrm rot="2282216">
            <a:off x="923472" y="5670525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/>
          <p:cNvSpPr/>
          <p:nvPr userDrawn="1"/>
        </p:nvSpPr>
        <p:spPr>
          <a:xfrm rot="18604199">
            <a:off x="8905604" y="1372133"/>
            <a:ext cx="263232" cy="231587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0" hasCustomPrompt="1"/>
          </p:nvPr>
        </p:nvSpPr>
        <p:spPr>
          <a:xfrm>
            <a:off x="7506911" y="2855548"/>
            <a:ext cx="4146111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感谢聆听</a:t>
            </a:r>
            <a:endParaRPr lang="zh-CN" altLang="en-US" dirty="0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1" hasCustomPrompt="1"/>
          </p:nvPr>
        </p:nvSpPr>
        <p:spPr>
          <a:xfrm>
            <a:off x="7506911" y="2491148"/>
            <a:ext cx="4124367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THANK YOU</a:t>
            </a:r>
            <a:endParaRPr lang="en-US" altLang="zh-CN" dirty="0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2" hasCustomPrompt="1"/>
          </p:nvPr>
        </p:nvSpPr>
        <p:spPr>
          <a:xfrm>
            <a:off x="7506911" y="3868707"/>
            <a:ext cx="4193988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972306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hyperlink" Target="demo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sv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84178" y="1803239"/>
            <a:ext cx="4334495" cy="1811332"/>
          </a:xfrm>
        </p:spPr>
        <p:txBody>
          <a:bodyPr/>
          <a:lstStyle/>
          <a:p>
            <a:r>
              <a:rPr lang="zh-CN" altLang="en-US" dirty="0"/>
              <a:t>手势交互</a:t>
            </a:r>
            <a:endParaRPr lang="en-US" altLang="zh-CN" dirty="0"/>
          </a:p>
          <a:p>
            <a:r>
              <a:rPr lang="en-US" altLang="zh-CN" sz="2800" dirty="0"/>
              <a:t> Interactive system</a:t>
            </a:r>
            <a:endParaRPr lang="en-US" altLang="zh-CN" sz="2800" dirty="0"/>
          </a:p>
          <a:p>
            <a:r>
              <a:rPr lang="en-US" altLang="zh-CN" sz="2800" dirty="0"/>
              <a:t> based on gesture</a:t>
            </a:r>
            <a:endParaRPr lang="en-US" altLang="zh-CN" sz="2800" dirty="0"/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84178" y="3868707"/>
            <a:ext cx="4530406" cy="1811331"/>
          </a:xfrm>
        </p:spPr>
        <p:txBody>
          <a:bodyPr/>
          <a:lstStyle/>
          <a:p>
            <a:r>
              <a:rPr lang="zh-CN" altLang="en-US" dirty="0"/>
              <a:t>小组成员：</a:t>
            </a:r>
            <a:endParaRPr lang="en-US" altLang="zh-CN" dirty="0"/>
          </a:p>
          <a:p>
            <a:r>
              <a:rPr lang="en-US" altLang="zh-CN" dirty="0"/>
              <a:t>	2152057</a:t>
            </a:r>
            <a:r>
              <a:rPr lang="zh-CN" altLang="en-US" dirty="0"/>
              <a:t>杨瑞华</a:t>
            </a:r>
            <a:endParaRPr lang="en-US" altLang="zh-CN" dirty="0"/>
          </a:p>
          <a:p>
            <a:r>
              <a:rPr lang="en-US" altLang="zh-CN" dirty="0"/>
              <a:t>	2152831</a:t>
            </a:r>
            <a:r>
              <a:rPr lang="zh-CN" altLang="en-US" dirty="0"/>
              <a:t>陈峥海</a:t>
            </a:r>
            <a:endParaRPr lang="en-US" altLang="zh-CN" dirty="0"/>
          </a:p>
          <a:p>
            <a:r>
              <a:rPr lang="en-US" altLang="zh-CN" dirty="0"/>
              <a:t>	2152038</a:t>
            </a:r>
            <a:r>
              <a:rPr lang="zh-CN" altLang="en-US" dirty="0"/>
              <a:t>戈雨阳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76" y="0"/>
            <a:ext cx="1239624" cy="12396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864571" y="2872339"/>
            <a:ext cx="1183357" cy="503816"/>
            <a:chOff x="3864571" y="2798717"/>
            <a:chExt cx="1183357" cy="503816"/>
          </a:xfrm>
        </p:grpSpPr>
        <p:sp>
          <p:nvSpPr>
            <p:cNvPr id="34" name="文本框 33"/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891368" y="1597582"/>
            <a:ext cx="9961299" cy="1963199"/>
            <a:chOff x="962477" y="1793831"/>
            <a:chExt cx="2506518" cy="3304111"/>
          </a:xfrm>
        </p:grpSpPr>
        <p:sp>
          <p:nvSpPr>
            <p:cNvPr id="17" name="矩形: 单圆角 16"/>
            <p:cNvSpPr/>
            <p:nvPr/>
          </p:nvSpPr>
          <p:spPr>
            <a:xfrm>
              <a:off x="962477" y="1793831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63428" y="1870432"/>
              <a:ext cx="307018" cy="67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运行方法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75196" y="2934777"/>
              <a:ext cx="2115441" cy="134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z="2000" dirty="0"/>
                <a:t>安装所需包</a:t>
              </a:r>
              <a:endParaRPr lang="en-US" altLang="zh-CN" sz="2000" dirty="0"/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en-US" altLang="zh-CN" sz="2000" dirty="0"/>
                <a:t>python picture_viewer.py</a:t>
              </a:r>
              <a:endParaRPr lang="en-US" altLang="zh-CN" sz="2000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962477" y="2632170"/>
              <a:ext cx="25065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5266721" y="3893212"/>
            <a:ext cx="1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  <a:hlinkClick r:id="rId1" action="ppaction://hlinkfile"/>
              </a:rPr>
              <a:t>运行实例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项目亮点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项目亮点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78068" y="2007693"/>
            <a:ext cx="2862674" cy="3312452"/>
            <a:chOff x="1578068" y="2007693"/>
            <a:chExt cx="2666633" cy="3085609"/>
          </a:xfrm>
        </p:grpSpPr>
        <p:sp>
          <p:nvSpPr>
            <p:cNvPr id="3" name="任意多边形: 形状 2"/>
            <p:cNvSpPr/>
            <p:nvPr/>
          </p:nvSpPr>
          <p:spPr>
            <a:xfrm>
              <a:off x="1589923" y="3994590"/>
              <a:ext cx="2654778" cy="1055023"/>
            </a:xfrm>
            <a:custGeom>
              <a:avLst/>
              <a:gdLst>
                <a:gd name="connsiteX0" fmla="*/ 63131 w 2654778"/>
                <a:gd name="connsiteY0" fmla="*/ 350267 h 1055023"/>
                <a:gd name="connsiteX1" fmla="*/ 156561 w 2654778"/>
                <a:gd name="connsiteY1" fmla="*/ 210220 h 1055023"/>
                <a:gd name="connsiteX2" fmla="*/ 914487 w 2654778"/>
                <a:gd name="connsiteY2" fmla="*/ 217523 h 1055023"/>
                <a:gd name="connsiteX3" fmla="*/ 1856747 w 2654778"/>
                <a:gd name="connsiteY3" fmla="*/ 2771 h 1055023"/>
                <a:gd name="connsiteX4" fmla="*/ 2625940 w 2654778"/>
                <a:gd name="connsiteY4" fmla="*/ 236753 h 1055023"/>
                <a:gd name="connsiteX5" fmla="*/ 2348292 w 2654778"/>
                <a:gd name="connsiteY5" fmla="*/ 748655 h 1055023"/>
                <a:gd name="connsiteX6" fmla="*/ 1361978 w 2654778"/>
                <a:gd name="connsiteY6" fmla="*/ 1008354 h 1055023"/>
                <a:gd name="connsiteX7" fmla="*/ 261023 w 2654778"/>
                <a:gd name="connsiteY7" fmla="*/ 844260 h 1055023"/>
                <a:gd name="connsiteX8" fmla="*/ 63131 w 2654778"/>
                <a:gd name="connsiteY8" fmla="*/ 350267 h 105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778" h="1055023">
                  <a:moveTo>
                    <a:pt x="63131" y="350267"/>
                  </a:moveTo>
                  <a:cubicBezTo>
                    <a:pt x="84459" y="303649"/>
                    <a:pt x="117518" y="237608"/>
                    <a:pt x="156561" y="210220"/>
                  </a:cubicBezTo>
                  <a:cubicBezTo>
                    <a:pt x="257061" y="139905"/>
                    <a:pt x="496210" y="18194"/>
                    <a:pt x="914487" y="217523"/>
                  </a:cubicBezTo>
                  <a:cubicBezTo>
                    <a:pt x="1383306" y="440900"/>
                    <a:pt x="1396553" y="31052"/>
                    <a:pt x="1856747" y="2771"/>
                  </a:cubicBezTo>
                  <a:cubicBezTo>
                    <a:pt x="2188277" y="-17547"/>
                    <a:pt x="2547933" y="69706"/>
                    <a:pt x="2625940" y="236753"/>
                  </a:cubicBezTo>
                  <a:cubicBezTo>
                    <a:pt x="2699285" y="393544"/>
                    <a:pt x="2637206" y="775615"/>
                    <a:pt x="2348292" y="748655"/>
                  </a:cubicBezTo>
                  <a:cubicBezTo>
                    <a:pt x="1827650" y="700056"/>
                    <a:pt x="1861798" y="813103"/>
                    <a:pt x="1361978" y="1008354"/>
                  </a:cubicBezTo>
                  <a:cubicBezTo>
                    <a:pt x="850504" y="1208072"/>
                    <a:pt x="741108" y="690849"/>
                    <a:pt x="261023" y="844260"/>
                  </a:cubicBezTo>
                  <a:cubicBezTo>
                    <a:pt x="-56249" y="945576"/>
                    <a:pt x="-33989" y="563776"/>
                    <a:pt x="63131" y="3502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3297989" y="2353635"/>
              <a:ext cx="504908" cy="1312716"/>
            </a:xfrm>
            <a:custGeom>
              <a:avLst/>
              <a:gdLst>
                <a:gd name="connsiteX0" fmla="*/ 504909 w 504908"/>
                <a:gd name="connsiteY0" fmla="*/ 0 h 1312716"/>
                <a:gd name="connsiteX1" fmla="*/ 0 w 504908"/>
                <a:gd name="connsiteY1" fmla="*/ 1312716 h 1312716"/>
                <a:gd name="connsiteX2" fmla="*/ 31817 w 504908"/>
                <a:gd name="connsiteY2" fmla="*/ 1312716 h 1312716"/>
                <a:gd name="connsiteX3" fmla="*/ 504909 w 504908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08" h="1312716">
                  <a:moveTo>
                    <a:pt x="504909" y="0"/>
                  </a:moveTo>
                  <a:lnTo>
                    <a:pt x="0" y="1312716"/>
                  </a:lnTo>
                  <a:lnTo>
                    <a:pt x="31817" y="1312716"/>
                  </a:lnTo>
                  <a:lnTo>
                    <a:pt x="50490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3793488" y="2130724"/>
              <a:ext cx="37240" cy="222910"/>
            </a:xfrm>
            <a:custGeom>
              <a:avLst/>
              <a:gdLst>
                <a:gd name="connsiteX0" fmla="*/ 13188 w 37240"/>
                <a:gd name="connsiteY0" fmla="*/ -131 h 222910"/>
                <a:gd name="connsiteX1" fmla="*/ 8759 w 37240"/>
                <a:gd name="connsiteY1" fmla="*/ 222779 h 222910"/>
                <a:gd name="connsiteX2" fmla="*/ 13188 w 37240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0" h="222910">
                  <a:moveTo>
                    <a:pt x="13188" y="-131"/>
                  </a:moveTo>
                  <a:cubicBezTo>
                    <a:pt x="13188" y="-131"/>
                    <a:pt x="-14744" y="174957"/>
                    <a:pt x="8759" y="222779"/>
                  </a:cubicBezTo>
                  <a:cubicBezTo>
                    <a:pt x="8759" y="222779"/>
                    <a:pt x="68313" y="122823"/>
                    <a:pt x="1318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3680021" y="2178391"/>
              <a:ext cx="90569" cy="176448"/>
            </a:xfrm>
            <a:custGeom>
              <a:avLst/>
              <a:gdLst>
                <a:gd name="connsiteX0" fmla="*/ -651 w 90569"/>
                <a:gd name="connsiteY0" fmla="*/ -131 h 176448"/>
                <a:gd name="connsiteX1" fmla="*/ 89477 w 90569"/>
                <a:gd name="connsiteY1" fmla="*/ 176317 h 176448"/>
                <a:gd name="connsiteX2" fmla="*/ -651 w 90569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69" h="176448">
                  <a:moveTo>
                    <a:pt x="-651" y="-131"/>
                  </a:moveTo>
                  <a:cubicBezTo>
                    <a:pt x="-651" y="-131"/>
                    <a:pt x="47871" y="147686"/>
                    <a:pt x="89477" y="176317"/>
                  </a:cubicBezTo>
                  <a:cubicBezTo>
                    <a:pt x="89477" y="176317"/>
                    <a:pt x="101559" y="7546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3810051" y="2088497"/>
              <a:ext cx="134110" cy="257679"/>
            </a:xfrm>
            <a:custGeom>
              <a:avLst/>
              <a:gdLst>
                <a:gd name="connsiteX0" fmla="*/ 131622 w 134110"/>
                <a:gd name="connsiteY0" fmla="*/ -131 h 257679"/>
                <a:gd name="connsiteX1" fmla="*/ -34 w 134110"/>
                <a:gd name="connsiteY1" fmla="*/ 257549 h 257679"/>
                <a:gd name="connsiteX2" fmla="*/ 131622 w 134110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0" h="257679">
                  <a:moveTo>
                    <a:pt x="131622" y="-131"/>
                  </a:moveTo>
                  <a:cubicBezTo>
                    <a:pt x="131622" y="-131"/>
                    <a:pt x="-11145" y="187039"/>
                    <a:pt x="-34" y="257549"/>
                  </a:cubicBezTo>
                  <a:cubicBezTo>
                    <a:pt x="-34" y="257549"/>
                    <a:pt x="151746" y="177910"/>
                    <a:pt x="13162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3615728" y="2241869"/>
              <a:ext cx="100775" cy="261762"/>
            </a:xfrm>
            <a:custGeom>
              <a:avLst/>
              <a:gdLst>
                <a:gd name="connsiteX0" fmla="*/ -651 w 100775"/>
                <a:gd name="connsiteY0" fmla="*/ -131 h 261762"/>
                <a:gd name="connsiteX1" fmla="*/ 62983 w 100775"/>
                <a:gd name="connsiteY1" fmla="*/ 242242 h 261762"/>
                <a:gd name="connsiteX2" fmla="*/ 74637 w 100775"/>
                <a:gd name="connsiteY2" fmla="*/ 261472 h 261762"/>
                <a:gd name="connsiteX3" fmla="*/ 99733 w 100775"/>
                <a:gd name="connsiteY3" fmla="*/ 197295 h 261762"/>
                <a:gd name="connsiteX4" fmla="*/ -651 w 100775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75" h="261762">
                  <a:moveTo>
                    <a:pt x="-651" y="-131"/>
                  </a:moveTo>
                  <a:cubicBezTo>
                    <a:pt x="-651" y="-131"/>
                    <a:pt x="46588" y="189020"/>
                    <a:pt x="62983" y="242242"/>
                  </a:cubicBezTo>
                  <a:cubicBezTo>
                    <a:pt x="66867" y="254751"/>
                    <a:pt x="70752" y="260462"/>
                    <a:pt x="74637" y="261472"/>
                  </a:cubicBezTo>
                  <a:cubicBezTo>
                    <a:pt x="86292" y="264463"/>
                    <a:pt x="97208" y="224800"/>
                    <a:pt x="99733" y="197295"/>
                  </a:cubicBezTo>
                  <a:cubicBezTo>
                    <a:pt x="103190" y="160661"/>
                    <a:pt x="84931" y="469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3693298" y="2500142"/>
              <a:ext cx="12984" cy="141925"/>
            </a:xfrm>
            <a:custGeom>
              <a:avLst/>
              <a:gdLst>
                <a:gd name="connsiteX0" fmla="*/ -292 w 12984"/>
                <a:gd name="connsiteY0" fmla="*/ 169 h 141925"/>
                <a:gd name="connsiteX1" fmla="*/ -641 w 12984"/>
                <a:gd name="connsiteY1" fmla="*/ 752 h 141925"/>
                <a:gd name="connsiteX2" fmla="*/ 1107 w 12984"/>
                <a:gd name="connsiteY2" fmla="*/ 136992 h 141925"/>
                <a:gd name="connsiteX3" fmla="*/ 12334 w 12984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4" h="141925">
                  <a:moveTo>
                    <a:pt x="-292" y="169"/>
                  </a:moveTo>
                  <a:cubicBezTo>
                    <a:pt x="-292" y="169"/>
                    <a:pt x="-719" y="-802"/>
                    <a:pt x="-641" y="752"/>
                  </a:cubicBezTo>
                  <a:cubicBezTo>
                    <a:pt x="136" y="17573"/>
                    <a:pt x="5069" y="119704"/>
                    <a:pt x="1107" y="136992"/>
                  </a:cubicBezTo>
                  <a:cubicBezTo>
                    <a:pt x="-3244" y="155911"/>
                    <a:pt x="12334" y="112828"/>
                    <a:pt x="12334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3572800" y="2315797"/>
              <a:ext cx="91605" cy="324465"/>
            </a:xfrm>
            <a:custGeom>
              <a:avLst/>
              <a:gdLst>
                <a:gd name="connsiteX0" fmla="*/ -651 w 91605"/>
                <a:gd name="connsiteY0" fmla="*/ -131 h 324465"/>
                <a:gd name="connsiteX1" fmla="*/ 37926 w 91605"/>
                <a:gd name="connsiteY1" fmla="*/ 302884 h 324465"/>
                <a:gd name="connsiteX2" fmla="*/ 90526 w 91605"/>
                <a:gd name="connsiteY2" fmla="*/ 219788 h 324465"/>
                <a:gd name="connsiteX3" fmla="*/ -651 w 91605"/>
                <a:gd name="connsiteY3" fmla="*/ -131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5" h="324465">
                  <a:moveTo>
                    <a:pt x="-651" y="-131"/>
                  </a:moveTo>
                  <a:cubicBezTo>
                    <a:pt x="-651" y="-131"/>
                    <a:pt x="9722" y="246283"/>
                    <a:pt x="37926" y="302884"/>
                  </a:cubicBezTo>
                  <a:cubicBezTo>
                    <a:pt x="73860" y="374986"/>
                    <a:pt x="94217" y="244224"/>
                    <a:pt x="90526" y="219788"/>
                  </a:cubicBezTo>
                  <a:cubicBezTo>
                    <a:pt x="86835" y="195353"/>
                    <a:pt x="78327" y="54839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3634560" y="2631352"/>
              <a:ext cx="12789" cy="158192"/>
            </a:xfrm>
            <a:custGeom>
              <a:avLst/>
              <a:gdLst>
                <a:gd name="connsiteX0" fmla="*/ -253 w 12789"/>
                <a:gd name="connsiteY0" fmla="*/ 226 h 158192"/>
                <a:gd name="connsiteX1" fmla="*/ -642 w 12789"/>
                <a:gd name="connsiteY1" fmla="*/ 848 h 158192"/>
                <a:gd name="connsiteX2" fmla="*/ 796 w 12789"/>
                <a:gd name="connsiteY2" fmla="*/ 152705 h 158192"/>
                <a:gd name="connsiteX3" fmla="*/ 12139 w 12789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9" h="158192">
                  <a:moveTo>
                    <a:pt x="-253" y="226"/>
                  </a:moveTo>
                  <a:cubicBezTo>
                    <a:pt x="-253" y="226"/>
                    <a:pt x="-720" y="-900"/>
                    <a:pt x="-642" y="848"/>
                  </a:cubicBezTo>
                  <a:cubicBezTo>
                    <a:pt x="96" y="19612"/>
                    <a:pt x="4836" y="133436"/>
                    <a:pt x="796" y="152705"/>
                  </a:cubicBezTo>
                  <a:cubicBezTo>
                    <a:pt x="-3594" y="173800"/>
                    <a:pt x="12139" y="125783"/>
                    <a:pt x="12139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3429956" y="2410198"/>
              <a:ext cx="163706" cy="364008"/>
            </a:xfrm>
            <a:custGeom>
              <a:avLst/>
              <a:gdLst>
                <a:gd name="connsiteX0" fmla="*/ -651 w 163706"/>
                <a:gd name="connsiteY0" fmla="*/ -131 h 364008"/>
                <a:gd name="connsiteX1" fmla="*/ 111077 w 163706"/>
                <a:gd name="connsiteY1" fmla="*/ 342898 h 364008"/>
                <a:gd name="connsiteX2" fmla="*/ 159054 w 163706"/>
                <a:gd name="connsiteY2" fmla="*/ 233696 h 364008"/>
                <a:gd name="connsiteX3" fmla="*/ -651 w 163706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706" h="364008">
                  <a:moveTo>
                    <a:pt x="-651" y="-131"/>
                  </a:moveTo>
                  <a:cubicBezTo>
                    <a:pt x="-651" y="-131"/>
                    <a:pt x="69276" y="282217"/>
                    <a:pt x="111077" y="342898"/>
                  </a:cubicBezTo>
                  <a:cubicBezTo>
                    <a:pt x="164027" y="420128"/>
                    <a:pt x="168650" y="261317"/>
                    <a:pt x="159054" y="233696"/>
                  </a:cubicBezTo>
                  <a:cubicBezTo>
                    <a:pt x="149459" y="206075"/>
                    <a:pt x="90604" y="5025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3569456" y="2768029"/>
              <a:ext cx="23856" cy="163206"/>
            </a:xfrm>
            <a:custGeom>
              <a:avLst/>
              <a:gdLst>
                <a:gd name="connsiteX0" fmla="*/ 557 w 23856"/>
                <a:gd name="connsiteY0" fmla="*/ 3169 h 163206"/>
                <a:gd name="connsiteX1" fmla="*/ -647 w 23856"/>
                <a:gd name="connsiteY1" fmla="*/ 334 h 163206"/>
                <a:gd name="connsiteX2" fmla="*/ 10580 w 23856"/>
                <a:gd name="connsiteY2" fmla="*/ 156736 h 163206"/>
                <a:gd name="connsiteX3" fmla="*/ 23206 w 23856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6" h="163206">
                  <a:moveTo>
                    <a:pt x="557" y="3169"/>
                  </a:moveTo>
                  <a:cubicBezTo>
                    <a:pt x="557" y="3169"/>
                    <a:pt x="-725" y="-1609"/>
                    <a:pt x="-647" y="334"/>
                  </a:cubicBezTo>
                  <a:cubicBezTo>
                    <a:pt x="169" y="21273"/>
                    <a:pt x="15125" y="135214"/>
                    <a:pt x="10580" y="156736"/>
                  </a:cubicBezTo>
                  <a:cubicBezTo>
                    <a:pt x="5646" y="180239"/>
                    <a:pt x="23206" y="130824"/>
                    <a:pt x="23206" y="1308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3347792" y="2539756"/>
              <a:ext cx="179292" cy="379445"/>
            </a:xfrm>
            <a:custGeom>
              <a:avLst/>
              <a:gdLst>
                <a:gd name="connsiteX0" fmla="*/ -651 w 179292"/>
                <a:gd name="connsiteY0" fmla="*/ -131 h 379445"/>
                <a:gd name="connsiteX1" fmla="*/ 134230 w 179292"/>
                <a:gd name="connsiteY1" fmla="*/ 357932 h 379445"/>
                <a:gd name="connsiteX2" fmla="*/ 169427 w 179292"/>
                <a:gd name="connsiteY2" fmla="*/ 213029 h 379445"/>
                <a:gd name="connsiteX3" fmla="*/ -651 w 1792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92" h="379445">
                  <a:moveTo>
                    <a:pt x="-651" y="-131"/>
                  </a:moveTo>
                  <a:cubicBezTo>
                    <a:pt x="-651" y="-131"/>
                    <a:pt x="92585" y="293289"/>
                    <a:pt x="134230" y="357932"/>
                  </a:cubicBezTo>
                  <a:cubicBezTo>
                    <a:pt x="187064" y="440173"/>
                    <a:pt x="184033" y="262094"/>
                    <a:pt x="169427" y="213029"/>
                  </a:cubicBezTo>
                  <a:cubicBezTo>
                    <a:pt x="154431" y="16279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3510407" y="2913412"/>
              <a:ext cx="23701" cy="173868"/>
            </a:xfrm>
            <a:custGeom>
              <a:avLst/>
              <a:gdLst>
                <a:gd name="connsiteX0" fmla="*/ 557 w 23701"/>
                <a:gd name="connsiteY0" fmla="*/ 3390 h 173868"/>
                <a:gd name="connsiteX1" fmla="*/ -647 w 23701"/>
                <a:gd name="connsiteY1" fmla="*/ 360 h 173868"/>
                <a:gd name="connsiteX2" fmla="*/ 10425 w 23701"/>
                <a:gd name="connsiteY2" fmla="*/ 166979 h 173868"/>
                <a:gd name="connsiteX3" fmla="*/ 23051 w 23701"/>
                <a:gd name="connsiteY3" fmla="*/ 139358 h 1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01" h="173868">
                  <a:moveTo>
                    <a:pt x="557" y="3390"/>
                  </a:moveTo>
                  <a:cubicBezTo>
                    <a:pt x="557" y="3390"/>
                    <a:pt x="-724" y="-1699"/>
                    <a:pt x="-647" y="360"/>
                  </a:cubicBezTo>
                  <a:cubicBezTo>
                    <a:pt x="169" y="22697"/>
                    <a:pt x="14892" y="144098"/>
                    <a:pt x="10425" y="166979"/>
                  </a:cubicBezTo>
                  <a:cubicBezTo>
                    <a:pt x="5452" y="192036"/>
                    <a:pt x="23051" y="139358"/>
                    <a:pt x="23051" y="1393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291462" y="2682484"/>
              <a:ext cx="179264" cy="379460"/>
            </a:xfrm>
            <a:custGeom>
              <a:avLst/>
              <a:gdLst>
                <a:gd name="connsiteX0" fmla="*/ -651 w 179264"/>
                <a:gd name="connsiteY0" fmla="*/ -131 h 379460"/>
                <a:gd name="connsiteX1" fmla="*/ 134192 w 179264"/>
                <a:gd name="connsiteY1" fmla="*/ 357932 h 379460"/>
                <a:gd name="connsiteX2" fmla="*/ 169388 w 179264"/>
                <a:gd name="connsiteY2" fmla="*/ 213067 h 379460"/>
                <a:gd name="connsiteX3" fmla="*/ -651 w 179264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64" h="379460">
                  <a:moveTo>
                    <a:pt x="-651" y="-131"/>
                  </a:moveTo>
                  <a:cubicBezTo>
                    <a:pt x="-651" y="-131"/>
                    <a:pt x="92585" y="293289"/>
                    <a:pt x="134192" y="357932"/>
                  </a:cubicBezTo>
                  <a:cubicBezTo>
                    <a:pt x="187064" y="440212"/>
                    <a:pt x="183995" y="262094"/>
                    <a:pt x="169388" y="213067"/>
                  </a:cubicBezTo>
                  <a:cubicBezTo>
                    <a:pt x="154431" y="162798"/>
                    <a:pt x="90565" y="53596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3454039" y="3056334"/>
              <a:ext cx="26031" cy="177428"/>
            </a:xfrm>
            <a:custGeom>
              <a:avLst/>
              <a:gdLst>
                <a:gd name="connsiteX0" fmla="*/ 596 w 26031"/>
                <a:gd name="connsiteY0" fmla="*/ 3390 h 177428"/>
                <a:gd name="connsiteX1" fmla="*/ -647 w 26031"/>
                <a:gd name="connsiteY1" fmla="*/ 360 h 177428"/>
                <a:gd name="connsiteX2" fmla="*/ 10386 w 26031"/>
                <a:gd name="connsiteY2" fmla="*/ 170980 h 177428"/>
                <a:gd name="connsiteX3" fmla="*/ 25381 w 26031"/>
                <a:gd name="connsiteY3" fmla="*/ 138464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1" h="177428">
                  <a:moveTo>
                    <a:pt x="596" y="3390"/>
                  </a:moveTo>
                  <a:cubicBezTo>
                    <a:pt x="596" y="3390"/>
                    <a:pt x="-725" y="-1699"/>
                    <a:pt x="-647" y="360"/>
                  </a:cubicBezTo>
                  <a:cubicBezTo>
                    <a:pt x="168" y="22658"/>
                    <a:pt x="14892" y="147982"/>
                    <a:pt x="10386" y="170980"/>
                  </a:cubicBezTo>
                  <a:cubicBezTo>
                    <a:pt x="5413" y="196037"/>
                    <a:pt x="25381" y="138464"/>
                    <a:pt x="25381" y="1384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3195586" y="2806837"/>
              <a:ext cx="203854" cy="388258"/>
            </a:xfrm>
            <a:custGeom>
              <a:avLst/>
              <a:gdLst>
                <a:gd name="connsiteX0" fmla="*/ -651 w 203854"/>
                <a:gd name="connsiteY0" fmla="*/ -131 h 388258"/>
                <a:gd name="connsiteX1" fmla="*/ 164376 w 203854"/>
                <a:gd name="connsiteY1" fmla="*/ 368654 h 388258"/>
                <a:gd name="connsiteX2" fmla="*/ 190831 w 203854"/>
                <a:gd name="connsiteY2" fmla="*/ 199859 h 388258"/>
                <a:gd name="connsiteX3" fmla="*/ -651 w 203854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54" h="388258">
                  <a:moveTo>
                    <a:pt x="-651" y="-131"/>
                  </a:moveTo>
                  <a:cubicBezTo>
                    <a:pt x="-651" y="-131"/>
                    <a:pt x="122847" y="304050"/>
                    <a:pt x="164376" y="368654"/>
                  </a:cubicBezTo>
                  <a:cubicBezTo>
                    <a:pt x="217209" y="450934"/>
                    <a:pt x="205438" y="248924"/>
                    <a:pt x="190831" y="199859"/>
                  </a:cubicBezTo>
                  <a:cubicBezTo>
                    <a:pt x="175875" y="14962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3382751" y="3192181"/>
              <a:ext cx="34695" cy="212402"/>
            </a:xfrm>
            <a:custGeom>
              <a:avLst/>
              <a:gdLst>
                <a:gd name="connsiteX0" fmla="*/ 248 w 34695"/>
                <a:gd name="connsiteY0" fmla="*/ 1180 h 212402"/>
                <a:gd name="connsiteX1" fmla="*/ -646 w 34695"/>
                <a:gd name="connsiteY1" fmla="*/ 908 h 212402"/>
                <a:gd name="connsiteX2" fmla="*/ 15593 w 34695"/>
                <a:gd name="connsiteY2" fmla="*/ 204588 h 212402"/>
                <a:gd name="connsiteX3" fmla="*/ 34045 w 34695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5" h="212402">
                  <a:moveTo>
                    <a:pt x="248" y="1180"/>
                  </a:moveTo>
                  <a:cubicBezTo>
                    <a:pt x="248" y="1180"/>
                    <a:pt x="-723" y="-1579"/>
                    <a:pt x="-646" y="908"/>
                  </a:cubicBezTo>
                  <a:cubicBezTo>
                    <a:pt x="92" y="27752"/>
                    <a:pt x="20254" y="177006"/>
                    <a:pt x="15593" y="204588"/>
                  </a:cubicBezTo>
                  <a:cubicBezTo>
                    <a:pt x="10542" y="234773"/>
                    <a:pt x="34045" y="166284"/>
                    <a:pt x="34045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3072048" y="2962540"/>
              <a:ext cx="269467" cy="351927"/>
            </a:xfrm>
            <a:custGeom>
              <a:avLst/>
              <a:gdLst>
                <a:gd name="connsiteX0" fmla="*/ -651 w 269467"/>
                <a:gd name="connsiteY0" fmla="*/ -131 h 351927"/>
                <a:gd name="connsiteX1" fmla="*/ 113718 w 269467"/>
                <a:gd name="connsiteY1" fmla="*/ 201879 h 351927"/>
                <a:gd name="connsiteX2" fmla="*/ 236478 w 269467"/>
                <a:gd name="connsiteY2" fmla="*/ 335478 h 351927"/>
                <a:gd name="connsiteX3" fmla="*/ 222454 w 269467"/>
                <a:gd name="connsiteY3" fmla="*/ 172937 h 351927"/>
                <a:gd name="connsiteX4" fmla="*/ -651 w 269467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7" h="351927">
                  <a:moveTo>
                    <a:pt x="-651" y="-131"/>
                  </a:moveTo>
                  <a:cubicBezTo>
                    <a:pt x="-651" y="-131"/>
                    <a:pt x="49502" y="109615"/>
                    <a:pt x="113718" y="201879"/>
                  </a:cubicBezTo>
                  <a:cubicBezTo>
                    <a:pt x="156879" y="264036"/>
                    <a:pt x="214724" y="312635"/>
                    <a:pt x="236478" y="335478"/>
                  </a:cubicBezTo>
                  <a:cubicBezTo>
                    <a:pt x="305200" y="407852"/>
                    <a:pt x="246734" y="218739"/>
                    <a:pt x="222454" y="172937"/>
                  </a:cubicBezTo>
                  <a:cubicBezTo>
                    <a:pt x="197553" y="126125"/>
                    <a:pt x="100161" y="38134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3335318" y="3309580"/>
              <a:ext cx="35977" cy="217134"/>
            </a:xfrm>
            <a:custGeom>
              <a:avLst/>
              <a:gdLst>
                <a:gd name="connsiteX0" fmla="*/ 247 w 35977"/>
                <a:gd name="connsiteY0" fmla="*/ 1180 h 217134"/>
                <a:gd name="connsiteX1" fmla="*/ -646 w 35977"/>
                <a:gd name="connsiteY1" fmla="*/ 908 h 217134"/>
                <a:gd name="connsiteX2" fmla="*/ 15515 w 35977"/>
                <a:gd name="connsiteY2" fmla="*/ 216476 h 217134"/>
                <a:gd name="connsiteX3" fmla="*/ 35327 w 35977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77" h="217134">
                  <a:moveTo>
                    <a:pt x="247" y="1180"/>
                  </a:moveTo>
                  <a:cubicBezTo>
                    <a:pt x="247" y="1180"/>
                    <a:pt x="-724" y="-1579"/>
                    <a:pt x="-646" y="908"/>
                  </a:cubicBezTo>
                  <a:cubicBezTo>
                    <a:pt x="92" y="27791"/>
                    <a:pt x="21497" y="189049"/>
                    <a:pt x="15515" y="216476"/>
                  </a:cubicBezTo>
                  <a:cubicBezTo>
                    <a:pt x="14116" y="222963"/>
                    <a:pt x="35327" y="167527"/>
                    <a:pt x="35327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3014009" y="3113931"/>
              <a:ext cx="299119" cy="397261"/>
            </a:xfrm>
            <a:custGeom>
              <a:avLst/>
              <a:gdLst>
                <a:gd name="connsiteX0" fmla="*/ -651 w 299119"/>
                <a:gd name="connsiteY0" fmla="*/ -131 h 397261"/>
                <a:gd name="connsiteX1" fmla="*/ 127121 w 299119"/>
                <a:gd name="connsiteY1" fmla="*/ 227597 h 397261"/>
                <a:gd name="connsiteX2" fmla="*/ 263089 w 299119"/>
                <a:gd name="connsiteY2" fmla="*/ 378599 h 397261"/>
                <a:gd name="connsiteX3" fmla="*/ 245685 w 299119"/>
                <a:gd name="connsiteY3" fmla="*/ 196285 h 397261"/>
                <a:gd name="connsiteX4" fmla="*/ -651 w 29911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119" h="397261">
                  <a:moveTo>
                    <a:pt x="-651" y="-131"/>
                  </a:moveTo>
                  <a:cubicBezTo>
                    <a:pt x="-651" y="-131"/>
                    <a:pt x="55641" y="123406"/>
                    <a:pt x="127121" y="227597"/>
                  </a:cubicBezTo>
                  <a:cubicBezTo>
                    <a:pt x="175137" y="297523"/>
                    <a:pt x="239159" y="352804"/>
                    <a:pt x="263089" y="378599"/>
                  </a:cubicBezTo>
                  <a:cubicBezTo>
                    <a:pt x="339232" y="460413"/>
                    <a:pt x="272840" y="247875"/>
                    <a:pt x="245685" y="196285"/>
                  </a:cubicBezTo>
                  <a:cubicBezTo>
                    <a:pt x="217948" y="143413"/>
                    <a:pt x="110222" y="43729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891055" y="3361104"/>
              <a:ext cx="412772" cy="258323"/>
            </a:xfrm>
            <a:custGeom>
              <a:avLst/>
              <a:gdLst>
                <a:gd name="connsiteX0" fmla="*/ -651 w 412772"/>
                <a:gd name="connsiteY0" fmla="*/ 2722 h 258323"/>
                <a:gd name="connsiteX1" fmla="*/ 220007 w 412772"/>
                <a:gd name="connsiteY1" fmla="*/ 150578 h 258323"/>
                <a:gd name="connsiteX2" fmla="*/ 378079 w 412772"/>
                <a:gd name="connsiteY2" fmla="*/ 254652 h 258323"/>
                <a:gd name="connsiteX3" fmla="*/ 281814 w 412772"/>
                <a:gd name="connsiteY3" fmla="*/ 53186 h 258323"/>
                <a:gd name="connsiteX4" fmla="*/ -651 w 41277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72" h="258323">
                  <a:moveTo>
                    <a:pt x="-651" y="2722"/>
                  </a:moveTo>
                  <a:cubicBezTo>
                    <a:pt x="-651" y="2722"/>
                    <a:pt x="128675" y="78864"/>
                    <a:pt x="220007" y="150578"/>
                  </a:cubicBezTo>
                  <a:cubicBezTo>
                    <a:pt x="327189" y="234723"/>
                    <a:pt x="346185" y="244280"/>
                    <a:pt x="378079" y="254652"/>
                  </a:cubicBezTo>
                  <a:cubicBezTo>
                    <a:pt x="479085" y="287401"/>
                    <a:pt x="327577" y="82943"/>
                    <a:pt x="281814" y="53186"/>
                  </a:cubicBezTo>
                  <a:cubicBezTo>
                    <a:pt x="234963" y="22690"/>
                    <a:pt x="113912" y="-10098"/>
                    <a:pt x="-651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3307546" y="3506646"/>
              <a:ext cx="26844" cy="92467"/>
            </a:xfrm>
            <a:custGeom>
              <a:avLst/>
              <a:gdLst>
                <a:gd name="connsiteX0" fmla="*/ 1175 w 26844"/>
                <a:gd name="connsiteY0" fmla="*/ 5580 h 92467"/>
                <a:gd name="connsiteX1" fmla="*/ -651 w 26844"/>
                <a:gd name="connsiteY1" fmla="*/ -131 h 92467"/>
                <a:gd name="connsiteX2" fmla="*/ 15510 w 26844"/>
                <a:gd name="connsiteY2" fmla="*/ 92056 h 92467"/>
                <a:gd name="connsiteX3" fmla="*/ 26194 w 26844"/>
                <a:gd name="connsiteY3" fmla="*/ 67232 h 9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4" h="92467">
                  <a:moveTo>
                    <a:pt x="1175" y="5580"/>
                  </a:moveTo>
                  <a:cubicBezTo>
                    <a:pt x="709" y="3630"/>
                    <a:pt x="127" y="1718"/>
                    <a:pt x="-651" y="-131"/>
                  </a:cubicBezTo>
                  <a:cubicBezTo>
                    <a:pt x="321" y="13855"/>
                    <a:pt x="21221" y="77759"/>
                    <a:pt x="15510" y="92056"/>
                  </a:cubicBezTo>
                  <a:cubicBezTo>
                    <a:pt x="14151" y="95436"/>
                    <a:pt x="26194" y="67232"/>
                    <a:pt x="26194" y="6723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3288233" y="3606372"/>
              <a:ext cx="27509" cy="45744"/>
            </a:xfrm>
            <a:custGeom>
              <a:avLst/>
              <a:gdLst>
                <a:gd name="connsiteX0" fmla="*/ 1219 w 27509"/>
                <a:gd name="connsiteY0" fmla="*/ 2742 h 45744"/>
                <a:gd name="connsiteX1" fmla="*/ -646 w 27509"/>
                <a:gd name="connsiteY1" fmla="*/ -55 h 45744"/>
                <a:gd name="connsiteX2" fmla="*/ 16370 w 27509"/>
                <a:gd name="connsiteY2" fmla="*/ 45475 h 45744"/>
                <a:gd name="connsiteX3" fmla="*/ 26859 w 27509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9" h="45744">
                  <a:moveTo>
                    <a:pt x="1219" y="2742"/>
                  </a:moveTo>
                  <a:cubicBezTo>
                    <a:pt x="1219" y="2742"/>
                    <a:pt x="-762" y="-677"/>
                    <a:pt x="-646" y="-55"/>
                  </a:cubicBezTo>
                  <a:cubicBezTo>
                    <a:pt x="442" y="6860"/>
                    <a:pt x="21964" y="38443"/>
                    <a:pt x="16370" y="45475"/>
                  </a:cubicBezTo>
                  <a:cubicBezTo>
                    <a:pt x="15049" y="47145"/>
                    <a:pt x="26859" y="33237"/>
                    <a:pt x="26859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3789806" y="2200690"/>
              <a:ext cx="123653" cy="193696"/>
            </a:xfrm>
            <a:custGeom>
              <a:avLst/>
              <a:gdLst>
                <a:gd name="connsiteX0" fmla="*/ 123003 w 123653"/>
                <a:gd name="connsiteY0" fmla="*/ -131 h 193696"/>
                <a:gd name="connsiteX1" fmla="*/ -651 w 123653"/>
                <a:gd name="connsiteY1" fmla="*/ 193566 h 193696"/>
                <a:gd name="connsiteX2" fmla="*/ 123003 w 123653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53" h="193696">
                  <a:moveTo>
                    <a:pt x="123003" y="-131"/>
                  </a:moveTo>
                  <a:cubicBezTo>
                    <a:pt x="123003" y="-131"/>
                    <a:pt x="39363" y="158835"/>
                    <a:pt x="-651" y="193566"/>
                  </a:cubicBezTo>
                  <a:cubicBezTo>
                    <a:pt x="-651" y="193566"/>
                    <a:pt x="23202" y="90657"/>
                    <a:pt x="12300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3807171" y="2277493"/>
              <a:ext cx="149526" cy="127072"/>
            </a:xfrm>
            <a:custGeom>
              <a:avLst/>
              <a:gdLst>
                <a:gd name="connsiteX0" fmla="*/ 148876 w 149526"/>
                <a:gd name="connsiteY0" fmla="*/ -131 h 127072"/>
                <a:gd name="connsiteX1" fmla="*/ -651 w 149526"/>
                <a:gd name="connsiteY1" fmla="*/ 126941 h 127072"/>
                <a:gd name="connsiteX2" fmla="*/ 148876 w 149526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26" h="127072">
                  <a:moveTo>
                    <a:pt x="148876" y="-131"/>
                  </a:moveTo>
                  <a:cubicBezTo>
                    <a:pt x="148876" y="-131"/>
                    <a:pt x="38509" y="113849"/>
                    <a:pt x="-651" y="126941"/>
                  </a:cubicBezTo>
                  <a:cubicBezTo>
                    <a:pt x="-651" y="126941"/>
                    <a:pt x="49736" y="36503"/>
                    <a:pt x="1488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3783269" y="2126451"/>
              <a:ext cx="79610" cy="259311"/>
            </a:xfrm>
            <a:custGeom>
              <a:avLst/>
              <a:gdLst>
                <a:gd name="connsiteX0" fmla="*/ 78960 w 79610"/>
                <a:gd name="connsiteY0" fmla="*/ -131 h 259311"/>
                <a:gd name="connsiteX1" fmla="*/ 5809 w 79610"/>
                <a:gd name="connsiteY1" fmla="*/ 259180 h 259311"/>
                <a:gd name="connsiteX2" fmla="*/ 78960 w 79610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0" h="259311">
                  <a:moveTo>
                    <a:pt x="78960" y="-131"/>
                  </a:moveTo>
                  <a:cubicBezTo>
                    <a:pt x="78960" y="-131"/>
                    <a:pt x="51766" y="201413"/>
                    <a:pt x="5809" y="259180"/>
                  </a:cubicBezTo>
                  <a:cubicBezTo>
                    <a:pt x="5809" y="259180"/>
                    <a:pt x="-32845" y="147958"/>
                    <a:pt x="7896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3764522" y="2350255"/>
              <a:ext cx="191709" cy="204739"/>
            </a:xfrm>
            <a:custGeom>
              <a:avLst/>
              <a:gdLst>
                <a:gd name="connsiteX0" fmla="*/ 191059 w 191709"/>
                <a:gd name="connsiteY0" fmla="*/ -131 h 204739"/>
                <a:gd name="connsiteX1" fmla="*/ 18923 w 191709"/>
                <a:gd name="connsiteY1" fmla="*/ 191274 h 204739"/>
                <a:gd name="connsiteX2" fmla="*/ 1519 w 191709"/>
                <a:gd name="connsiteY2" fmla="*/ 204598 h 204739"/>
                <a:gd name="connsiteX3" fmla="*/ 23973 w 191709"/>
                <a:gd name="connsiteY3" fmla="*/ 142170 h 204739"/>
                <a:gd name="connsiteX4" fmla="*/ 191059 w 191709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09" h="204739">
                  <a:moveTo>
                    <a:pt x="191059" y="-131"/>
                  </a:moveTo>
                  <a:cubicBezTo>
                    <a:pt x="191059" y="-131"/>
                    <a:pt x="58043" y="149939"/>
                    <a:pt x="18923" y="191274"/>
                  </a:cubicBezTo>
                  <a:cubicBezTo>
                    <a:pt x="9716" y="200986"/>
                    <a:pt x="4238" y="204832"/>
                    <a:pt x="1519" y="204598"/>
                  </a:cubicBezTo>
                  <a:cubicBezTo>
                    <a:pt x="-6639" y="203860"/>
                    <a:pt x="9833" y="166605"/>
                    <a:pt x="23973" y="142170"/>
                  </a:cubicBezTo>
                  <a:cubicBezTo>
                    <a:pt x="42853" y="109615"/>
                    <a:pt x="117247" y="16574"/>
                    <a:pt x="191059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3686614" y="2551555"/>
              <a:ext cx="80789" cy="122241"/>
            </a:xfrm>
            <a:custGeom>
              <a:avLst/>
              <a:gdLst>
                <a:gd name="connsiteX0" fmla="*/ 79776 w 80789"/>
                <a:gd name="connsiteY0" fmla="*/ 75 h 122241"/>
                <a:gd name="connsiteX1" fmla="*/ 79776 w 80789"/>
                <a:gd name="connsiteY1" fmla="*/ 657 h 122241"/>
                <a:gd name="connsiteX2" fmla="*/ 1770 w 80789"/>
                <a:gd name="connsiteY2" fmla="*/ 117784 h 122241"/>
                <a:gd name="connsiteX3" fmla="*/ 9228 w 80789"/>
                <a:gd name="connsiteY3" fmla="*/ 93776 h 12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89" h="122241">
                  <a:moveTo>
                    <a:pt x="79776" y="75"/>
                  </a:moveTo>
                  <a:cubicBezTo>
                    <a:pt x="79776" y="75"/>
                    <a:pt x="80592" y="-663"/>
                    <a:pt x="79776" y="657"/>
                  </a:cubicBezTo>
                  <a:cubicBezTo>
                    <a:pt x="69831" y="14953"/>
                    <a:pt x="9345" y="101662"/>
                    <a:pt x="1770" y="117784"/>
                  </a:cubicBezTo>
                  <a:cubicBezTo>
                    <a:pt x="-6544" y="135344"/>
                    <a:pt x="9228" y="93776"/>
                    <a:pt x="9228" y="937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719411" y="2426086"/>
              <a:ext cx="218561" cy="264006"/>
            </a:xfrm>
            <a:custGeom>
              <a:avLst/>
              <a:gdLst>
                <a:gd name="connsiteX0" fmla="*/ 217911 w 218561"/>
                <a:gd name="connsiteY0" fmla="*/ -131 h 264006"/>
                <a:gd name="connsiteX1" fmla="*/ 25225 w 218561"/>
                <a:gd name="connsiteY1" fmla="*/ 250711 h 264006"/>
                <a:gd name="connsiteX2" fmla="*/ 43211 w 218561"/>
                <a:gd name="connsiteY2" fmla="*/ 164274 h 264006"/>
                <a:gd name="connsiteX3" fmla="*/ 217911 w 218561"/>
                <a:gd name="connsiteY3" fmla="*/ -131 h 26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61" h="264006">
                  <a:moveTo>
                    <a:pt x="217911" y="-131"/>
                  </a:moveTo>
                  <a:cubicBezTo>
                    <a:pt x="217911" y="-131"/>
                    <a:pt x="72813" y="209649"/>
                    <a:pt x="25225" y="250711"/>
                  </a:cubicBezTo>
                  <a:cubicBezTo>
                    <a:pt x="-35378" y="302923"/>
                    <a:pt x="27361" y="184320"/>
                    <a:pt x="43211" y="164274"/>
                  </a:cubicBezTo>
                  <a:cubicBezTo>
                    <a:pt x="59061" y="144229"/>
                    <a:pt x="143400" y="25237"/>
                    <a:pt x="2179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3635672" y="2681117"/>
              <a:ext cx="89792" cy="136379"/>
            </a:xfrm>
            <a:custGeom>
              <a:avLst/>
              <a:gdLst>
                <a:gd name="connsiteX0" fmla="*/ 88762 w 89792"/>
                <a:gd name="connsiteY0" fmla="*/ 109 h 136379"/>
                <a:gd name="connsiteX1" fmla="*/ 88762 w 89792"/>
                <a:gd name="connsiteY1" fmla="*/ 770 h 136379"/>
                <a:gd name="connsiteX2" fmla="*/ 2053 w 89792"/>
                <a:gd name="connsiteY2" fmla="*/ 131455 h 136379"/>
                <a:gd name="connsiteX3" fmla="*/ 11066 w 89792"/>
                <a:gd name="connsiteY3" fmla="*/ 104999 h 13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92" h="136379">
                  <a:moveTo>
                    <a:pt x="88762" y="109"/>
                  </a:moveTo>
                  <a:cubicBezTo>
                    <a:pt x="88762" y="109"/>
                    <a:pt x="89617" y="-745"/>
                    <a:pt x="88762" y="770"/>
                  </a:cubicBezTo>
                  <a:cubicBezTo>
                    <a:pt x="77729" y="16736"/>
                    <a:pt x="10755" y="113662"/>
                    <a:pt x="2053" y="131455"/>
                  </a:cubicBezTo>
                  <a:cubicBezTo>
                    <a:pt x="-7426" y="150879"/>
                    <a:pt x="11066" y="104999"/>
                    <a:pt x="11066" y="104999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3679348" y="2547526"/>
              <a:ext cx="284147" cy="276413"/>
            </a:xfrm>
            <a:custGeom>
              <a:avLst/>
              <a:gdLst>
                <a:gd name="connsiteX0" fmla="*/ 283497 w 284147"/>
                <a:gd name="connsiteY0" fmla="*/ -131 h 276413"/>
                <a:gd name="connsiteX1" fmla="*/ 27877 w 284147"/>
                <a:gd name="connsiteY1" fmla="*/ 264735 h 276413"/>
                <a:gd name="connsiteX2" fmla="*/ 63151 w 284147"/>
                <a:gd name="connsiteY2" fmla="*/ 157048 h 276413"/>
                <a:gd name="connsiteX3" fmla="*/ 283497 w 284147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47" h="276413">
                  <a:moveTo>
                    <a:pt x="283497" y="-131"/>
                  </a:moveTo>
                  <a:cubicBezTo>
                    <a:pt x="283497" y="-131"/>
                    <a:pt x="85139" y="224023"/>
                    <a:pt x="27877" y="264735"/>
                  </a:cubicBezTo>
                  <a:cubicBezTo>
                    <a:pt x="-45002" y="316598"/>
                    <a:pt x="42290" y="178182"/>
                    <a:pt x="63151" y="157048"/>
                  </a:cubicBezTo>
                  <a:cubicBezTo>
                    <a:pt x="84012" y="135915"/>
                    <a:pt x="204636" y="17856"/>
                    <a:pt x="283497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3585874" y="2817244"/>
              <a:ext cx="98196" cy="137979"/>
            </a:xfrm>
            <a:custGeom>
              <a:avLst/>
              <a:gdLst>
                <a:gd name="connsiteX0" fmla="*/ 95050 w 98196"/>
                <a:gd name="connsiteY0" fmla="*/ 2437 h 137979"/>
                <a:gd name="connsiteX1" fmla="*/ 97303 w 98196"/>
                <a:gd name="connsiteY1" fmla="*/ 339 h 137979"/>
                <a:gd name="connsiteX2" fmla="*/ 2630 w 98196"/>
                <a:gd name="connsiteY2" fmla="*/ 132189 h 137979"/>
                <a:gd name="connsiteX3" fmla="*/ 10400 w 9819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6" h="137979">
                  <a:moveTo>
                    <a:pt x="95050" y="2437"/>
                  </a:moveTo>
                  <a:cubicBezTo>
                    <a:pt x="95050" y="2437"/>
                    <a:pt x="98469" y="-1448"/>
                    <a:pt x="97303" y="339"/>
                  </a:cubicBezTo>
                  <a:cubicBezTo>
                    <a:pt x="84989" y="18170"/>
                    <a:pt x="12342" y="112338"/>
                    <a:pt x="2630" y="132189"/>
                  </a:cubicBezTo>
                  <a:cubicBezTo>
                    <a:pt x="-7936" y="153867"/>
                    <a:pt x="10400" y="106278"/>
                    <a:pt x="10400" y="1062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3631441" y="2682367"/>
              <a:ext cx="304084" cy="283632"/>
            </a:xfrm>
            <a:custGeom>
              <a:avLst/>
              <a:gdLst>
                <a:gd name="connsiteX0" fmla="*/ 303434 w 304084"/>
                <a:gd name="connsiteY0" fmla="*/ -131 h 283632"/>
                <a:gd name="connsiteX1" fmla="*/ 26563 w 304084"/>
                <a:gd name="connsiteY1" fmla="*/ 271223 h 283632"/>
                <a:gd name="connsiteX2" fmla="*/ 89109 w 304084"/>
                <a:gd name="connsiteY2" fmla="*/ 136304 h 283632"/>
                <a:gd name="connsiteX3" fmla="*/ 303434 w 304084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84" h="283632">
                  <a:moveTo>
                    <a:pt x="303434" y="-131"/>
                  </a:moveTo>
                  <a:cubicBezTo>
                    <a:pt x="303434" y="-131"/>
                    <a:pt x="85885" y="227053"/>
                    <a:pt x="26563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43" y="97106"/>
                    <a:pt x="222746" y="20769"/>
                    <a:pt x="3034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3530284" y="2959615"/>
              <a:ext cx="104105" cy="147120"/>
            </a:xfrm>
            <a:custGeom>
              <a:avLst/>
              <a:gdLst>
                <a:gd name="connsiteX0" fmla="*/ 100838 w 104105"/>
                <a:gd name="connsiteY0" fmla="*/ 2522 h 147120"/>
                <a:gd name="connsiteX1" fmla="*/ 103207 w 104105"/>
                <a:gd name="connsiteY1" fmla="*/ 269 h 147120"/>
                <a:gd name="connsiteX2" fmla="*/ 2862 w 104105"/>
                <a:gd name="connsiteY2" fmla="*/ 140977 h 147120"/>
                <a:gd name="connsiteX3" fmla="*/ 11525 w 104105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5" h="147120">
                  <a:moveTo>
                    <a:pt x="100838" y="2522"/>
                  </a:moveTo>
                  <a:cubicBezTo>
                    <a:pt x="100838" y="2522"/>
                    <a:pt x="104411" y="-1362"/>
                    <a:pt x="103207" y="269"/>
                  </a:cubicBezTo>
                  <a:cubicBezTo>
                    <a:pt x="90154" y="19305"/>
                    <a:pt x="13352" y="119921"/>
                    <a:pt x="2862" y="140977"/>
                  </a:cubicBezTo>
                  <a:cubicBezTo>
                    <a:pt x="-8559" y="163975"/>
                    <a:pt x="11525" y="113589"/>
                    <a:pt x="11525" y="11358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3581754" y="2821366"/>
              <a:ext cx="304123" cy="283632"/>
            </a:xfrm>
            <a:custGeom>
              <a:avLst/>
              <a:gdLst>
                <a:gd name="connsiteX0" fmla="*/ 303473 w 304123"/>
                <a:gd name="connsiteY0" fmla="*/ -131 h 283632"/>
                <a:gd name="connsiteX1" fmla="*/ 26564 w 304123"/>
                <a:gd name="connsiteY1" fmla="*/ 271223 h 283632"/>
                <a:gd name="connsiteX2" fmla="*/ 89109 w 304123"/>
                <a:gd name="connsiteY2" fmla="*/ 136304 h 283632"/>
                <a:gd name="connsiteX3" fmla="*/ 303473 w 304123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3" h="283632">
                  <a:moveTo>
                    <a:pt x="303473" y="-131"/>
                  </a:moveTo>
                  <a:cubicBezTo>
                    <a:pt x="303473" y="-131"/>
                    <a:pt x="85923" y="227053"/>
                    <a:pt x="26564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81" y="97106"/>
                    <a:pt x="222785" y="20730"/>
                    <a:pt x="30347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3478559" y="3098613"/>
              <a:ext cx="106180" cy="150203"/>
            </a:xfrm>
            <a:custGeom>
              <a:avLst/>
              <a:gdLst>
                <a:gd name="connsiteX0" fmla="*/ 102876 w 106180"/>
                <a:gd name="connsiteY0" fmla="*/ 2522 h 150203"/>
                <a:gd name="connsiteX1" fmla="*/ 105284 w 106180"/>
                <a:gd name="connsiteY1" fmla="*/ 269 h 150203"/>
                <a:gd name="connsiteX2" fmla="*/ 2686 w 106180"/>
                <a:gd name="connsiteY2" fmla="*/ 144473 h 150203"/>
                <a:gd name="connsiteX3" fmla="*/ 12826 w 106180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0" h="150203">
                  <a:moveTo>
                    <a:pt x="102876" y="2522"/>
                  </a:moveTo>
                  <a:cubicBezTo>
                    <a:pt x="102876" y="2522"/>
                    <a:pt x="106488" y="-1362"/>
                    <a:pt x="105284" y="269"/>
                  </a:cubicBezTo>
                  <a:cubicBezTo>
                    <a:pt x="92193" y="19305"/>
                    <a:pt x="13176" y="123418"/>
                    <a:pt x="2686" y="144473"/>
                  </a:cubicBezTo>
                  <a:cubicBezTo>
                    <a:pt x="-8735" y="167471"/>
                    <a:pt x="12826" y="112191"/>
                    <a:pt x="12826" y="112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3544452" y="2955547"/>
              <a:ext cx="323943" cy="283402"/>
            </a:xfrm>
            <a:custGeom>
              <a:avLst/>
              <a:gdLst>
                <a:gd name="connsiteX0" fmla="*/ 323293 w 323943"/>
                <a:gd name="connsiteY0" fmla="*/ -131 h 283402"/>
                <a:gd name="connsiteX1" fmla="*/ 23813 w 323943"/>
                <a:gd name="connsiteY1" fmla="*/ 272039 h 283402"/>
                <a:gd name="connsiteX2" fmla="*/ 104695 w 323943"/>
                <a:gd name="connsiteY2" fmla="*/ 118938 h 283402"/>
                <a:gd name="connsiteX3" fmla="*/ 323293 w 323943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943" h="283402">
                  <a:moveTo>
                    <a:pt x="323293" y="-131"/>
                  </a:moveTo>
                  <a:cubicBezTo>
                    <a:pt x="323293" y="-131"/>
                    <a:pt x="83173" y="227869"/>
                    <a:pt x="23813" y="272039"/>
                  </a:cubicBezTo>
                  <a:cubicBezTo>
                    <a:pt x="-51863" y="328252"/>
                    <a:pt x="68916" y="157165"/>
                    <a:pt x="104695" y="118938"/>
                  </a:cubicBezTo>
                  <a:cubicBezTo>
                    <a:pt x="141251" y="79741"/>
                    <a:pt x="242644" y="20692"/>
                    <a:pt x="3232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3418059" y="3235741"/>
              <a:ext cx="129105" cy="178965"/>
            </a:xfrm>
            <a:custGeom>
              <a:avLst/>
              <a:gdLst>
                <a:gd name="connsiteX0" fmla="*/ 127324 w 129105"/>
                <a:gd name="connsiteY0" fmla="*/ 819 h 178965"/>
                <a:gd name="connsiteX1" fmla="*/ 127946 w 129105"/>
                <a:gd name="connsiteY1" fmla="*/ 819 h 178965"/>
                <a:gd name="connsiteX2" fmla="*/ 3632 w 129105"/>
                <a:gd name="connsiteY2" fmla="*/ 172139 h 178965"/>
                <a:gd name="connsiteX3" fmla="*/ 15286 w 129105"/>
                <a:gd name="connsiteY3" fmla="*/ 133873 h 17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05" h="178965">
                  <a:moveTo>
                    <a:pt x="127324" y="819"/>
                  </a:moveTo>
                  <a:cubicBezTo>
                    <a:pt x="127324" y="819"/>
                    <a:pt x="129383" y="-1318"/>
                    <a:pt x="127946" y="819"/>
                  </a:cubicBezTo>
                  <a:cubicBezTo>
                    <a:pt x="112406" y="23817"/>
                    <a:pt x="16840" y="146965"/>
                    <a:pt x="3632" y="172139"/>
                  </a:cubicBezTo>
                  <a:cubicBezTo>
                    <a:pt x="-10626" y="199566"/>
                    <a:pt x="15286" y="133873"/>
                    <a:pt x="15286" y="1338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3504164" y="3124498"/>
              <a:ext cx="344458" cy="231379"/>
            </a:xfrm>
            <a:custGeom>
              <a:avLst/>
              <a:gdLst>
                <a:gd name="connsiteX0" fmla="*/ 343808 w 344458"/>
                <a:gd name="connsiteY0" fmla="*/ -131 h 231379"/>
                <a:gd name="connsiteX1" fmla="*/ 166388 w 344458"/>
                <a:gd name="connsiteY1" fmla="*/ 142364 h 231379"/>
                <a:gd name="connsiteX2" fmla="*/ 23116 w 344458"/>
                <a:gd name="connsiteY2" fmla="*/ 223362 h 231379"/>
                <a:gd name="connsiteX3" fmla="*/ 122801 w 344458"/>
                <a:gd name="connsiteY3" fmla="*/ 86967 h 231379"/>
                <a:gd name="connsiteX4" fmla="*/ 343808 w 344458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458" h="231379">
                  <a:moveTo>
                    <a:pt x="343808" y="-131"/>
                  </a:moveTo>
                  <a:cubicBezTo>
                    <a:pt x="343808" y="-131"/>
                    <a:pt x="254069" y="80595"/>
                    <a:pt x="166388" y="142364"/>
                  </a:cubicBezTo>
                  <a:cubicBezTo>
                    <a:pt x="107495" y="183854"/>
                    <a:pt x="47979" y="209727"/>
                    <a:pt x="23116" y="223362"/>
                  </a:cubicBezTo>
                  <a:cubicBezTo>
                    <a:pt x="-55706" y="266561"/>
                    <a:pt x="83486" y="119715"/>
                    <a:pt x="122801" y="86967"/>
                  </a:cubicBezTo>
                  <a:cubicBezTo>
                    <a:pt x="162931" y="53402"/>
                    <a:pt x="266422" y="4725"/>
                    <a:pt x="34380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3375281" y="3350360"/>
              <a:ext cx="131631" cy="182939"/>
            </a:xfrm>
            <a:custGeom>
              <a:avLst/>
              <a:gdLst>
                <a:gd name="connsiteX0" fmla="*/ 129817 w 131631"/>
                <a:gd name="connsiteY0" fmla="*/ 801 h 182939"/>
                <a:gd name="connsiteX1" fmla="*/ 130478 w 131631"/>
                <a:gd name="connsiteY1" fmla="*/ 801 h 182939"/>
                <a:gd name="connsiteX2" fmla="*/ -363 w 131631"/>
                <a:gd name="connsiteY2" fmla="*/ 182339 h 182939"/>
                <a:gd name="connsiteX3" fmla="*/ 16381 w 131631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31" h="182939">
                  <a:moveTo>
                    <a:pt x="129817" y="801"/>
                  </a:moveTo>
                  <a:cubicBezTo>
                    <a:pt x="129817" y="801"/>
                    <a:pt x="131915" y="-1296"/>
                    <a:pt x="130478" y="801"/>
                  </a:cubicBezTo>
                  <a:cubicBezTo>
                    <a:pt x="114938" y="23800"/>
                    <a:pt x="11874" y="157010"/>
                    <a:pt x="-363" y="182339"/>
                  </a:cubicBezTo>
                  <a:cubicBezTo>
                    <a:pt x="-3238" y="188360"/>
                    <a:pt x="16381" y="134555"/>
                    <a:pt x="1638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08624" y="3271460"/>
              <a:ext cx="386232" cy="262216"/>
            </a:xfrm>
            <a:custGeom>
              <a:avLst/>
              <a:gdLst>
                <a:gd name="connsiteX0" fmla="*/ 385582 w 386232"/>
                <a:gd name="connsiteY0" fmla="*/ -131 h 262216"/>
                <a:gd name="connsiteX1" fmla="*/ 186330 w 386232"/>
                <a:gd name="connsiteY1" fmla="*/ 160700 h 262216"/>
                <a:gd name="connsiteX2" fmla="*/ 25849 w 386232"/>
                <a:gd name="connsiteY2" fmla="*/ 252964 h 262216"/>
                <a:gd name="connsiteX3" fmla="*/ 138508 w 386232"/>
                <a:gd name="connsiteY3" fmla="*/ 100447 h 262216"/>
                <a:gd name="connsiteX4" fmla="*/ 385582 w 386232"/>
                <a:gd name="connsiteY4" fmla="*/ -131 h 2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2" h="262216">
                  <a:moveTo>
                    <a:pt x="385582" y="-131"/>
                  </a:moveTo>
                  <a:cubicBezTo>
                    <a:pt x="385582" y="-131"/>
                    <a:pt x="284577" y="90735"/>
                    <a:pt x="186330" y="160700"/>
                  </a:cubicBezTo>
                  <a:cubicBezTo>
                    <a:pt x="120288" y="207667"/>
                    <a:pt x="53741" y="237425"/>
                    <a:pt x="25849" y="252964"/>
                  </a:cubicBezTo>
                  <a:cubicBezTo>
                    <a:pt x="-62414" y="302263"/>
                    <a:pt x="94415" y="137391"/>
                    <a:pt x="138508" y="100447"/>
                  </a:cubicBezTo>
                  <a:cubicBezTo>
                    <a:pt x="183844" y="62609"/>
                    <a:pt x="299494" y="6629"/>
                    <a:pt x="385582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3353484" y="3479963"/>
              <a:ext cx="367755" cy="153406"/>
            </a:xfrm>
            <a:custGeom>
              <a:avLst/>
              <a:gdLst>
                <a:gd name="connsiteX0" fmla="*/ 367105 w 367755"/>
                <a:gd name="connsiteY0" fmla="*/ 41626 h 153406"/>
                <a:gd name="connsiteX1" fmla="*/ 161793 w 367755"/>
                <a:gd name="connsiteY1" fmla="*/ 107668 h 153406"/>
                <a:gd name="connsiteX2" fmla="*/ 15763 w 367755"/>
                <a:gd name="connsiteY2" fmla="*/ 153275 h 153406"/>
                <a:gd name="connsiteX3" fmla="*/ 182809 w 367755"/>
                <a:gd name="connsiteY3" fmla="*/ 6313 h 153406"/>
                <a:gd name="connsiteX4" fmla="*/ 367105 w 367755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755" h="153406">
                  <a:moveTo>
                    <a:pt x="367105" y="41626"/>
                  </a:moveTo>
                  <a:cubicBezTo>
                    <a:pt x="367105" y="41626"/>
                    <a:pt x="252736" y="71151"/>
                    <a:pt x="161793" y="107668"/>
                  </a:cubicBezTo>
                  <a:cubicBezTo>
                    <a:pt x="55116" y="150401"/>
                    <a:pt x="39227" y="153275"/>
                    <a:pt x="15763" y="153275"/>
                  </a:cubicBezTo>
                  <a:cubicBezTo>
                    <a:pt x="-58476" y="153275"/>
                    <a:pt x="140776" y="19210"/>
                    <a:pt x="182809" y="6313"/>
                  </a:cubicBezTo>
                  <a:cubicBezTo>
                    <a:pt x="225892" y="-7090"/>
                    <a:pt x="311164" y="-1534"/>
                    <a:pt x="367105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349711" y="3528181"/>
              <a:ext cx="61221" cy="75464"/>
            </a:xfrm>
            <a:custGeom>
              <a:avLst/>
              <a:gdLst>
                <a:gd name="connsiteX0" fmla="*/ 56285 w 61221"/>
                <a:gd name="connsiteY0" fmla="*/ 4402 h 75464"/>
                <a:gd name="connsiteX1" fmla="*/ 60481 w 61221"/>
                <a:gd name="connsiteY1" fmla="*/ 12 h 75464"/>
                <a:gd name="connsiteX2" fmla="*/ -549 w 61221"/>
                <a:gd name="connsiteY2" fmla="*/ 75067 h 75464"/>
                <a:gd name="connsiteX3" fmla="*/ 7570 w 61221"/>
                <a:gd name="connsiteY3" fmla="*/ 50631 h 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1" h="75464">
                  <a:moveTo>
                    <a:pt x="56285" y="4402"/>
                  </a:moveTo>
                  <a:cubicBezTo>
                    <a:pt x="56285" y="4402"/>
                    <a:pt x="61297" y="-1076"/>
                    <a:pt x="60481" y="12"/>
                  </a:cubicBezTo>
                  <a:cubicBezTo>
                    <a:pt x="52051" y="11666"/>
                    <a:pt x="4384" y="61120"/>
                    <a:pt x="-549" y="75067"/>
                  </a:cubicBezTo>
                  <a:cubicBezTo>
                    <a:pt x="-1715" y="78330"/>
                    <a:pt x="7570" y="50631"/>
                    <a:pt x="7570" y="506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3330116" y="3619810"/>
              <a:ext cx="34997" cy="34765"/>
            </a:xfrm>
            <a:custGeom>
              <a:avLst/>
              <a:gdLst>
                <a:gd name="connsiteX0" fmla="*/ 31671 w 34997"/>
                <a:gd name="connsiteY0" fmla="*/ 1851 h 34765"/>
                <a:gd name="connsiteX1" fmla="*/ 34313 w 34997"/>
                <a:gd name="connsiteY1" fmla="*/ -52 h 34765"/>
                <a:gd name="connsiteX2" fmla="*/ -651 w 34997"/>
                <a:gd name="connsiteY2" fmla="*/ 34484 h 34765"/>
                <a:gd name="connsiteX3" fmla="*/ 515 w 34997"/>
                <a:gd name="connsiteY3" fmla="*/ 20965 h 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97" h="34765">
                  <a:moveTo>
                    <a:pt x="31671" y="1851"/>
                  </a:moveTo>
                  <a:cubicBezTo>
                    <a:pt x="31671" y="1851"/>
                    <a:pt x="34701" y="-596"/>
                    <a:pt x="34313" y="-52"/>
                  </a:cubicBezTo>
                  <a:cubicBezTo>
                    <a:pt x="29767" y="5581"/>
                    <a:pt x="48" y="26831"/>
                    <a:pt x="-651" y="34484"/>
                  </a:cubicBezTo>
                  <a:cubicBezTo>
                    <a:pt x="-651" y="36310"/>
                    <a:pt x="515" y="20965"/>
                    <a:pt x="515" y="20965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744493" y="2708396"/>
              <a:ext cx="523283" cy="1312716"/>
            </a:xfrm>
            <a:custGeom>
              <a:avLst/>
              <a:gdLst>
                <a:gd name="connsiteX0" fmla="*/ 0 w 523283"/>
                <a:gd name="connsiteY0" fmla="*/ 0 h 1312716"/>
                <a:gd name="connsiteX1" fmla="*/ 523284 w 523283"/>
                <a:gd name="connsiteY1" fmla="*/ 1312716 h 1312716"/>
                <a:gd name="connsiteX2" fmla="*/ 490341 w 523283"/>
                <a:gd name="connsiteY2" fmla="*/ 1312716 h 1312716"/>
                <a:gd name="connsiteX3" fmla="*/ 0 w 523283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283" h="1312716">
                  <a:moveTo>
                    <a:pt x="0" y="0"/>
                  </a:moveTo>
                  <a:lnTo>
                    <a:pt x="523284" y="1312716"/>
                  </a:lnTo>
                  <a:lnTo>
                    <a:pt x="490341" y="1312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715647" y="2485485"/>
              <a:ext cx="38598" cy="222910"/>
            </a:xfrm>
            <a:custGeom>
              <a:avLst/>
              <a:gdLst>
                <a:gd name="connsiteX0" fmla="*/ 23611 w 38598"/>
                <a:gd name="connsiteY0" fmla="*/ -131 h 222910"/>
                <a:gd name="connsiteX1" fmla="*/ 28195 w 38598"/>
                <a:gd name="connsiteY1" fmla="*/ 222779 h 222910"/>
                <a:gd name="connsiteX2" fmla="*/ 23611 w 38598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" h="222910">
                  <a:moveTo>
                    <a:pt x="23611" y="-131"/>
                  </a:moveTo>
                  <a:cubicBezTo>
                    <a:pt x="23611" y="-131"/>
                    <a:pt x="52553" y="174957"/>
                    <a:pt x="28195" y="222779"/>
                  </a:cubicBezTo>
                  <a:cubicBezTo>
                    <a:pt x="28195" y="222779"/>
                    <a:pt x="-33534" y="122823"/>
                    <a:pt x="236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778052" y="2533152"/>
              <a:ext cx="93784" cy="176448"/>
            </a:xfrm>
            <a:custGeom>
              <a:avLst/>
              <a:gdLst>
                <a:gd name="connsiteX0" fmla="*/ 93134 w 93784"/>
                <a:gd name="connsiteY0" fmla="*/ -131 h 176448"/>
                <a:gd name="connsiteX1" fmla="*/ -102 w 93784"/>
                <a:gd name="connsiteY1" fmla="*/ 176317 h 176448"/>
                <a:gd name="connsiteX2" fmla="*/ 93134 w 93784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84" h="176448">
                  <a:moveTo>
                    <a:pt x="93134" y="-131"/>
                  </a:moveTo>
                  <a:cubicBezTo>
                    <a:pt x="93134" y="-131"/>
                    <a:pt x="42826" y="147686"/>
                    <a:pt x="-102" y="176317"/>
                  </a:cubicBezTo>
                  <a:cubicBezTo>
                    <a:pt x="-296" y="176317"/>
                    <a:pt x="-12805" y="75468"/>
                    <a:pt x="931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598111" y="2443257"/>
              <a:ext cx="138977" cy="257679"/>
            </a:xfrm>
            <a:custGeom>
              <a:avLst/>
              <a:gdLst>
                <a:gd name="connsiteX0" fmla="*/ 1255 w 138977"/>
                <a:gd name="connsiteY0" fmla="*/ -131 h 257679"/>
                <a:gd name="connsiteX1" fmla="*/ 137690 w 138977"/>
                <a:gd name="connsiteY1" fmla="*/ 257548 h 257679"/>
                <a:gd name="connsiteX2" fmla="*/ 1255 w 138977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77" h="257679">
                  <a:moveTo>
                    <a:pt x="1255" y="-131"/>
                  </a:moveTo>
                  <a:cubicBezTo>
                    <a:pt x="1255" y="-131"/>
                    <a:pt x="149189" y="187039"/>
                    <a:pt x="137690" y="257548"/>
                  </a:cubicBezTo>
                  <a:cubicBezTo>
                    <a:pt x="137690" y="257548"/>
                    <a:pt x="-19606" y="177910"/>
                    <a:pt x="125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833835" y="2596630"/>
              <a:ext cx="104626" cy="261762"/>
            </a:xfrm>
            <a:custGeom>
              <a:avLst/>
              <a:gdLst>
                <a:gd name="connsiteX0" fmla="*/ 103976 w 104626"/>
                <a:gd name="connsiteY0" fmla="*/ -131 h 261762"/>
                <a:gd name="connsiteX1" fmla="*/ 37934 w 104626"/>
                <a:gd name="connsiteY1" fmla="*/ 242242 h 261762"/>
                <a:gd name="connsiteX2" fmla="*/ 25697 w 104626"/>
                <a:gd name="connsiteY2" fmla="*/ 261472 h 261762"/>
                <a:gd name="connsiteX3" fmla="*/ -292 w 104626"/>
                <a:gd name="connsiteY3" fmla="*/ 197295 h 261762"/>
                <a:gd name="connsiteX4" fmla="*/ 103976 w 104626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626" h="261762">
                  <a:moveTo>
                    <a:pt x="103976" y="-131"/>
                  </a:moveTo>
                  <a:cubicBezTo>
                    <a:pt x="103976" y="-131"/>
                    <a:pt x="54988" y="189020"/>
                    <a:pt x="37934" y="242242"/>
                  </a:cubicBezTo>
                  <a:cubicBezTo>
                    <a:pt x="34049" y="254751"/>
                    <a:pt x="29776" y="260462"/>
                    <a:pt x="25697" y="261472"/>
                  </a:cubicBezTo>
                  <a:cubicBezTo>
                    <a:pt x="13537" y="264464"/>
                    <a:pt x="2388" y="224800"/>
                    <a:pt x="-292" y="197295"/>
                  </a:cubicBezTo>
                  <a:cubicBezTo>
                    <a:pt x="-3634" y="160661"/>
                    <a:pt x="15285" y="46953"/>
                    <a:pt x="1039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844604" y="2854903"/>
              <a:ext cx="13488" cy="141925"/>
            </a:xfrm>
            <a:custGeom>
              <a:avLst/>
              <a:gdLst>
                <a:gd name="connsiteX0" fmla="*/ 12441 w 13488"/>
                <a:gd name="connsiteY0" fmla="*/ 169 h 141925"/>
                <a:gd name="connsiteX1" fmla="*/ 12830 w 13488"/>
                <a:gd name="connsiteY1" fmla="*/ 752 h 141925"/>
                <a:gd name="connsiteX2" fmla="*/ 11004 w 13488"/>
                <a:gd name="connsiteY2" fmla="*/ 136992 h 141925"/>
                <a:gd name="connsiteX3" fmla="*/ -651 w 13488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8" h="141925">
                  <a:moveTo>
                    <a:pt x="12441" y="169"/>
                  </a:moveTo>
                  <a:cubicBezTo>
                    <a:pt x="12441" y="169"/>
                    <a:pt x="12907" y="-802"/>
                    <a:pt x="12830" y="752"/>
                  </a:cubicBezTo>
                  <a:cubicBezTo>
                    <a:pt x="12014" y="17573"/>
                    <a:pt x="6886" y="119666"/>
                    <a:pt x="11004" y="136992"/>
                  </a:cubicBezTo>
                  <a:cubicBezTo>
                    <a:pt x="15549" y="155911"/>
                    <a:pt x="-651" y="112828"/>
                    <a:pt x="-651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888160" y="2670558"/>
              <a:ext cx="94820" cy="324542"/>
            </a:xfrm>
            <a:custGeom>
              <a:avLst/>
              <a:gdLst>
                <a:gd name="connsiteX0" fmla="*/ 94170 w 94820"/>
                <a:gd name="connsiteY0" fmla="*/ -131 h 324542"/>
                <a:gd name="connsiteX1" fmla="*/ 54196 w 94820"/>
                <a:gd name="connsiteY1" fmla="*/ 302962 h 324542"/>
                <a:gd name="connsiteX2" fmla="*/ -192 w 94820"/>
                <a:gd name="connsiteY2" fmla="*/ 219827 h 324542"/>
                <a:gd name="connsiteX3" fmla="*/ 94170 w 94820"/>
                <a:gd name="connsiteY3" fmla="*/ -131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20" h="324542">
                  <a:moveTo>
                    <a:pt x="94170" y="-131"/>
                  </a:moveTo>
                  <a:cubicBezTo>
                    <a:pt x="94170" y="-131"/>
                    <a:pt x="83448" y="246244"/>
                    <a:pt x="54196" y="302962"/>
                  </a:cubicBezTo>
                  <a:cubicBezTo>
                    <a:pt x="16940" y="375064"/>
                    <a:pt x="-4077" y="244301"/>
                    <a:pt x="-192" y="219827"/>
                  </a:cubicBezTo>
                  <a:cubicBezTo>
                    <a:pt x="3693" y="195353"/>
                    <a:pt x="12279" y="54839"/>
                    <a:pt x="9417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905635" y="2986113"/>
              <a:ext cx="13171" cy="158192"/>
            </a:xfrm>
            <a:custGeom>
              <a:avLst/>
              <a:gdLst>
                <a:gd name="connsiteX0" fmla="*/ 12092 w 13171"/>
                <a:gd name="connsiteY0" fmla="*/ 226 h 158192"/>
                <a:gd name="connsiteX1" fmla="*/ 12519 w 13171"/>
                <a:gd name="connsiteY1" fmla="*/ 848 h 158192"/>
                <a:gd name="connsiteX2" fmla="*/ 11004 w 13171"/>
                <a:gd name="connsiteY2" fmla="*/ 152705 h 158192"/>
                <a:gd name="connsiteX3" fmla="*/ -651 w 13171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71" h="158192">
                  <a:moveTo>
                    <a:pt x="12092" y="226"/>
                  </a:moveTo>
                  <a:cubicBezTo>
                    <a:pt x="12092" y="226"/>
                    <a:pt x="12558" y="-900"/>
                    <a:pt x="12519" y="848"/>
                  </a:cubicBezTo>
                  <a:cubicBezTo>
                    <a:pt x="11742" y="19612"/>
                    <a:pt x="6808" y="133398"/>
                    <a:pt x="11004" y="152705"/>
                  </a:cubicBezTo>
                  <a:cubicBezTo>
                    <a:pt x="15549" y="173800"/>
                    <a:pt x="-651" y="125783"/>
                    <a:pt x="-651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961349" y="2764958"/>
              <a:ext cx="169643" cy="364008"/>
            </a:xfrm>
            <a:custGeom>
              <a:avLst/>
              <a:gdLst>
                <a:gd name="connsiteX0" fmla="*/ 168993 w 169643"/>
                <a:gd name="connsiteY0" fmla="*/ -131 h 364008"/>
                <a:gd name="connsiteX1" fmla="*/ 53186 w 169643"/>
                <a:gd name="connsiteY1" fmla="*/ 342898 h 364008"/>
                <a:gd name="connsiteX2" fmla="*/ 3500 w 169643"/>
                <a:gd name="connsiteY2" fmla="*/ 233696 h 364008"/>
                <a:gd name="connsiteX3" fmla="*/ 168993 w 169643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43" h="364008">
                  <a:moveTo>
                    <a:pt x="168993" y="-131"/>
                  </a:moveTo>
                  <a:cubicBezTo>
                    <a:pt x="168993" y="-131"/>
                    <a:pt x="96308" y="282217"/>
                    <a:pt x="53186" y="342898"/>
                  </a:cubicBezTo>
                  <a:cubicBezTo>
                    <a:pt x="-1667" y="420128"/>
                    <a:pt x="-6445" y="261317"/>
                    <a:pt x="3500" y="233696"/>
                  </a:cubicBezTo>
                  <a:cubicBezTo>
                    <a:pt x="13445" y="206075"/>
                    <a:pt x="74397" y="50255"/>
                    <a:pt x="1689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961731" y="3122790"/>
              <a:ext cx="24710" cy="163206"/>
            </a:xfrm>
            <a:custGeom>
              <a:avLst/>
              <a:gdLst>
                <a:gd name="connsiteX0" fmla="*/ 22775 w 24710"/>
                <a:gd name="connsiteY0" fmla="*/ 3169 h 163206"/>
                <a:gd name="connsiteX1" fmla="*/ 24057 w 24710"/>
                <a:gd name="connsiteY1" fmla="*/ 333 h 163206"/>
                <a:gd name="connsiteX2" fmla="*/ 12403 w 24710"/>
                <a:gd name="connsiteY2" fmla="*/ 156736 h 163206"/>
                <a:gd name="connsiteX3" fmla="*/ -651 w 24710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0" h="163206">
                  <a:moveTo>
                    <a:pt x="22775" y="3169"/>
                  </a:moveTo>
                  <a:cubicBezTo>
                    <a:pt x="22775" y="3169"/>
                    <a:pt x="24135" y="-1609"/>
                    <a:pt x="24057" y="333"/>
                  </a:cubicBezTo>
                  <a:cubicBezTo>
                    <a:pt x="23163" y="21273"/>
                    <a:pt x="7702" y="135214"/>
                    <a:pt x="12403" y="156736"/>
                  </a:cubicBezTo>
                  <a:cubicBezTo>
                    <a:pt x="17530" y="180239"/>
                    <a:pt x="-651" y="130824"/>
                    <a:pt x="-651" y="1308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2030216" y="2894517"/>
              <a:ext cx="185892" cy="379445"/>
            </a:xfrm>
            <a:custGeom>
              <a:avLst/>
              <a:gdLst>
                <a:gd name="connsiteX0" fmla="*/ 185242 w 185892"/>
                <a:gd name="connsiteY0" fmla="*/ -131 h 379445"/>
                <a:gd name="connsiteX1" fmla="*/ 45389 w 185892"/>
                <a:gd name="connsiteY1" fmla="*/ 357932 h 379445"/>
                <a:gd name="connsiteX2" fmla="*/ 8911 w 185892"/>
                <a:gd name="connsiteY2" fmla="*/ 213029 h 379445"/>
                <a:gd name="connsiteX3" fmla="*/ 185242 w 1858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92" h="379445">
                  <a:moveTo>
                    <a:pt x="185242" y="-131"/>
                  </a:moveTo>
                  <a:cubicBezTo>
                    <a:pt x="185242" y="-131"/>
                    <a:pt x="88549" y="293289"/>
                    <a:pt x="45389" y="357932"/>
                  </a:cubicBezTo>
                  <a:cubicBezTo>
                    <a:pt x="-9387" y="440173"/>
                    <a:pt x="-6240" y="262094"/>
                    <a:pt x="8911" y="213029"/>
                  </a:cubicBezTo>
                  <a:cubicBezTo>
                    <a:pt x="24528" y="162798"/>
                    <a:pt x="90725" y="53557"/>
                    <a:pt x="18524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2023072" y="3268328"/>
              <a:ext cx="24555" cy="173869"/>
            </a:xfrm>
            <a:custGeom>
              <a:avLst/>
              <a:gdLst>
                <a:gd name="connsiteX0" fmla="*/ 22619 w 24555"/>
                <a:gd name="connsiteY0" fmla="*/ 3390 h 173869"/>
                <a:gd name="connsiteX1" fmla="*/ 23901 w 24555"/>
                <a:gd name="connsiteY1" fmla="*/ 360 h 173869"/>
                <a:gd name="connsiteX2" fmla="*/ 12441 w 24555"/>
                <a:gd name="connsiteY2" fmla="*/ 166979 h 173869"/>
                <a:gd name="connsiteX3" fmla="*/ -651 w 24555"/>
                <a:gd name="connsiteY3" fmla="*/ 139358 h 17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55" h="173869">
                  <a:moveTo>
                    <a:pt x="22619" y="3390"/>
                  </a:moveTo>
                  <a:cubicBezTo>
                    <a:pt x="22619" y="3390"/>
                    <a:pt x="23979" y="-1699"/>
                    <a:pt x="23901" y="360"/>
                  </a:cubicBezTo>
                  <a:cubicBezTo>
                    <a:pt x="23047" y="22697"/>
                    <a:pt x="7702" y="144098"/>
                    <a:pt x="12441" y="166979"/>
                  </a:cubicBezTo>
                  <a:cubicBezTo>
                    <a:pt x="17569" y="192036"/>
                    <a:pt x="-651" y="139358"/>
                    <a:pt x="-651" y="13935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2088660" y="3037361"/>
              <a:ext cx="185875" cy="379460"/>
            </a:xfrm>
            <a:custGeom>
              <a:avLst/>
              <a:gdLst>
                <a:gd name="connsiteX0" fmla="*/ 185225 w 185875"/>
                <a:gd name="connsiteY0" fmla="*/ -131 h 379460"/>
                <a:gd name="connsiteX1" fmla="*/ 45372 w 185875"/>
                <a:gd name="connsiteY1" fmla="*/ 357932 h 379460"/>
                <a:gd name="connsiteX2" fmla="*/ 8894 w 185875"/>
                <a:gd name="connsiteY2" fmla="*/ 213067 h 379460"/>
                <a:gd name="connsiteX3" fmla="*/ 185225 w 185875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75" h="379460">
                  <a:moveTo>
                    <a:pt x="185225" y="-131"/>
                  </a:moveTo>
                  <a:cubicBezTo>
                    <a:pt x="185225" y="-131"/>
                    <a:pt x="88493" y="293289"/>
                    <a:pt x="45372" y="357932"/>
                  </a:cubicBezTo>
                  <a:cubicBezTo>
                    <a:pt x="-9404" y="440212"/>
                    <a:pt x="-6218" y="262094"/>
                    <a:pt x="8894" y="213067"/>
                  </a:cubicBezTo>
                  <a:cubicBezTo>
                    <a:pt x="24472" y="162681"/>
                    <a:pt x="90708" y="53479"/>
                    <a:pt x="18522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2079052" y="3411095"/>
              <a:ext cx="26963" cy="177428"/>
            </a:xfrm>
            <a:custGeom>
              <a:avLst/>
              <a:gdLst>
                <a:gd name="connsiteX0" fmla="*/ 25067 w 26963"/>
                <a:gd name="connsiteY0" fmla="*/ 3390 h 177428"/>
                <a:gd name="connsiteX1" fmla="*/ 26310 w 26963"/>
                <a:gd name="connsiteY1" fmla="*/ 360 h 177428"/>
                <a:gd name="connsiteX2" fmla="*/ 14889 w 26963"/>
                <a:gd name="connsiteY2" fmla="*/ 170980 h 177428"/>
                <a:gd name="connsiteX3" fmla="*/ -651 w 26963"/>
                <a:gd name="connsiteY3" fmla="*/ 138465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" h="177428">
                  <a:moveTo>
                    <a:pt x="25067" y="3390"/>
                  </a:moveTo>
                  <a:cubicBezTo>
                    <a:pt x="25067" y="3390"/>
                    <a:pt x="26388" y="-1699"/>
                    <a:pt x="26310" y="360"/>
                  </a:cubicBezTo>
                  <a:cubicBezTo>
                    <a:pt x="25456" y="22658"/>
                    <a:pt x="10188" y="147982"/>
                    <a:pt x="14889" y="170980"/>
                  </a:cubicBezTo>
                  <a:cubicBezTo>
                    <a:pt x="20056" y="196038"/>
                    <a:pt x="-651" y="138465"/>
                    <a:pt x="-651" y="1384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2162617" y="3161675"/>
              <a:ext cx="211253" cy="388258"/>
            </a:xfrm>
            <a:custGeom>
              <a:avLst/>
              <a:gdLst>
                <a:gd name="connsiteX0" fmla="*/ 210603 w 211253"/>
                <a:gd name="connsiteY0" fmla="*/ -131 h 388258"/>
                <a:gd name="connsiteX1" fmla="*/ 39672 w 211253"/>
                <a:gd name="connsiteY1" fmla="*/ 368654 h 388258"/>
                <a:gd name="connsiteX2" fmla="*/ 12245 w 211253"/>
                <a:gd name="connsiteY2" fmla="*/ 199859 h 388258"/>
                <a:gd name="connsiteX3" fmla="*/ 210603 w 211253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53" h="388258">
                  <a:moveTo>
                    <a:pt x="210603" y="-131"/>
                  </a:moveTo>
                  <a:cubicBezTo>
                    <a:pt x="210603" y="-131"/>
                    <a:pt x="82637" y="304011"/>
                    <a:pt x="39672" y="368654"/>
                  </a:cubicBezTo>
                  <a:cubicBezTo>
                    <a:pt x="-15104" y="450934"/>
                    <a:pt x="-3061" y="248924"/>
                    <a:pt x="12245" y="199859"/>
                  </a:cubicBezTo>
                  <a:cubicBezTo>
                    <a:pt x="27667" y="149551"/>
                    <a:pt x="116086" y="53479"/>
                    <a:pt x="21060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2143968" y="3546942"/>
              <a:ext cx="35938" cy="212402"/>
            </a:xfrm>
            <a:custGeom>
              <a:avLst/>
              <a:gdLst>
                <a:gd name="connsiteX0" fmla="*/ 34352 w 35938"/>
                <a:gd name="connsiteY0" fmla="*/ 1180 h 212402"/>
                <a:gd name="connsiteX1" fmla="*/ 35284 w 35938"/>
                <a:gd name="connsiteY1" fmla="*/ 908 h 212402"/>
                <a:gd name="connsiteX2" fmla="*/ 18424 w 35938"/>
                <a:gd name="connsiteY2" fmla="*/ 204588 h 212402"/>
                <a:gd name="connsiteX3" fmla="*/ -651 w 35938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8" h="212402">
                  <a:moveTo>
                    <a:pt x="34352" y="1180"/>
                  </a:moveTo>
                  <a:cubicBezTo>
                    <a:pt x="34352" y="1180"/>
                    <a:pt x="35361" y="-1579"/>
                    <a:pt x="35284" y="908"/>
                  </a:cubicBezTo>
                  <a:cubicBezTo>
                    <a:pt x="34546" y="27752"/>
                    <a:pt x="13646" y="176967"/>
                    <a:pt x="18424" y="204588"/>
                  </a:cubicBezTo>
                  <a:cubicBezTo>
                    <a:pt x="23668" y="234773"/>
                    <a:pt x="-651" y="166284"/>
                    <a:pt x="-651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2222631" y="3317301"/>
              <a:ext cx="279283" cy="351927"/>
            </a:xfrm>
            <a:custGeom>
              <a:avLst/>
              <a:gdLst>
                <a:gd name="connsiteX0" fmla="*/ 278633 w 279283"/>
                <a:gd name="connsiteY0" fmla="*/ -131 h 351927"/>
                <a:gd name="connsiteX1" fmla="*/ 160068 w 279283"/>
                <a:gd name="connsiteY1" fmla="*/ 201879 h 351927"/>
                <a:gd name="connsiteX2" fmla="*/ 32880 w 279283"/>
                <a:gd name="connsiteY2" fmla="*/ 335478 h 351927"/>
                <a:gd name="connsiteX3" fmla="*/ 47409 w 279283"/>
                <a:gd name="connsiteY3" fmla="*/ 172937 h 351927"/>
                <a:gd name="connsiteX4" fmla="*/ 278633 w 279283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83" h="351927">
                  <a:moveTo>
                    <a:pt x="278633" y="-131"/>
                  </a:moveTo>
                  <a:cubicBezTo>
                    <a:pt x="278633" y="-131"/>
                    <a:pt x="226654" y="109615"/>
                    <a:pt x="160068" y="201879"/>
                  </a:cubicBezTo>
                  <a:cubicBezTo>
                    <a:pt x="115393" y="264036"/>
                    <a:pt x="55178" y="312635"/>
                    <a:pt x="32880" y="335478"/>
                  </a:cubicBezTo>
                  <a:cubicBezTo>
                    <a:pt x="-38368" y="407852"/>
                    <a:pt x="22235" y="218739"/>
                    <a:pt x="47409" y="172937"/>
                  </a:cubicBezTo>
                  <a:cubicBezTo>
                    <a:pt x="73204" y="126125"/>
                    <a:pt x="174131" y="38134"/>
                    <a:pt x="27863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2191751" y="3664341"/>
              <a:ext cx="37298" cy="217134"/>
            </a:xfrm>
            <a:custGeom>
              <a:avLst/>
              <a:gdLst>
                <a:gd name="connsiteX0" fmla="*/ 35750 w 37298"/>
                <a:gd name="connsiteY0" fmla="*/ 1180 h 217134"/>
                <a:gd name="connsiteX1" fmla="*/ 36644 w 37298"/>
                <a:gd name="connsiteY1" fmla="*/ 908 h 217134"/>
                <a:gd name="connsiteX2" fmla="*/ 19900 w 37298"/>
                <a:gd name="connsiteY2" fmla="*/ 216476 h 217134"/>
                <a:gd name="connsiteX3" fmla="*/ -651 w 37298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8" h="217134">
                  <a:moveTo>
                    <a:pt x="35750" y="1180"/>
                  </a:moveTo>
                  <a:cubicBezTo>
                    <a:pt x="35750" y="1180"/>
                    <a:pt x="36721" y="-1578"/>
                    <a:pt x="36644" y="908"/>
                  </a:cubicBezTo>
                  <a:cubicBezTo>
                    <a:pt x="35905" y="27791"/>
                    <a:pt x="13723" y="189049"/>
                    <a:pt x="19900" y="216476"/>
                  </a:cubicBezTo>
                  <a:cubicBezTo>
                    <a:pt x="21376" y="222963"/>
                    <a:pt x="-651" y="167527"/>
                    <a:pt x="-651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2251951" y="3468575"/>
              <a:ext cx="310099" cy="397261"/>
            </a:xfrm>
            <a:custGeom>
              <a:avLst/>
              <a:gdLst>
                <a:gd name="connsiteX0" fmla="*/ 309449 w 310099"/>
                <a:gd name="connsiteY0" fmla="*/ -131 h 397261"/>
                <a:gd name="connsiteX1" fmla="*/ 177016 w 310099"/>
                <a:gd name="connsiteY1" fmla="*/ 227597 h 397261"/>
                <a:gd name="connsiteX2" fmla="*/ 36036 w 310099"/>
                <a:gd name="connsiteY2" fmla="*/ 378599 h 397261"/>
                <a:gd name="connsiteX3" fmla="*/ 54062 w 310099"/>
                <a:gd name="connsiteY3" fmla="*/ 196285 h 397261"/>
                <a:gd name="connsiteX4" fmla="*/ 309449 w 31009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99" h="397261">
                  <a:moveTo>
                    <a:pt x="309449" y="-131"/>
                  </a:moveTo>
                  <a:cubicBezTo>
                    <a:pt x="309449" y="-131"/>
                    <a:pt x="251177" y="123406"/>
                    <a:pt x="177016" y="227597"/>
                  </a:cubicBezTo>
                  <a:cubicBezTo>
                    <a:pt x="127290" y="297523"/>
                    <a:pt x="60938" y="352804"/>
                    <a:pt x="36036" y="378599"/>
                  </a:cubicBezTo>
                  <a:cubicBezTo>
                    <a:pt x="-42903" y="460413"/>
                    <a:pt x="25897" y="247875"/>
                    <a:pt x="54062" y="196285"/>
                  </a:cubicBezTo>
                  <a:cubicBezTo>
                    <a:pt x="82887" y="143607"/>
                    <a:pt x="194536" y="43923"/>
                    <a:pt x="309449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2261630" y="3715865"/>
              <a:ext cx="427842" cy="258323"/>
            </a:xfrm>
            <a:custGeom>
              <a:avLst/>
              <a:gdLst>
                <a:gd name="connsiteX0" fmla="*/ 427192 w 427842"/>
                <a:gd name="connsiteY0" fmla="*/ 2722 h 258323"/>
                <a:gd name="connsiteX1" fmla="*/ 198493 w 427842"/>
                <a:gd name="connsiteY1" fmla="*/ 150578 h 258323"/>
                <a:gd name="connsiteX2" fmla="*/ 34710 w 427842"/>
                <a:gd name="connsiteY2" fmla="*/ 254652 h 258323"/>
                <a:gd name="connsiteX3" fmla="*/ 134472 w 427842"/>
                <a:gd name="connsiteY3" fmla="*/ 53186 h 258323"/>
                <a:gd name="connsiteX4" fmla="*/ 427192 w 42784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42" h="258323">
                  <a:moveTo>
                    <a:pt x="427192" y="2722"/>
                  </a:moveTo>
                  <a:cubicBezTo>
                    <a:pt x="427192" y="2722"/>
                    <a:pt x="293205" y="78864"/>
                    <a:pt x="198493" y="150578"/>
                  </a:cubicBezTo>
                  <a:cubicBezTo>
                    <a:pt x="87426" y="234723"/>
                    <a:pt x="67769" y="244279"/>
                    <a:pt x="34710" y="254652"/>
                  </a:cubicBezTo>
                  <a:cubicBezTo>
                    <a:pt x="-70180" y="287401"/>
                    <a:pt x="87116" y="82943"/>
                    <a:pt x="134472" y="53186"/>
                  </a:cubicBezTo>
                  <a:cubicBezTo>
                    <a:pt x="183032" y="22690"/>
                    <a:pt x="308433" y="-10098"/>
                    <a:pt x="427192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2229900" y="3861249"/>
              <a:ext cx="27856" cy="92625"/>
            </a:xfrm>
            <a:custGeom>
              <a:avLst/>
              <a:gdLst>
                <a:gd name="connsiteX0" fmla="*/ 25300 w 27856"/>
                <a:gd name="connsiteY0" fmla="*/ 5699 h 92625"/>
                <a:gd name="connsiteX1" fmla="*/ 27203 w 27856"/>
                <a:gd name="connsiteY1" fmla="*/ 27 h 92625"/>
                <a:gd name="connsiteX2" fmla="*/ 10460 w 27856"/>
                <a:gd name="connsiteY2" fmla="*/ 92213 h 92625"/>
                <a:gd name="connsiteX3" fmla="*/ -651 w 27856"/>
                <a:gd name="connsiteY3" fmla="*/ 67390 h 9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6" h="92625">
                  <a:moveTo>
                    <a:pt x="25300" y="5699"/>
                  </a:moveTo>
                  <a:cubicBezTo>
                    <a:pt x="25300" y="5699"/>
                    <a:pt x="27281" y="-1255"/>
                    <a:pt x="27203" y="27"/>
                  </a:cubicBezTo>
                  <a:cubicBezTo>
                    <a:pt x="26193" y="14012"/>
                    <a:pt x="4516" y="77723"/>
                    <a:pt x="10460" y="92213"/>
                  </a:cubicBezTo>
                  <a:cubicBezTo>
                    <a:pt x="11858" y="95593"/>
                    <a:pt x="-651" y="67390"/>
                    <a:pt x="-651" y="67390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2249363" y="3961132"/>
              <a:ext cx="28516" cy="45744"/>
            </a:xfrm>
            <a:custGeom>
              <a:avLst/>
              <a:gdLst>
                <a:gd name="connsiteX0" fmla="*/ 25921 w 28516"/>
                <a:gd name="connsiteY0" fmla="*/ 2742 h 45744"/>
                <a:gd name="connsiteX1" fmla="*/ 27864 w 28516"/>
                <a:gd name="connsiteY1" fmla="*/ -55 h 45744"/>
                <a:gd name="connsiteX2" fmla="*/ 10227 w 28516"/>
                <a:gd name="connsiteY2" fmla="*/ 45475 h 45744"/>
                <a:gd name="connsiteX3" fmla="*/ -651 w 28516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6" h="45744">
                  <a:moveTo>
                    <a:pt x="25921" y="2742"/>
                  </a:moveTo>
                  <a:cubicBezTo>
                    <a:pt x="25921" y="2742"/>
                    <a:pt x="27942" y="-677"/>
                    <a:pt x="27864" y="-55"/>
                  </a:cubicBezTo>
                  <a:cubicBezTo>
                    <a:pt x="26698" y="6860"/>
                    <a:pt x="4555" y="38443"/>
                    <a:pt x="10227" y="45475"/>
                  </a:cubicBezTo>
                  <a:cubicBezTo>
                    <a:pt x="11586" y="47145"/>
                    <a:pt x="-651" y="33237"/>
                    <a:pt x="-651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629930" y="2555645"/>
              <a:ext cx="128198" cy="193696"/>
            </a:xfrm>
            <a:custGeom>
              <a:avLst/>
              <a:gdLst>
                <a:gd name="connsiteX0" fmla="*/ -651 w 128198"/>
                <a:gd name="connsiteY0" fmla="*/ -131 h 193696"/>
                <a:gd name="connsiteX1" fmla="*/ 127548 w 128198"/>
                <a:gd name="connsiteY1" fmla="*/ 193566 h 193696"/>
                <a:gd name="connsiteX2" fmla="*/ -651 w 128198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198" h="193696">
                  <a:moveTo>
                    <a:pt x="-651" y="-131"/>
                  </a:moveTo>
                  <a:cubicBezTo>
                    <a:pt x="-651" y="-131"/>
                    <a:pt x="86020" y="158836"/>
                    <a:pt x="127548" y="193566"/>
                  </a:cubicBezTo>
                  <a:cubicBezTo>
                    <a:pt x="127470" y="193371"/>
                    <a:pt x="102918" y="9038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585099" y="2632253"/>
              <a:ext cx="154964" cy="127072"/>
            </a:xfrm>
            <a:custGeom>
              <a:avLst/>
              <a:gdLst>
                <a:gd name="connsiteX0" fmla="*/ -651 w 154964"/>
                <a:gd name="connsiteY0" fmla="*/ -131 h 127072"/>
                <a:gd name="connsiteX1" fmla="*/ 154314 w 154964"/>
                <a:gd name="connsiteY1" fmla="*/ 126941 h 127072"/>
                <a:gd name="connsiteX2" fmla="*/ -651 w 154964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64" h="127072">
                  <a:moveTo>
                    <a:pt x="-651" y="-131"/>
                  </a:moveTo>
                  <a:cubicBezTo>
                    <a:pt x="-651" y="-131"/>
                    <a:pt x="113718" y="113849"/>
                    <a:pt x="154314" y="126941"/>
                  </a:cubicBezTo>
                  <a:cubicBezTo>
                    <a:pt x="154314" y="126941"/>
                    <a:pt x="102102" y="3650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682336" y="2481212"/>
              <a:ext cx="82486" cy="259311"/>
            </a:xfrm>
            <a:custGeom>
              <a:avLst/>
              <a:gdLst>
                <a:gd name="connsiteX0" fmla="*/ -651 w 82486"/>
                <a:gd name="connsiteY0" fmla="*/ -131 h 259311"/>
                <a:gd name="connsiteX1" fmla="*/ 75142 w 82486"/>
                <a:gd name="connsiteY1" fmla="*/ 259180 h 259311"/>
                <a:gd name="connsiteX2" fmla="*/ -651 w 82486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" h="259311">
                  <a:moveTo>
                    <a:pt x="-651" y="-131"/>
                  </a:moveTo>
                  <a:cubicBezTo>
                    <a:pt x="-651" y="-131"/>
                    <a:pt x="27475" y="201413"/>
                    <a:pt x="75142" y="259180"/>
                  </a:cubicBezTo>
                  <a:cubicBezTo>
                    <a:pt x="75142" y="259180"/>
                    <a:pt x="115195" y="14811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585565" y="2705016"/>
              <a:ext cx="198707" cy="204739"/>
            </a:xfrm>
            <a:custGeom>
              <a:avLst/>
              <a:gdLst>
                <a:gd name="connsiteX0" fmla="*/ -651 w 198707"/>
                <a:gd name="connsiteY0" fmla="*/ -131 h 204739"/>
                <a:gd name="connsiteX1" fmla="*/ 177779 w 198707"/>
                <a:gd name="connsiteY1" fmla="*/ 191274 h 204739"/>
                <a:gd name="connsiteX2" fmla="*/ 195804 w 198707"/>
                <a:gd name="connsiteY2" fmla="*/ 204598 h 204739"/>
                <a:gd name="connsiteX3" fmla="*/ 172495 w 198707"/>
                <a:gd name="connsiteY3" fmla="*/ 142170 h 204739"/>
                <a:gd name="connsiteX4" fmla="*/ -651 w 198707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07" h="204739">
                  <a:moveTo>
                    <a:pt x="-651" y="-131"/>
                  </a:moveTo>
                  <a:cubicBezTo>
                    <a:pt x="-651" y="-131"/>
                    <a:pt x="137221" y="149939"/>
                    <a:pt x="177779" y="191274"/>
                  </a:cubicBezTo>
                  <a:cubicBezTo>
                    <a:pt x="187297" y="200986"/>
                    <a:pt x="192968" y="204832"/>
                    <a:pt x="195804" y="204598"/>
                  </a:cubicBezTo>
                  <a:cubicBezTo>
                    <a:pt x="204273" y="203860"/>
                    <a:pt x="187180" y="166605"/>
                    <a:pt x="172495" y="142170"/>
                  </a:cubicBezTo>
                  <a:cubicBezTo>
                    <a:pt x="152955" y="109615"/>
                    <a:pt x="75880" y="16574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781308" y="2906204"/>
              <a:ext cx="83736" cy="122271"/>
            </a:xfrm>
            <a:custGeom>
              <a:avLst/>
              <a:gdLst>
                <a:gd name="connsiteX0" fmla="*/ -288 w 83736"/>
                <a:gd name="connsiteY0" fmla="*/ 69 h 122271"/>
                <a:gd name="connsiteX1" fmla="*/ -288 w 83736"/>
                <a:gd name="connsiteY1" fmla="*/ 691 h 122271"/>
                <a:gd name="connsiteX2" fmla="*/ 80594 w 83736"/>
                <a:gd name="connsiteY2" fmla="*/ 117818 h 122271"/>
                <a:gd name="connsiteX3" fmla="*/ 72824 w 83736"/>
                <a:gd name="connsiteY3" fmla="*/ 93771 h 1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36" h="122271">
                  <a:moveTo>
                    <a:pt x="-288" y="69"/>
                  </a:moveTo>
                  <a:cubicBezTo>
                    <a:pt x="-288" y="69"/>
                    <a:pt x="-1104" y="-669"/>
                    <a:pt x="-288" y="691"/>
                  </a:cubicBezTo>
                  <a:cubicBezTo>
                    <a:pt x="10046" y="14987"/>
                    <a:pt x="72708" y="101696"/>
                    <a:pt x="80594" y="117818"/>
                  </a:cubicBezTo>
                  <a:cubicBezTo>
                    <a:pt x="89179" y="135377"/>
                    <a:pt x="72824" y="93771"/>
                    <a:pt x="72824" y="9377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604329" y="2780964"/>
              <a:ext cx="226538" cy="263889"/>
            </a:xfrm>
            <a:custGeom>
              <a:avLst/>
              <a:gdLst>
                <a:gd name="connsiteX0" fmla="*/ -651 w 226538"/>
                <a:gd name="connsiteY0" fmla="*/ -131 h 263889"/>
                <a:gd name="connsiteX1" fmla="*/ 199068 w 226538"/>
                <a:gd name="connsiteY1" fmla="*/ 250595 h 263889"/>
                <a:gd name="connsiteX2" fmla="*/ 180421 w 226538"/>
                <a:gd name="connsiteY2" fmla="*/ 164158 h 263889"/>
                <a:gd name="connsiteX3" fmla="*/ -651 w 226538"/>
                <a:gd name="connsiteY3" fmla="*/ -131 h 26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538" h="263889">
                  <a:moveTo>
                    <a:pt x="-651" y="-131"/>
                  </a:moveTo>
                  <a:cubicBezTo>
                    <a:pt x="-651" y="-131"/>
                    <a:pt x="149731" y="209649"/>
                    <a:pt x="199068" y="250595"/>
                  </a:cubicBezTo>
                  <a:cubicBezTo>
                    <a:pt x="261885" y="302807"/>
                    <a:pt x="196853" y="184203"/>
                    <a:pt x="180421" y="164158"/>
                  </a:cubicBezTo>
                  <a:cubicBezTo>
                    <a:pt x="163988" y="144112"/>
                    <a:pt x="76774" y="2512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824744" y="3035872"/>
              <a:ext cx="93058" cy="136385"/>
            </a:xfrm>
            <a:custGeom>
              <a:avLst/>
              <a:gdLst>
                <a:gd name="connsiteX0" fmla="*/ -253 w 93058"/>
                <a:gd name="connsiteY0" fmla="*/ 115 h 136385"/>
                <a:gd name="connsiteX1" fmla="*/ -253 w 93058"/>
                <a:gd name="connsiteY1" fmla="*/ 737 h 136385"/>
                <a:gd name="connsiteX2" fmla="*/ 89602 w 93058"/>
                <a:gd name="connsiteY2" fmla="*/ 131461 h 136385"/>
                <a:gd name="connsiteX3" fmla="*/ 80279 w 93058"/>
                <a:gd name="connsiteY3" fmla="*/ 105005 h 1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8" h="136385">
                  <a:moveTo>
                    <a:pt x="-253" y="115"/>
                  </a:moveTo>
                  <a:cubicBezTo>
                    <a:pt x="-253" y="115"/>
                    <a:pt x="-1147" y="-740"/>
                    <a:pt x="-253" y="737"/>
                  </a:cubicBezTo>
                  <a:cubicBezTo>
                    <a:pt x="11168" y="16742"/>
                    <a:pt x="80589" y="113668"/>
                    <a:pt x="89602" y="131461"/>
                  </a:cubicBezTo>
                  <a:cubicBezTo>
                    <a:pt x="99431" y="150885"/>
                    <a:pt x="80279" y="105005"/>
                    <a:pt x="80279" y="10500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578068" y="2902287"/>
              <a:ext cx="294461" cy="276413"/>
            </a:xfrm>
            <a:custGeom>
              <a:avLst/>
              <a:gdLst>
                <a:gd name="connsiteX0" fmla="*/ -651 w 294461"/>
                <a:gd name="connsiteY0" fmla="*/ -131 h 276413"/>
                <a:gd name="connsiteX1" fmla="*/ 264254 w 294461"/>
                <a:gd name="connsiteY1" fmla="*/ 264735 h 276413"/>
                <a:gd name="connsiteX2" fmla="*/ 227660 w 294461"/>
                <a:gd name="connsiteY2" fmla="*/ 157048 h 276413"/>
                <a:gd name="connsiteX3" fmla="*/ -651 w 294461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461" h="276413">
                  <a:moveTo>
                    <a:pt x="-651" y="-131"/>
                  </a:moveTo>
                  <a:cubicBezTo>
                    <a:pt x="-651" y="-131"/>
                    <a:pt x="204934" y="223984"/>
                    <a:pt x="264254" y="264735"/>
                  </a:cubicBezTo>
                  <a:cubicBezTo>
                    <a:pt x="339775" y="316598"/>
                    <a:pt x="249298" y="178182"/>
                    <a:pt x="227660" y="157048"/>
                  </a:cubicBezTo>
                  <a:cubicBezTo>
                    <a:pt x="206021" y="135915"/>
                    <a:pt x="81047" y="1785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867561" y="3172122"/>
              <a:ext cx="101756" cy="137979"/>
            </a:xfrm>
            <a:custGeom>
              <a:avLst/>
              <a:gdLst>
                <a:gd name="connsiteX0" fmla="*/ 1955 w 101756"/>
                <a:gd name="connsiteY0" fmla="*/ 2437 h 137979"/>
                <a:gd name="connsiteX1" fmla="*/ -415 w 101756"/>
                <a:gd name="connsiteY1" fmla="*/ 339 h 137979"/>
                <a:gd name="connsiteX2" fmla="*/ 97677 w 101756"/>
                <a:gd name="connsiteY2" fmla="*/ 132189 h 137979"/>
                <a:gd name="connsiteX3" fmla="*/ 89713 w 10175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6" h="137979">
                  <a:moveTo>
                    <a:pt x="1955" y="2437"/>
                  </a:moveTo>
                  <a:cubicBezTo>
                    <a:pt x="1955" y="2437"/>
                    <a:pt x="-1580" y="-1448"/>
                    <a:pt x="-415" y="339"/>
                  </a:cubicBezTo>
                  <a:cubicBezTo>
                    <a:pt x="12327" y="18170"/>
                    <a:pt x="87654" y="112338"/>
                    <a:pt x="97677" y="132189"/>
                  </a:cubicBezTo>
                  <a:cubicBezTo>
                    <a:pt x="108671" y="153867"/>
                    <a:pt x="89713" y="106278"/>
                    <a:pt x="89713" y="1062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607087" y="3037128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51" y="97222"/>
                    <a:pt x="82912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919053" y="3314414"/>
              <a:ext cx="107864" cy="147120"/>
            </a:xfrm>
            <a:custGeom>
              <a:avLst/>
              <a:gdLst>
                <a:gd name="connsiteX0" fmla="*/ 2053 w 107864"/>
                <a:gd name="connsiteY0" fmla="*/ 2522 h 147120"/>
                <a:gd name="connsiteX1" fmla="*/ -395 w 107864"/>
                <a:gd name="connsiteY1" fmla="*/ 269 h 147120"/>
                <a:gd name="connsiteX2" fmla="*/ 103563 w 107864"/>
                <a:gd name="connsiteY2" fmla="*/ 140977 h 147120"/>
                <a:gd name="connsiteX3" fmla="*/ 94628 w 107864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64" h="147120">
                  <a:moveTo>
                    <a:pt x="2053" y="2522"/>
                  </a:moveTo>
                  <a:cubicBezTo>
                    <a:pt x="2053" y="2522"/>
                    <a:pt x="-1638" y="-1362"/>
                    <a:pt x="-395" y="269"/>
                  </a:cubicBezTo>
                  <a:cubicBezTo>
                    <a:pt x="13124" y="19305"/>
                    <a:pt x="92841" y="119921"/>
                    <a:pt x="103563" y="140977"/>
                  </a:cubicBezTo>
                  <a:cubicBezTo>
                    <a:pt x="115412" y="163975"/>
                    <a:pt x="94628" y="113589"/>
                    <a:pt x="94628" y="11358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658522" y="3176127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90" y="97106"/>
                    <a:pt x="82951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970542" y="3453374"/>
              <a:ext cx="109996" cy="150203"/>
            </a:xfrm>
            <a:custGeom>
              <a:avLst/>
              <a:gdLst>
                <a:gd name="connsiteX0" fmla="*/ 2116 w 109996"/>
                <a:gd name="connsiteY0" fmla="*/ 2522 h 150203"/>
                <a:gd name="connsiteX1" fmla="*/ -331 w 109996"/>
                <a:gd name="connsiteY1" fmla="*/ 269 h 150203"/>
                <a:gd name="connsiteX2" fmla="*/ 105957 w 109996"/>
                <a:gd name="connsiteY2" fmla="*/ 144473 h 150203"/>
                <a:gd name="connsiteX3" fmla="*/ 95468 w 109996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96" h="150203">
                  <a:moveTo>
                    <a:pt x="2116" y="2522"/>
                  </a:moveTo>
                  <a:cubicBezTo>
                    <a:pt x="2116" y="2522"/>
                    <a:pt x="-1769" y="-1362"/>
                    <a:pt x="-331" y="269"/>
                  </a:cubicBezTo>
                  <a:cubicBezTo>
                    <a:pt x="13188" y="19305"/>
                    <a:pt x="95118" y="123379"/>
                    <a:pt x="105957" y="144473"/>
                  </a:cubicBezTo>
                  <a:cubicBezTo>
                    <a:pt x="117611" y="167471"/>
                    <a:pt x="95468" y="112191"/>
                    <a:pt x="95468" y="11219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676586" y="3310308"/>
              <a:ext cx="335868" cy="283402"/>
            </a:xfrm>
            <a:custGeom>
              <a:avLst/>
              <a:gdLst>
                <a:gd name="connsiteX0" fmla="*/ -651 w 335868"/>
                <a:gd name="connsiteY0" fmla="*/ -131 h 283402"/>
                <a:gd name="connsiteX1" fmla="*/ 309862 w 335868"/>
                <a:gd name="connsiteY1" fmla="*/ 272039 h 283402"/>
                <a:gd name="connsiteX2" fmla="*/ 226028 w 335868"/>
                <a:gd name="connsiteY2" fmla="*/ 118900 h 283402"/>
                <a:gd name="connsiteX3" fmla="*/ -651 w 335868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68" h="283402">
                  <a:moveTo>
                    <a:pt x="-651" y="-131"/>
                  </a:moveTo>
                  <a:cubicBezTo>
                    <a:pt x="-651" y="-131"/>
                    <a:pt x="248405" y="228063"/>
                    <a:pt x="309862" y="272039"/>
                  </a:cubicBezTo>
                  <a:cubicBezTo>
                    <a:pt x="388258" y="328252"/>
                    <a:pt x="263245" y="157165"/>
                    <a:pt x="226028" y="118900"/>
                  </a:cubicBezTo>
                  <a:cubicBezTo>
                    <a:pt x="188035" y="79741"/>
                    <a:pt x="82950" y="206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2009522" y="3590502"/>
              <a:ext cx="133667" cy="178943"/>
            </a:xfrm>
            <a:custGeom>
              <a:avLst/>
              <a:gdLst>
                <a:gd name="connsiteX0" fmla="*/ 546 w 133667"/>
                <a:gd name="connsiteY0" fmla="*/ 819 h 178943"/>
                <a:gd name="connsiteX1" fmla="*/ -114 w 133667"/>
                <a:gd name="connsiteY1" fmla="*/ 819 h 178943"/>
                <a:gd name="connsiteX2" fmla="*/ 128551 w 133667"/>
                <a:gd name="connsiteY2" fmla="*/ 172100 h 178943"/>
                <a:gd name="connsiteX3" fmla="*/ 116625 w 133667"/>
                <a:gd name="connsiteY3" fmla="*/ 133873 h 17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67" h="178943">
                  <a:moveTo>
                    <a:pt x="546" y="819"/>
                  </a:moveTo>
                  <a:cubicBezTo>
                    <a:pt x="546" y="819"/>
                    <a:pt x="-1629" y="-1318"/>
                    <a:pt x="-114" y="819"/>
                  </a:cubicBezTo>
                  <a:cubicBezTo>
                    <a:pt x="16047" y="23817"/>
                    <a:pt x="115032" y="146965"/>
                    <a:pt x="128551" y="172100"/>
                  </a:cubicBezTo>
                  <a:cubicBezTo>
                    <a:pt x="143352" y="199565"/>
                    <a:pt x="116625" y="133873"/>
                    <a:pt x="116625" y="1338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697254" y="3479258"/>
              <a:ext cx="356931" cy="231379"/>
            </a:xfrm>
            <a:custGeom>
              <a:avLst/>
              <a:gdLst>
                <a:gd name="connsiteX0" fmla="*/ -651 w 356931"/>
                <a:gd name="connsiteY0" fmla="*/ -131 h 231379"/>
                <a:gd name="connsiteX1" fmla="*/ 183217 w 356931"/>
                <a:gd name="connsiteY1" fmla="*/ 142364 h 231379"/>
                <a:gd name="connsiteX2" fmla="*/ 331695 w 356931"/>
                <a:gd name="connsiteY2" fmla="*/ 223362 h 231379"/>
                <a:gd name="connsiteX3" fmla="*/ 228359 w 356931"/>
                <a:gd name="connsiteY3" fmla="*/ 86966 h 231379"/>
                <a:gd name="connsiteX4" fmla="*/ -651 w 356931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31" h="231379">
                  <a:moveTo>
                    <a:pt x="-651" y="-131"/>
                  </a:moveTo>
                  <a:cubicBezTo>
                    <a:pt x="-651" y="-131"/>
                    <a:pt x="92352" y="80596"/>
                    <a:pt x="183217" y="142364"/>
                  </a:cubicBezTo>
                  <a:cubicBezTo>
                    <a:pt x="244209" y="183854"/>
                    <a:pt x="305900" y="209688"/>
                    <a:pt x="331695" y="223362"/>
                  </a:cubicBezTo>
                  <a:cubicBezTo>
                    <a:pt x="413276" y="266561"/>
                    <a:pt x="269111" y="119715"/>
                    <a:pt x="228359" y="86966"/>
                  </a:cubicBezTo>
                  <a:cubicBezTo>
                    <a:pt x="186636" y="53402"/>
                    <a:pt x="79415" y="472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2051245" y="3705121"/>
              <a:ext cx="136416" cy="182939"/>
            </a:xfrm>
            <a:custGeom>
              <a:avLst/>
              <a:gdLst>
                <a:gd name="connsiteX0" fmla="*/ 546 w 136416"/>
                <a:gd name="connsiteY0" fmla="*/ 801 h 182939"/>
                <a:gd name="connsiteX1" fmla="*/ -114 w 136416"/>
                <a:gd name="connsiteY1" fmla="*/ 801 h 182939"/>
                <a:gd name="connsiteX2" fmla="*/ 135466 w 136416"/>
                <a:gd name="connsiteY2" fmla="*/ 182338 h 182939"/>
                <a:gd name="connsiteX3" fmla="*/ 118101 w 136416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16" h="182939">
                  <a:moveTo>
                    <a:pt x="546" y="801"/>
                  </a:moveTo>
                  <a:cubicBezTo>
                    <a:pt x="546" y="801"/>
                    <a:pt x="-1629" y="-1296"/>
                    <a:pt x="-114" y="801"/>
                  </a:cubicBezTo>
                  <a:cubicBezTo>
                    <a:pt x="16047" y="23799"/>
                    <a:pt x="122801" y="157010"/>
                    <a:pt x="135466" y="182338"/>
                  </a:cubicBezTo>
                  <a:cubicBezTo>
                    <a:pt x="138457" y="188360"/>
                    <a:pt x="118101" y="134555"/>
                    <a:pt x="11810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752845" y="3626221"/>
              <a:ext cx="400208" cy="262271"/>
            </a:xfrm>
            <a:custGeom>
              <a:avLst/>
              <a:gdLst>
                <a:gd name="connsiteX0" fmla="*/ -651 w 400208"/>
                <a:gd name="connsiteY0" fmla="*/ -131 h 262271"/>
                <a:gd name="connsiteX1" fmla="*/ 205827 w 400208"/>
                <a:gd name="connsiteY1" fmla="*/ 160778 h 262271"/>
                <a:gd name="connsiteX2" fmla="*/ 372136 w 400208"/>
                <a:gd name="connsiteY2" fmla="*/ 253042 h 262271"/>
                <a:gd name="connsiteX3" fmla="*/ 255281 w 400208"/>
                <a:gd name="connsiteY3" fmla="*/ 100447 h 262271"/>
                <a:gd name="connsiteX4" fmla="*/ -651 w 400208"/>
                <a:gd name="connsiteY4" fmla="*/ -131 h 2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208" h="262271">
                  <a:moveTo>
                    <a:pt x="-651" y="-131"/>
                  </a:moveTo>
                  <a:cubicBezTo>
                    <a:pt x="-651" y="-131"/>
                    <a:pt x="103928" y="90851"/>
                    <a:pt x="205827" y="160778"/>
                  </a:cubicBezTo>
                  <a:cubicBezTo>
                    <a:pt x="274277" y="207745"/>
                    <a:pt x="343272" y="237503"/>
                    <a:pt x="372136" y="253042"/>
                  </a:cubicBezTo>
                  <a:cubicBezTo>
                    <a:pt x="463506" y="302263"/>
                    <a:pt x="301083" y="137469"/>
                    <a:pt x="255281" y="100447"/>
                  </a:cubicBezTo>
                  <a:cubicBezTo>
                    <a:pt x="208391" y="62609"/>
                    <a:pt x="88467" y="674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829104" y="3834723"/>
              <a:ext cx="381323" cy="153406"/>
            </a:xfrm>
            <a:custGeom>
              <a:avLst/>
              <a:gdLst>
                <a:gd name="connsiteX0" fmla="*/ -651 w 381323"/>
                <a:gd name="connsiteY0" fmla="*/ 41626 h 153406"/>
                <a:gd name="connsiteX1" fmla="*/ 212159 w 381323"/>
                <a:gd name="connsiteY1" fmla="*/ 107668 h 153406"/>
                <a:gd name="connsiteX2" fmla="*/ 363667 w 381323"/>
                <a:gd name="connsiteY2" fmla="*/ 153275 h 153406"/>
                <a:gd name="connsiteX3" fmla="*/ 190560 w 381323"/>
                <a:gd name="connsiteY3" fmla="*/ 6313 h 153406"/>
                <a:gd name="connsiteX4" fmla="*/ -651 w 381323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323" h="153406">
                  <a:moveTo>
                    <a:pt x="-651" y="41626"/>
                  </a:moveTo>
                  <a:cubicBezTo>
                    <a:pt x="-651" y="41626"/>
                    <a:pt x="117875" y="71150"/>
                    <a:pt x="212159" y="107668"/>
                  </a:cubicBezTo>
                  <a:cubicBezTo>
                    <a:pt x="322721" y="150401"/>
                    <a:pt x="339193" y="153275"/>
                    <a:pt x="363667" y="153275"/>
                  </a:cubicBezTo>
                  <a:cubicBezTo>
                    <a:pt x="440586" y="153275"/>
                    <a:pt x="234147" y="19210"/>
                    <a:pt x="190560" y="6313"/>
                  </a:cubicBezTo>
                  <a:cubicBezTo>
                    <a:pt x="145729" y="-7090"/>
                    <a:pt x="57350" y="-1534"/>
                    <a:pt x="-651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2150960" y="3883084"/>
              <a:ext cx="63387" cy="75289"/>
            </a:xfrm>
            <a:custGeom>
              <a:avLst/>
              <a:gdLst>
                <a:gd name="connsiteX0" fmla="*/ 3545 w 63387"/>
                <a:gd name="connsiteY0" fmla="*/ 4259 h 75289"/>
                <a:gd name="connsiteX1" fmla="*/ -651 w 63387"/>
                <a:gd name="connsiteY1" fmla="*/ -131 h 75289"/>
                <a:gd name="connsiteX2" fmla="*/ 62633 w 63387"/>
                <a:gd name="connsiteY2" fmla="*/ 74885 h 75289"/>
                <a:gd name="connsiteX3" fmla="*/ 54203 w 63387"/>
                <a:gd name="connsiteY3" fmla="*/ 50488 h 7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87" h="75289">
                  <a:moveTo>
                    <a:pt x="3545" y="4259"/>
                  </a:moveTo>
                  <a:cubicBezTo>
                    <a:pt x="2224" y="2721"/>
                    <a:pt x="826" y="1256"/>
                    <a:pt x="-651" y="-131"/>
                  </a:cubicBezTo>
                  <a:cubicBezTo>
                    <a:pt x="8129" y="11523"/>
                    <a:pt x="57622" y="60977"/>
                    <a:pt x="62633" y="74885"/>
                  </a:cubicBezTo>
                  <a:cubicBezTo>
                    <a:pt x="63837" y="78187"/>
                    <a:pt x="54203" y="50488"/>
                    <a:pt x="54203" y="50488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2198198" y="3974541"/>
              <a:ext cx="36497" cy="34795"/>
            </a:xfrm>
            <a:custGeom>
              <a:avLst/>
              <a:gdLst>
                <a:gd name="connsiteX0" fmla="*/ 2109 w 36497"/>
                <a:gd name="connsiteY0" fmla="*/ 1842 h 34795"/>
                <a:gd name="connsiteX1" fmla="*/ -611 w 36497"/>
                <a:gd name="connsiteY1" fmla="*/ -61 h 34795"/>
                <a:gd name="connsiteX2" fmla="*/ 35829 w 36497"/>
                <a:gd name="connsiteY2" fmla="*/ 34513 h 34795"/>
                <a:gd name="connsiteX3" fmla="*/ 34625 w 36497"/>
                <a:gd name="connsiteY3" fmla="*/ 20994 h 3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7" h="34795">
                  <a:moveTo>
                    <a:pt x="2109" y="1842"/>
                  </a:moveTo>
                  <a:cubicBezTo>
                    <a:pt x="2109" y="1842"/>
                    <a:pt x="-1038" y="-566"/>
                    <a:pt x="-611" y="-61"/>
                  </a:cubicBezTo>
                  <a:cubicBezTo>
                    <a:pt x="4090" y="5610"/>
                    <a:pt x="34858" y="26860"/>
                    <a:pt x="35829" y="34513"/>
                  </a:cubicBezTo>
                  <a:cubicBezTo>
                    <a:pt x="36023" y="36339"/>
                    <a:pt x="34625" y="20994"/>
                    <a:pt x="34625" y="20994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3418302" y="2989656"/>
              <a:ext cx="484979" cy="997075"/>
            </a:xfrm>
            <a:custGeom>
              <a:avLst/>
              <a:gdLst>
                <a:gd name="connsiteX0" fmla="*/ 484979 w 484979"/>
                <a:gd name="connsiteY0" fmla="*/ 0 h 997075"/>
                <a:gd name="connsiteX1" fmla="*/ 0 w 484979"/>
                <a:gd name="connsiteY1" fmla="*/ 994900 h 997075"/>
                <a:gd name="connsiteX2" fmla="*/ 24940 w 484979"/>
                <a:gd name="connsiteY2" fmla="*/ 997075 h 997075"/>
                <a:gd name="connsiteX3" fmla="*/ 484979 w 484979"/>
                <a:gd name="connsiteY3" fmla="*/ 0 h 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79" h="997075">
                  <a:moveTo>
                    <a:pt x="484979" y="0"/>
                  </a:moveTo>
                  <a:lnTo>
                    <a:pt x="0" y="994900"/>
                  </a:lnTo>
                  <a:lnTo>
                    <a:pt x="24940" y="997075"/>
                  </a:lnTo>
                  <a:lnTo>
                    <a:pt x="4849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3899356" y="2815189"/>
              <a:ext cx="34345" cy="174466"/>
            </a:xfrm>
            <a:custGeom>
              <a:avLst/>
              <a:gdLst>
                <a:gd name="connsiteX0" fmla="*/ 21883 w 34345"/>
                <a:gd name="connsiteY0" fmla="*/ -131 h 174466"/>
                <a:gd name="connsiteX1" fmla="*/ 3274 w 34345"/>
                <a:gd name="connsiteY1" fmla="*/ 174336 h 174466"/>
                <a:gd name="connsiteX2" fmla="*/ 21883 w 34345"/>
                <a:gd name="connsiteY2" fmla="*/ -131 h 1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5" h="174466">
                  <a:moveTo>
                    <a:pt x="21883" y="-131"/>
                  </a:moveTo>
                  <a:cubicBezTo>
                    <a:pt x="21883" y="-131"/>
                    <a:pt x="-11915" y="135255"/>
                    <a:pt x="3274" y="174336"/>
                  </a:cubicBezTo>
                  <a:cubicBezTo>
                    <a:pt x="3274" y="174336"/>
                    <a:pt x="56768" y="100019"/>
                    <a:pt x="21883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3818825" y="2843937"/>
              <a:ext cx="60198" cy="144437"/>
            </a:xfrm>
            <a:custGeom>
              <a:avLst/>
              <a:gdLst>
                <a:gd name="connsiteX0" fmla="*/ -651 w 60198"/>
                <a:gd name="connsiteY0" fmla="*/ -131 h 144437"/>
                <a:gd name="connsiteX1" fmla="*/ 58049 w 60198"/>
                <a:gd name="connsiteY1" fmla="*/ 144306 h 144437"/>
                <a:gd name="connsiteX2" fmla="*/ -651 w 60198"/>
                <a:gd name="connsiteY2" fmla="*/ -131 h 1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" h="144437">
                  <a:moveTo>
                    <a:pt x="-651" y="-131"/>
                  </a:moveTo>
                  <a:cubicBezTo>
                    <a:pt x="-651" y="-131"/>
                    <a:pt x="27359" y="119055"/>
                    <a:pt x="58049" y="144306"/>
                  </a:cubicBezTo>
                  <a:cubicBezTo>
                    <a:pt x="58049" y="144306"/>
                    <a:pt x="74365" y="6606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3909795" y="2791259"/>
              <a:ext cx="120872" cy="193075"/>
            </a:xfrm>
            <a:custGeom>
              <a:avLst/>
              <a:gdLst>
                <a:gd name="connsiteX0" fmla="*/ 120141 w 120872"/>
                <a:gd name="connsiteY0" fmla="*/ -131 h 193075"/>
                <a:gd name="connsiteX1" fmla="*/ -560 w 120872"/>
                <a:gd name="connsiteY1" fmla="*/ 192944 h 193075"/>
                <a:gd name="connsiteX2" fmla="*/ 120141 w 120872"/>
                <a:gd name="connsiteY2" fmla="*/ -131 h 1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872" h="193075">
                  <a:moveTo>
                    <a:pt x="120141" y="-131"/>
                  </a:moveTo>
                  <a:cubicBezTo>
                    <a:pt x="120141" y="-131"/>
                    <a:pt x="-4483" y="136925"/>
                    <a:pt x="-560" y="192944"/>
                  </a:cubicBezTo>
                  <a:cubicBezTo>
                    <a:pt x="-560" y="192944"/>
                    <a:pt x="123832" y="140810"/>
                    <a:pt x="12014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3764127" y="2889311"/>
              <a:ext cx="66743" cy="210355"/>
            </a:xfrm>
            <a:custGeom>
              <a:avLst/>
              <a:gdLst>
                <a:gd name="connsiteX0" fmla="*/ -651 w 66743"/>
                <a:gd name="connsiteY0" fmla="*/ -131 h 210355"/>
                <a:gd name="connsiteX1" fmla="*/ 32759 w 66743"/>
                <a:gd name="connsiteY1" fmla="*/ 194110 h 210355"/>
                <a:gd name="connsiteX2" fmla="*/ 40723 w 66743"/>
                <a:gd name="connsiteY2" fmla="*/ 209998 h 210355"/>
                <a:gd name="connsiteX3" fmla="*/ 64731 w 66743"/>
                <a:gd name="connsiteY3" fmla="*/ 161399 h 210355"/>
                <a:gd name="connsiteX4" fmla="*/ -651 w 66743"/>
                <a:gd name="connsiteY4" fmla="*/ -131 h 2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43" h="210355">
                  <a:moveTo>
                    <a:pt x="-651" y="-131"/>
                  </a:moveTo>
                  <a:cubicBezTo>
                    <a:pt x="-651" y="-131"/>
                    <a:pt x="23552" y="151377"/>
                    <a:pt x="32759" y="194110"/>
                  </a:cubicBezTo>
                  <a:cubicBezTo>
                    <a:pt x="34934" y="204171"/>
                    <a:pt x="37693" y="208949"/>
                    <a:pt x="40723" y="209998"/>
                  </a:cubicBezTo>
                  <a:cubicBezTo>
                    <a:pt x="49735" y="213145"/>
                    <a:pt x="60885" y="182805"/>
                    <a:pt x="64731" y="161399"/>
                  </a:cubicBezTo>
                  <a:cubicBezTo>
                    <a:pt x="69820" y="133001"/>
                    <a:pt x="63254" y="42641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3798654" y="3097080"/>
              <a:ext cx="11391" cy="111359"/>
            </a:xfrm>
            <a:custGeom>
              <a:avLst/>
              <a:gdLst>
                <a:gd name="connsiteX0" fmla="*/ 8371 w 11391"/>
                <a:gd name="connsiteY0" fmla="*/ 132 h 111359"/>
                <a:gd name="connsiteX1" fmla="*/ 8022 w 11391"/>
                <a:gd name="connsiteY1" fmla="*/ 559 h 111359"/>
                <a:gd name="connsiteX2" fmla="*/ 252 w 11391"/>
                <a:gd name="connsiteY2" fmla="*/ 107508 h 111359"/>
                <a:gd name="connsiteX3" fmla="*/ 10741 w 11391"/>
                <a:gd name="connsiteY3" fmla="*/ 89327 h 1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1" h="111359">
                  <a:moveTo>
                    <a:pt x="8371" y="132"/>
                  </a:moveTo>
                  <a:cubicBezTo>
                    <a:pt x="8371" y="132"/>
                    <a:pt x="8099" y="-684"/>
                    <a:pt x="8022" y="559"/>
                  </a:cubicBezTo>
                  <a:cubicBezTo>
                    <a:pt x="7517" y="13806"/>
                    <a:pt x="4447" y="94222"/>
                    <a:pt x="252" y="107508"/>
                  </a:cubicBezTo>
                  <a:cubicBezTo>
                    <a:pt x="-4448" y="122037"/>
                    <a:pt x="10741" y="89327"/>
                    <a:pt x="10741" y="893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3723404" y="2944359"/>
              <a:ext cx="58599" cy="258521"/>
            </a:xfrm>
            <a:custGeom>
              <a:avLst/>
              <a:gdLst>
                <a:gd name="connsiteX0" fmla="*/ 1380 w 58599"/>
                <a:gd name="connsiteY0" fmla="*/ -131 h 258521"/>
                <a:gd name="connsiteX1" fmla="*/ 11053 w 58599"/>
                <a:gd name="connsiteY1" fmla="*/ 240145 h 258521"/>
                <a:gd name="connsiteX2" fmla="*/ 57904 w 58599"/>
                <a:gd name="connsiteY2" fmla="*/ 178531 h 258521"/>
                <a:gd name="connsiteX3" fmla="*/ 1380 w 58599"/>
                <a:gd name="connsiteY3" fmla="*/ -131 h 25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9" h="258521">
                  <a:moveTo>
                    <a:pt x="1380" y="-131"/>
                  </a:moveTo>
                  <a:cubicBezTo>
                    <a:pt x="1380" y="-131"/>
                    <a:pt x="-7244" y="193799"/>
                    <a:pt x="11053" y="240145"/>
                  </a:cubicBezTo>
                  <a:cubicBezTo>
                    <a:pt x="34362" y="299116"/>
                    <a:pt x="59147" y="197955"/>
                    <a:pt x="57904" y="178531"/>
                  </a:cubicBezTo>
                  <a:cubicBezTo>
                    <a:pt x="56661" y="159107"/>
                    <a:pt x="59575" y="48352"/>
                    <a:pt x="13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3742392" y="3196001"/>
              <a:ext cx="11635" cy="124056"/>
            </a:xfrm>
            <a:custGeom>
              <a:avLst/>
              <a:gdLst>
                <a:gd name="connsiteX0" fmla="*/ 9819 w 11635"/>
                <a:gd name="connsiteY0" fmla="*/ 157 h 124056"/>
                <a:gd name="connsiteX1" fmla="*/ 9469 w 11635"/>
                <a:gd name="connsiteY1" fmla="*/ 623 h 124056"/>
                <a:gd name="connsiteX2" fmla="*/ 301 w 11635"/>
                <a:gd name="connsiteY2" fmla="*/ 119771 h 124056"/>
                <a:gd name="connsiteX3" fmla="*/ 10984 w 11635"/>
                <a:gd name="connsiteY3" fmla="*/ 99414 h 12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5" h="124056">
                  <a:moveTo>
                    <a:pt x="9819" y="157"/>
                  </a:moveTo>
                  <a:cubicBezTo>
                    <a:pt x="9819" y="157"/>
                    <a:pt x="9508" y="-736"/>
                    <a:pt x="9469" y="623"/>
                  </a:cubicBezTo>
                  <a:cubicBezTo>
                    <a:pt x="8770" y="15386"/>
                    <a:pt x="4769" y="104931"/>
                    <a:pt x="301" y="119771"/>
                  </a:cubicBezTo>
                  <a:cubicBezTo>
                    <a:pt x="-4594" y="136009"/>
                    <a:pt x="10984" y="99414"/>
                    <a:pt x="10984" y="994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3607064" y="3008691"/>
              <a:ext cx="110454" cy="294722"/>
            </a:xfrm>
            <a:custGeom>
              <a:avLst/>
              <a:gdLst>
                <a:gd name="connsiteX0" fmla="*/ -651 w 110454"/>
                <a:gd name="connsiteY0" fmla="*/ -131 h 294722"/>
                <a:gd name="connsiteX1" fmla="*/ 63643 w 110454"/>
                <a:gd name="connsiteY1" fmla="*/ 276390 h 294722"/>
                <a:gd name="connsiteX2" fmla="*/ 108668 w 110454"/>
                <a:gd name="connsiteY2" fmla="*/ 194032 h 294722"/>
                <a:gd name="connsiteX3" fmla="*/ -651 w 110454"/>
                <a:gd name="connsiteY3" fmla="*/ -131 h 29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4" h="294722">
                  <a:moveTo>
                    <a:pt x="-651" y="-131"/>
                  </a:moveTo>
                  <a:cubicBezTo>
                    <a:pt x="-651" y="-131"/>
                    <a:pt x="35129" y="226004"/>
                    <a:pt x="63643" y="276390"/>
                  </a:cubicBezTo>
                  <a:cubicBezTo>
                    <a:pt x="99927" y="340528"/>
                    <a:pt x="114146" y="216292"/>
                    <a:pt x="108668" y="194032"/>
                  </a:cubicBezTo>
                  <a:cubicBezTo>
                    <a:pt x="103191" y="171772"/>
                    <a:pt x="67450" y="4559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3689208" y="3298853"/>
              <a:ext cx="12722" cy="128700"/>
            </a:xfrm>
            <a:custGeom>
              <a:avLst/>
              <a:gdLst>
                <a:gd name="connsiteX0" fmla="*/ 2982 w 12722"/>
                <a:gd name="connsiteY0" fmla="*/ 2544 h 128700"/>
                <a:gd name="connsiteX1" fmla="*/ 2205 w 12722"/>
                <a:gd name="connsiteY1" fmla="*/ 252 h 128700"/>
                <a:gd name="connsiteX2" fmla="*/ 418 w 12722"/>
                <a:gd name="connsiteY2" fmla="*/ 123634 h 128700"/>
                <a:gd name="connsiteX3" fmla="*/ 12072 w 12722"/>
                <a:gd name="connsiteY3" fmla="*/ 104210 h 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2" h="128700">
                  <a:moveTo>
                    <a:pt x="2982" y="2544"/>
                  </a:moveTo>
                  <a:cubicBezTo>
                    <a:pt x="2982" y="2544"/>
                    <a:pt x="2283" y="-1340"/>
                    <a:pt x="2205" y="252"/>
                  </a:cubicBezTo>
                  <a:cubicBezTo>
                    <a:pt x="1467" y="16724"/>
                    <a:pt x="5430" y="107046"/>
                    <a:pt x="418" y="123634"/>
                  </a:cubicBezTo>
                  <a:cubicBezTo>
                    <a:pt x="-5021" y="141737"/>
                    <a:pt x="12072" y="104210"/>
                    <a:pt x="12072" y="1042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3533952" y="3104685"/>
              <a:ext cx="121678" cy="308281"/>
            </a:xfrm>
            <a:custGeom>
              <a:avLst/>
              <a:gdLst>
                <a:gd name="connsiteX0" fmla="*/ -651 w 121678"/>
                <a:gd name="connsiteY0" fmla="*/ -131 h 308281"/>
                <a:gd name="connsiteX1" fmla="*/ 80930 w 121678"/>
                <a:gd name="connsiteY1" fmla="*/ 289754 h 308281"/>
                <a:gd name="connsiteX2" fmla="*/ 118341 w 121678"/>
                <a:gd name="connsiteY2" fmla="*/ 178532 h 308281"/>
                <a:gd name="connsiteX3" fmla="*/ -651 w 121678"/>
                <a:gd name="connsiteY3" fmla="*/ -131 h 30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" h="308281">
                  <a:moveTo>
                    <a:pt x="-651" y="-131"/>
                  </a:moveTo>
                  <a:cubicBezTo>
                    <a:pt x="-651" y="-131"/>
                    <a:pt x="52610" y="236260"/>
                    <a:pt x="80930" y="289754"/>
                  </a:cubicBezTo>
                  <a:cubicBezTo>
                    <a:pt x="116787" y="357815"/>
                    <a:pt x="126460" y="218001"/>
                    <a:pt x="118341" y="178532"/>
                  </a:cubicBezTo>
                  <a:cubicBezTo>
                    <a:pt x="109756" y="138130"/>
                    <a:pt x="67100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3632170" y="3408807"/>
              <a:ext cx="12770" cy="137054"/>
            </a:xfrm>
            <a:custGeom>
              <a:avLst/>
              <a:gdLst>
                <a:gd name="connsiteX0" fmla="*/ 3846 w 12770"/>
                <a:gd name="connsiteY0" fmla="*/ 2724 h 137054"/>
                <a:gd name="connsiteX1" fmla="*/ 3069 w 12770"/>
                <a:gd name="connsiteY1" fmla="*/ 238 h 137054"/>
                <a:gd name="connsiteX2" fmla="*/ 466 w 12770"/>
                <a:gd name="connsiteY2" fmla="*/ 131622 h 137054"/>
                <a:gd name="connsiteX3" fmla="*/ 12120 w 12770"/>
                <a:gd name="connsiteY3" fmla="*/ 110839 h 1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" h="137054">
                  <a:moveTo>
                    <a:pt x="3846" y="2724"/>
                  </a:moveTo>
                  <a:cubicBezTo>
                    <a:pt x="3846" y="2724"/>
                    <a:pt x="3147" y="-1355"/>
                    <a:pt x="3069" y="238"/>
                  </a:cubicBezTo>
                  <a:cubicBezTo>
                    <a:pt x="2214" y="17797"/>
                    <a:pt x="5555" y="113946"/>
                    <a:pt x="466" y="131622"/>
                  </a:cubicBezTo>
                  <a:cubicBezTo>
                    <a:pt x="-5128" y="151047"/>
                    <a:pt x="12120" y="110839"/>
                    <a:pt x="12120" y="1108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3479992" y="3212760"/>
              <a:ext cx="121712" cy="308295"/>
            </a:xfrm>
            <a:custGeom>
              <a:avLst/>
              <a:gdLst>
                <a:gd name="connsiteX0" fmla="*/ -651 w 121712"/>
                <a:gd name="connsiteY0" fmla="*/ -131 h 308295"/>
                <a:gd name="connsiteX1" fmla="*/ 80930 w 121712"/>
                <a:gd name="connsiteY1" fmla="*/ 289754 h 308295"/>
                <a:gd name="connsiteX2" fmla="*/ 118380 w 121712"/>
                <a:gd name="connsiteY2" fmla="*/ 178570 h 308295"/>
                <a:gd name="connsiteX3" fmla="*/ -651 w 121712"/>
                <a:gd name="connsiteY3" fmla="*/ -131 h 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2" h="308295">
                  <a:moveTo>
                    <a:pt x="-651" y="-131"/>
                  </a:moveTo>
                  <a:cubicBezTo>
                    <a:pt x="-651" y="-131"/>
                    <a:pt x="52572" y="236260"/>
                    <a:pt x="80930" y="289754"/>
                  </a:cubicBezTo>
                  <a:cubicBezTo>
                    <a:pt x="116787" y="357854"/>
                    <a:pt x="126499" y="218001"/>
                    <a:pt x="118380" y="178570"/>
                  </a:cubicBezTo>
                  <a:cubicBezTo>
                    <a:pt x="109873" y="138129"/>
                    <a:pt x="67178" y="4819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3578087" y="3516972"/>
              <a:ext cx="14953" cy="139809"/>
            </a:xfrm>
            <a:custGeom>
              <a:avLst/>
              <a:gdLst>
                <a:gd name="connsiteX0" fmla="*/ 4047 w 14953"/>
                <a:gd name="connsiteY0" fmla="*/ 2636 h 139809"/>
                <a:gd name="connsiteX1" fmla="*/ 3309 w 14953"/>
                <a:gd name="connsiteY1" fmla="*/ 188 h 139809"/>
                <a:gd name="connsiteX2" fmla="*/ 356 w 14953"/>
                <a:gd name="connsiteY2" fmla="*/ 134719 h 139809"/>
                <a:gd name="connsiteX3" fmla="*/ 14303 w 14953"/>
                <a:gd name="connsiteY3" fmla="*/ 110245 h 13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3" h="139809">
                  <a:moveTo>
                    <a:pt x="4047" y="2636"/>
                  </a:moveTo>
                  <a:cubicBezTo>
                    <a:pt x="4047" y="2636"/>
                    <a:pt x="3387" y="-1249"/>
                    <a:pt x="3309" y="188"/>
                  </a:cubicBezTo>
                  <a:cubicBezTo>
                    <a:pt x="2415" y="17748"/>
                    <a:pt x="5446" y="117043"/>
                    <a:pt x="356" y="134719"/>
                  </a:cubicBezTo>
                  <a:cubicBezTo>
                    <a:pt x="-5238" y="154143"/>
                    <a:pt x="14303" y="110245"/>
                    <a:pt x="14303" y="1102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/>
          </p:nvSpPr>
          <p:spPr>
            <a:xfrm>
              <a:off x="3396391" y="3303743"/>
              <a:ext cx="139966" cy="317092"/>
            </a:xfrm>
            <a:custGeom>
              <a:avLst/>
              <a:gdLst>
                <a:gd name="connsiteX0" fmla="*/ -651 w 139966"/>
                <a:gd name="connsiteY0" fmla="*/ -131 h 317092"/>
                <a:gd name="connsiteX1" fmla="*/ 103657 w 139966"/>
                <a:gd name="connsiteY1" fmla="*/ 300243 h 317092"/>
                <a:gd name="connsiteX2" fmla="*/ 135862 w 139966"/>
                <a:gd name="connsiteY2" fmla="*/ 169674 h 317092"/>
                <a:gd name="connsiteX3" fmla="*/ -651 w 139966"/>
                <a:gd name="connsiteY3" fmla="*/ -131 h 3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966" h="317092">
                  <a:moveTo>
                    <a:pt x="-651" y="-131"/>
                  </a:moveTo>
                  <a:cubicBezTo>
                    <a:pt x="-651" y="-131"/>
                    <a:pt x="75492" y="246710"/>
                    <a:pt x="103657" y="300243"/>
                  </a:cubicBezTo>
                  <a:cubicBezTo>
                    <a:pt x="139514" y="368304"/>
                    <a:pt x="143981" y="209144"/>
                    <a:pt x="135862" y="169674"/>
                  </a:cubicBezTo>
                  <a:cubicBezTo>
                    <a:pt x="127548" y="129272"/>
                    <a:pt x="67179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/>
          </p:nvSpPr>
          <p:spPr>
            <a:xfrm>
              <a:off x="3514779" y="3618586"/>
              <a:ext cx="18046" cy="167592"/>
            </a:xfrm>
            <a:custGeom>
              <a:avLst/>
              <a:gdLst>
                <a:gd name="connsiteX0" fmla="*/ 2129 w 18046"/>
                <a:gd name="connsiteY0" fmla="*/ 939 h 167592"/>
                <a:gd name="connsiteX1" fmla="*/ 1429 w 18046"/>
                <a:gd name="connsiteY1" fmla="*/ 667 h 167592"/>
                <a:gd name="connsiteX2" fmla="*/ 341 w 18046"/>
                <a:gd name="connsiteY2" fmla="*/ 161459 h 167592"/>
                <a:gd name="connsiteX3" fmla="*/ 17396 w 18046"/>
                <a:gd name="connsiteY3" fmla="*/ 132673 h 16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46" h="167592">
                  <a:moveTo>
                    <a:pt x="2129" y="939"/>
                  </a:moveTo>
                  <a:cubicBezTo>
                    <a:pt x="2129" y="939"/>
                    <a:pt x="1546" y="-1275"/>
                    <a:pt x="1429" y="667"/>
                  </a:cubicBezTo>
                  <a:cubicBezTo>
                    <a:pt x="186" y="21762"/>
                    <a:pt x="5858" y="140132"/>
                    <a:pt x="341" y="161459"/>
                  </a:cubicBezTo>
                  <a:cubicBezTo>
                    <a:pt x="-5641" y="184768"/>
                    <a:pt x="17396" y="132673"/>
                    <a:pt x="17396" y="1326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/>
          </p:nvSpPr>
          <p:spPr>
            <a:xfrm>
              <a:off x="3288938" y="3417412"/>
              <a:ext cx="188894" cy="293770"/>
            </a:xfrm>
            <a:custGeom>
              <a:avLst/>
              <a:gdLst>
                <a:gd name="connsiteX0" fmla="*/ -651 w 188894"/>
                <a:gd name="connsiteY0" fmla="*/ -131 h 293770"/>
                <a:gd name="connsiteX1" fmla="*/ 75297 w 188894"/>
                <a:gd name="connsiteY1" fmla="*/ 166139 h 293770"/>
                <a:gd name="connsiteX2" fmla="*/ 162473 w 188894"/>
                <a:gd name="connsiteY2" fmla="*/ 279226 h 293770"/>
                <a:gd name="connsiteX3" fmla="*/ 162473 w 188894"/>
                <a:gd name="connsiteY3" fmla="*/ 151027 h 293770"/>
                <a:gd name="connsiteX4" fmla="*/ -651 w 188894"/>
                <a:gd name="connsiteY4" fmla="*/ -131 h 29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4" h="293770">
                  <a:moveTo>
                    <a:pt x="-651" y="-131"/>
                  </a:moveTo>
                  <a:cubicBezTo>
                    <a:pt x="-651" y="-131"/>
                    <a:pt x="31205" y="89220"/>
                    <a:pt x="75297" y="166139"/>
                  </a:cubicBezTo>
                  <a:cubicBezTo>
                    <a:pt x="104899" y="217690"/>
                    <a:pt x="147011" y="259841"/>
                    <a:pt x="162473" y="279226"/>
                  </a:cubicBezTo>
                  <a:cubicBezTo>
                    <a:pt x="211460" y="340606"/>
                    <a:pt x="178439" y="188399"/>
                    <a:pt x="162473" y="151027"/>
                  </a:cubicBezTo>
                  <a:cubicBezTo>
                    <a:pt x="146156" y="112334"/>
                    <a:pt x="75802" y="36736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/>
          </p:nvSpPr>
          <p:spPr>
            <a:xfrm>
              <a:off x="3469691" y="3707431"/>
              <a:ext cx="18925" cy="171289"/>
            </a:xfrm>
            <a:custGeom>
              <a:avLst/>
              <a:gdLst>
                <a:gd name="connsiteX0" fmla="*/ 2037 w 18925"/>
                <a:gd name="connsiteY0" fmla="*/ 939 h 171289"/>
                <a:gd name="connsiteX1" fmla="*/ 1376 w 18925"/>
                <a:gd name="connsiteY1" fmla="*/ 667 h 171289"/>
                <a:gd name="connsiteX2" fmla="*/ -566 w 18925"/>
                <a:gd name="connsiteY2" fmla="*/ 170744 h 171289"/>
                <a:gd name="connsiteX3" fmla="*/ 18275 w 18925"/>
                <a:gd name="connsiteY3" fmla="*/ 133722 h 1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25" h="171289">
                  <a:moveTo>
                    <a:pt x="2037" y="939"/>
                  </a:moveTo>
                  <a:cubicBezTo>
                    <a:pt x="2037" y="939"/>
                    <a:pt x="1493" y="-1275"/>
                    <a:pt x="1376" y="667"/>
                  </a:cubicBezTo>
                  <a:cubicBezTo>
                    <a:pt x="133" y="21762"/>
                    <a:pt x="5961" y="149649"/>
                    <a:pt x="-566" y="170744"/>
                  </a:cubicBezTo>
                  <a:cubicBezTo>
                    <a:pt x="-2120" y="175755"/>
                    <a:pt x="18275" y="133722"/>
                    <a:pt x="18275" y="13372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/>
          </p:nvSpPr>
          <p:spPr>
            <a:xfrm>
              <a:off x="3233151" y="3532208"/>
              <a:ext cx="209258" cy="331152"/>
            </a:xfrm>
            <a:custGeom>
              <a:avLst/>
              <a:gdLst>
                <a:gd name="connsiteX0" fmla="*/ -651 w 209258"/>
                <a:gd name="connsiteY0" fmla="*/ -131 h 331152"/>
                <a:gd name="connsiteX1" fmla="*/ 84077 w 209258"/>
                <a:gd name="connsiteY1" fmla="*/ 187078 h 331152"/>
                <a:gd name="connsiteX2" fmla="*/ 180498 w 209258"/>
                <a:gd name="connsiteY2" fmla="*/ 314694 h 331152"/>
                <a:gd name="connsiteX3" fmla="*/ 179216 w 209258"/>
                <a:gd name="connsiteY3" fmla="*/ 170568 h 331152"/>
                <a:gd name="connsiteX4" fmla="*/ -651 w 209258"/>
                <a:gd name="connsiteY4" fmla="*/ -131 h 33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58" h="331152">
                  <a:moveTo>
                    <a:pt x="-651" y="-131"/>
                  </a:moveTo>
                  <a:cubicBezTo>
                    <a:pt x="-651" y="-131"/>
                    <a:pt x="35090" y="100524"/>
                    <a:pt x="84077" y="187078"/>
                  </a:cubicBezTo>
                  <a:cubicBezTo>
                    <a:pt x="116943" y="245350"/>
                    <a:pt x="163405" y="292822"/>
                    <a:pt x="180498" y="314694"/>
                  </a:cubicBezTo>
                  <a:cubicBezTo>
                    <a:pt x="234653" y="383999"/>
                    <a:pt x="197047" y="212873"/>
                    <a:pt x="179216" y="170568"/>
                  </a:cubicBezTo>
                  <a:cubicBezTo>
                    <a:pt x="160997" y="127213"/>
                    <a:pt x="83301" y="41825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>
              <a:off x="3119793" y="3719773"/>
              <a:ext cx="307411" cy="227405"/>
            </a:xfrm>
            <a:custGeom>
              <a:avLst/>
              <a:gdLst>
                <a:gd name="connsiteX0" fmla="*/ -651 w 307411"/>
                <a:gd name="connsiteY0" fmla="*/ -21 h 227405"/>
                <a:gd name="connsiteX1" fmla="*/ 162317 w 307411"/>
                <a:gd name="connsiteY1" fmla="*/ 130859 h 227405"/>
                <a:gd name="connsiteX2" fmla="*/ 279172 w 307411"/>
                <a:gd name="connsiteY2" fmla="*/ 223162 h 227405"/>
                <a:gd name="connsiteX3" fmla="*/ 217365 w 307411"/>
                <a:gd name="connsiteY3" fmla="*/ 58679 h 227405"/>
                <a:gd name="connsiteX4" fmla="*/ -651 w 307411"/>
                <a:gd name="connsiteY4" fmla="*/ -21 h 2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11" h="227405">
                  <a:moveTo>
                    <a:pt x="-651" y="-21"/>
                  </a:moveTo>
                  <a:cubicBezTo>
                    <a:pt x="-651" y="-21"/>
                    <a:pt x="95537" y="68430"/>
                    <a:pt x="162317" y="130859"/>
                  </a:cubicBezTo>
                  <a:cubicBezTo>
                    <a:pt x="240635" y="204087"/>
                    <a:pt x="254853" y="212906"/>
                    <a:pt x="279172" y="223162"/>
                  </a:cubicBezTo>
                  <a:cubicBezTo>
                    <a:pt x="356130" y="255716"/>
                    <a:pt x="251201" y="85134"/>
                    <a:pt x="217365" y="58679"/>
                  </a:cubicBezTo>
                  <a:cubicBezTo>
                    <a:pt x="182712" y="31602"/>
                    <a:pt x="90060" y="-2313"/>
                    <a:pt x="-651" y="-2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3436638" y="3860009"/>
              <a:ext cx="16471" cy="73559"/>
            </a:xfrm>
            <a:custGeom>
              <a:avLst/>
              <a:gdLst>
                <a:gd name="connsiteX0" fmla="*/ 398 w 16471"/>
                <a:gd name="connsiteY0" fmla="*/ 4453 h 73559"/>
                <a:gd name="connsiteX1" fmla="*/ -651 w 16471"/>
                <a:gd name="connsiteY1" fmla="*/ -131 h 73559"/>
                <a:gd name="connsiteX2" fmla="*/ 5760 w 16471"/>
                <a:gd name="connsiteY2" fmla="*/ 73214 h 73559"/>
                <a:gd name="connsiteX3" fmla="*/ 15821 w 16471"/>
                <a:gd name="connsiteY3" fmla="*/ 54528 h 7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1" h="73559">
                  <a:moveTo>
                    <a:pt x="398" y="4453"/>
                  </a:moveTo>
                  <a:cubicBezTo>
                    <a:pt x="166" y="2903"/>
                    <a:pt x="-184" y="1369"/>
                    <a:pt x="-651" y="-131"/>
                  </a:cubicBezTo>
                  <a:cubicBezTo>
                    <a:pt x="-651" y="10902"/>
                    <a:pt x="11004" y="62414"/>
                    <a:pt x="5760" y="73214"/>
                  </a:cubicBezTo>
                  <a:cubicBezTo>
                    <a:pt x="4439" y="75778"/>
                    <a:pt x="15821" y="54528"/>
                    <a:pt x="15821" y="545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3414727" y="3936868"/>
              <a:ext cx="19269" cy="37032"/>
            </a:xfrm>
            <a:custGeom>
              <a:avLst/>
              <a:gdLst>
                <a:gd name="connsiteX0" fmla="*/ 632 w 19269"/>
                <a:gd name="connsiteY0" fmla="*/ 2260 h 37032"/>
                <a:gd name="connsiteX1" fmla="*/ -650 w 19269"/>
                <a:gd name="connsiteY1" fmla="*/ -71 h 37032"/>
                <a:gd name="connsiteX2" fmla="*/ 9567 w 19269"/>
                <a:gd name="connsiteY2" fmla="*/ 36796 h 37032"/>
                <a:gd name="connsiteX3" fmla="*/ 18619 w 19269"/>
                <a:gd name="connsiteY3" fmla="*/ 27900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9" h="37032">
                  <a:moveTo>
                    <a:pt x="632" y="2260"/>
                  </a:moveTo>
                  <a:cubicBezTo>
                    <a:pt x="632" y="2260"/>
                    <a:pt x="-689" y="-576"/>
                    <a:pt x="-650" y="-71"/>
                  </a:cubicBezTo>
                  <a:cubicBezTo>
                    <a:pt x="-261" y="5446"/>
                    <a:pt x="14462" y="31668"/>
                    <a:pt x="9567" y="36796"/>
                  </a:cubicBezTo>
                  <a:cubicBezTo>
                    <a:pt x="8441" y="38039"/>
                    <a:pt x="18619" y="27900"/>
                    <a:pt x="18619" y="279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3890267" y="2877268"/>
              <a:ext cx="110056" cy="143427"/>
            </a:xfrm>
            <a:custGeom>
              <a:avLst/>
              <a:gdLst>
                <a:gd name="connsiteX0" fmla="*/ 109406 w 110056"/>
                <a:gd name="connsiteY0" fmla="*/ -131 h 143427"/>
                <a:gd name="connsiteX1" fmla="*/ -651 w 110056"/>
                <a:gd name="connsiteY1" fmla="*/ 143296 h 143427"/>
                <a:gd name="connsiteX2" fmla="*/ 109406 w 110056"/>
                <a:gd name="connsiteY2" fmla="*/ -131 h 14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56" h="143427">
                  <a:moveTo>
                    <a:pt x="109406" y="-131"/>
                  </a:moveTo>
                  <a:cubicBezTo>
                    <a:pt x="109406" y="-131"/>
                    <a:pt x="33031" y="118822"/>
                    <a:pt x="-651" y="143296"/>
                  </a:cubicBezTo>
                  <a:cubicBezTo>
                    <a:pt x="-651" y="143296"/>
                    <a:pt x="24873" y="64201"/>
                    <a:pt x="109406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/>
          </p:nvSpPr>
          <p:spPr>
            <a:xfrm>
              <a:off x="3903204" y="2940241"/>
              <a:ext cx="125828" cy="89351"/>
            </a:xfrm>
            <a:custGeom>
              <a:avLst/>
              <a:gdLst>
                <a:gd name="connsiteX0" fmla="*/ 125178 w 125828"/>
                <a:gd name="connsiteY0" fmla="*/ -131 h 89351"/>
                <a:gd name="connsiteX1" fmla="*/ -651 w 125828"/>
                <a:gd name="connsiteY1" fmla="*/ 89220 h 89351"/>
                <a:gd name="connsiteX2" fmla="*/ 125178 w 125828"/>
                <a:gd name="connsiteY2" fmla="*/ -131 h 8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28" h="89351">
                  <a:moveTo>
                    <a:pt x="125178" y="-131"/>
                  </a:moveTo>
                  <a:cubicBezTo>
                    <a:pt x="125178" y="-131"/>
                    <a:pt x="30894" y="81761"/>
                    <a:pt x="-651" y="89220"/>
                  </a:cubicBezTo>
                  <a:cubicBezTo>
                    <a:pt x="-651" y="89492"/>
                    <a:pt x="44957" y="22013"/>
                    <a:pt x="12517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/>
          </p:nvSpPr>
          <p:spPr>
            <a:xfrm>
              <a:off x="3888480" y="2815616"/>
              <a:ext cx="77230" cy="198319"/>
            </a:xfrm>
            <a:custGeom>
              <a:avLst/>
              <a:gdLst>
                <a:gd name="connsiteX0" fmla="*/ 76580 w 77230"/>
                <a:gd name="connsiteY0" fmla="*/ -131 h 198319"/>
                <a:gd name="connsiteX1" fmla="*/ 1642 w 77230"/>
                <a:gd name="connsiteY1" fmla="*/ 198189 h 198319"/>
                <a:gd name="connsiteX2" fmla="*/ 76580 w 77230"/>
                <a:gd name="connsiteY2" fmla="*/ -131 h 19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30" h="198319">
                  <a:moveTo>
                    <a:pt x="76580" y="-131"/>
                  </a:moveTo>
                  <a:cubicBezTo>
                    <a:pt x="76580" y="-131"/>
                    <a:pt x="41617" y="156038"/>
                    <a:pt x="1642" y="198189"/>
                  </a:cubicBezTo>
                  <a:cubicBezTo>
                    <a:pt x="1642" y="198305"/>
                    <a:pt x="-21084" y="108372"/>
                    <a:pt x="765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/>
          </p:nvSpPr>
          <p:spPr>
            <a:xfrm>
              <a:off x="3859740" y="2997426"/>
              <a:ext cx="164008" cy="147659"/>
            </a:xfrm>
            <a:custGeom>
              <a:avLst/>
              <a:gdLst>
                <a:gd name="connsiteX0" fmla="*/ 163358 w 164008"/>
                <a:gd name="connsiteY0" fmla="*/ -131 h 147659"/>
                <a:gd name="connsiteX1" fmla="*/ 15386 w 164008"/>
                <a:gd name="connsiteY1" fmla="*/ 138246 h 147659"/>
                <a:gd name="connsiteX2" fmla="*/ 818 w 164008"/>
                <a:gd name="connsiteY2" fmla="*/ 147492 h 147659"/>
                <a:gd name="connsiteX3" fmla="*/ 22690 w 164008"/>
                <a:gd name="connsiteY3" fmla="*/ 100097 h 147659"/>
                <a:gd name="connsiteX4" fmla="*/ 163358 w 164008"/>
                <a:gd name="connsiteY4" fmla="*/ -131 h 1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08" h="147659">
                  <a:moveTo>
                    <a:pt x="163358" y="-131"/>
                  </a:moveTo>
                  <a:cubicBezTo>
                    <a:pt x="163358" y="-131"/>
                    <a:pt x="48834" y="108644"/>
                    <a:pt x="15386" y="138246"/>
                  </a:cubicBezTo>
                  <a:cubicBezTo>
                    <a:pt x="7617" y="145239"/>
                    <a:pt x="2955" y="147880"/>
                    <a:pt x="818" y="147492"/>
                  </a:cubicBezTo>
                  <a:cubicBezTo>
                    <a:pt x="-5514" y="146404"/>
                    <a:pt x="9908" y="118278"/>
                    <a:pt x="22690" y="100097"/>
                  </a:cubicBezTo>
                  <a:cubicBezTo>
                    <a:pt x="39705" y="75856"/>
                    <a:pt x="104309" y="7949"/>
                    <a:pt x="16335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/>
          </p:nvSpPr>
          <p:spPr>
            <a:xfrm>
              <a:off x="3790356" y="3142353"/>
              <a:ext cx="71630" cy="90347"/>
            </a:xfrm>
            <a:custGeom>
              <a:avLst/>
              <a:gdLst>
                <a:gd name="connsiteX0" fmla="*/ 70669 w 71630"/>
                <a:gd name="connsiteY0" fmla="*/ 0 h 90347"/>
                <a:gd name="connsiteX1" fmla="*/ 70669 w 71630"/>
                <a:gd name="connsiteY1" fmla="*/ 466 h 90347"/>
                <a:gd name="connsiteX2" fmla="*/ 1558 w 71630"/>
                <a:gd name="connsiteY2" fmla="*/ 86981 h 90347"/>
                <a:gd name="connsiteX3" fmla="*/ 9017 w 71630"/>
                <a:gd name="connsiteY3" fmla="*/ 68684 h 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30" h="90347">
                  <a:moveTo>
                    <a:pt x="70669" y="0"/>
                  </a:moveTo>
                  <a:cubicBezTo>
                    <a:pt x="70669" y="0"/>
                    <a:pt x="71368" y="-505"/>
                    <a:pt x="70669" y="466"/>
                  </a:cubicBezTo>
                  <a:cubicBezTo>
                    <a:pt x="61889" y="10994"/>
                    <a:pt x="8512" y="74899"/>
                    <a:pt x="1558" y="86981"/>
                  </a:cubicBezTo>
                  <a:cubicBezTo>
                    <a:pt x="-6212" y="100190"/>
                    <a:pt x="9017" y="68684"/>
                    <a:pt x="9017" y="686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/>
          </p:nvSpPr>
          <p:spPr>
            <a:xfrm>
              <a:off x="3815462" y="3055659"/>
              <a:ext cx="188940" cy="192434"/>
            </a:xfrm>
            <a:custGeom>
              <a:avLst/>
              <a:gdLst>
                <a:gd name="connsiteX0" fmla="*/ 188290 w 188940"/>
                <a:gd name="connsiteY0" fmla="*/ -131 h 192434"/>
                <a:gd name="connsiteX1" fmla="*/ 20155 w 188940"/>
                <a:gd name="connsiteY1" fmla="*/ 183426 h 192434"/>
                <a:gd name="connsiteX2" fmla="*/ 40123 w 188940"/>
                <a:gd name="connsiteY2" fmla="*/ 116880 h 192434"/>
                <a:gd name="connsiteX3" fmla="*/ 188290 w 188940"/>
                <a:gd name="connsiteY3" fmla="*/ -131 h 19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940" h="192434">
                  <a:moveTo>
                    <a:pt x="188290" y="-131"/>
                  </a:moveTo>
                  <a:cubicBezTo>
                    <a:pt x="188290" y="-131"/>
                    <a:pt x="60285" y="154523"/>
                    <a:pt x="20155" y="183426"/>
                  </a:cubicBezTo>
                  <a:cubicBezTo>
                    <a:pt x="-30891" y="220254"/>
                    <a:pt x="26332" y="131525"/>
                    <a:pt x="40123" y="116880"/>
                  </a:cubicBezTo>
                  <a:cubicBezTo>
                    <a:pt x="53914" y="102234"/>
                    <a:pt x="127997" y="14670"/>
                    <a:pt x="18829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>
            <a:xfrm>
              <a:off x="3740714" y="3241158"/>
              <a:ext cx="79643" cy="100809"/>
            </a:xfrm>
            <a:custGeom>
              <a:avLst/>
              <a:gdLst>
                <a:gd name="connsiteX0" fmla="*/ 78665 w 79643"/>
                <a:gd name="connsiteY0" fmla="*/ 25 h 100809"/>
                <a:gd name="connsiteX1" fmla="*/ 78665 w 79643"/>
                <a:gd name="connsiteY1" fmla="*/ 530 h 100809"/>
                <a:gd name="connsiteX2" fmla="*/ 1785 w 79643"/>
                <a:gd name="connsiteY2" fmla="*/ 97106 h 100809"/>
                <a:gd name="connsiteX3" fmla="*/ 10642 w 79643"/>
                <a:gd name="connsiteY3" fmla="*/ 76983 h 1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43" h="100809">
                  <a:moveTo>
                    <a:pt x="78665" y="25"/>
                  </a:moveTo>
                  <a:cubicBezTo>
                    <a:pt x="78665" y="25"/>
                    <a:pt x="79403" y="-558"/>
                    <a:pt x="78665" y="530"/>
                  </a:cubicBezTo>
                  <a:cubicBezTo>
                    <a:pt x="68914" y="12184"/>
                    <a:pt x="9827" y="83743"/>
                    <a:pt x="1785" y="97106"/>
                  </a:cubicBezTo>
                  <a:cubicBezTo>
                    <a:pt x="-6956" y="111674"/>
                    <a:pt x="10642" y="76983"/>
                    <a:pt x="10642" y="769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3774873" y="3152585"/>
              <a:ext cx="241145" cy="197851"/>
            </a:xfrm>
            <a:custGeom>
              <a:avLst/>
              <a:gdLst>
                <a:gd name="connsiteX0" fmla="*/ 240495 w 241145"/>
                <a:gd name="connsiteY0" fmla="*/ -131 h 197851"/>
                <a:gd name="connsiteX1" fmla="*/ 22091 w 241145"/>
                <a:gd name="connsiteY1" fmla="*/ 190225 h 197851"/>
                <a:gd name="connsiteX2" fmla="*/ 57054 w 241145"/>
                <a:gd name="connsiteY2" fmla="*/ 108178 h 197851"/>
                <a:gd name="connsiteX3" fmla="*/ 240495 w 241145"/>
                <a:gd name="connsiteY3" fmla="*/ -13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5" h="197851">
                  <a:moveTo>
                    <a:pt x="240495" y="-131"/>
                  </a:moveTo>
                  <a:cubicBezTo>
                    <a:pt x="240495" y="-131"/>
                    <a:pt x="69757" y="162138"/>
                    <a:pt x="22091" y="190225"/>
                  </a:cubicBezTo>
                  <a:cubicBezTo>
                    <a:pt x="-38551" y="225926"/>
                    <a:pt x="39301" y="123328"/>
                    <a:pt x="57054" y="108178"/>
                  </a:cubicBezTo>
                  <a:cubicBezTo>
                    <a:pt x="74807" y="93027"/>
                    <a:pt x="177483" y="8610"/>
                    <a:pt x="240495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3692336" y="3345197"/>
              <a:ext cx="86339" cy="101645"/>
            </a:xfrm>
            <a:custGeom>
              <a:avLst/>
              <a:gdLst>
                <a:gd name="connsiteX0" fmla="*/ 83572 w 86339"/>
                <a:gd name="connsiteY0" fmla="*/ 1692 h 101645"/>
                <a:gd name="connsiteX1" fmla="*/ 85476 w 86339"/>
                <a:gd name="connsiteY1" fmla="*/ 177 h 101645"/>
                <a:gd name="connsiteX2" fmla="*/ 2302 w 86339"/>
                <a:gd name="connsiteY2" fmla="*/ 97297 h 101645"/>
                <a:gd name="connsiteX3" fmla="*/ 10072 w 86339"/>
                <a:gd name="connsiteY3" fmla="*/ 77484 h 10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39" h="101645">
                  <a:moveTo>
                    <a:pt x="83572" y="1692"/>
                  </a:moveTo>
                  <a:cubicBezTo>
                    <a:pt x="83572" y="1692"/>
                    <a:pt x="86486" y="-1028"/>
                    <a:pt x="85476" y="177"/>
                  </a:cubicBezTo>
                  <a:cubicBezTo>
                    <a:pt x="74638" y="13346"/>
                    <a:pt x="11276" y="82224"/>
                    <a:pt x="2302" y="97297"/>
                  </a:cubicBezTo>
                  <a:cubicBezTo>
                    <a:pt x="-7448" y="113574"/>
                    <a:pt x="10072" y="77484"/>
                    <a:pt x="10072" y="774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3727571" y="3256426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50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031"/>
                    <a:pt x="21221" y="193799"/>
                  </a:cubicBezTo>
                  <a:cubicBezTo>
                    <a:pt x="-41946" y="232647"/>
                    <a:pt x="48726" y="119987"/>
                    <a:pt x="79493" y="92250"/>
                  </a:cubicBezTo>
                  <a:cubicBezTo>
                    <a:pt x="110805" y="64007"/>
                    <a:pt x="192036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3638440" y="3453275"/>
              <a:ext cx="91576" cy="108329"/>
            </a:xfrm>
            <a:custGeom>
              <a:avLst/>
              <a:gdLst>
                <a:gd name="connsiteX0" fmla="*/ 88675 w 91576"/>
                <a:gd name="connsiteY0" fmla="*/ 1805 h 108329"/>
                <a:gd name="connsiteX1" fmla="*/ 90695 w 91576"/>
                <a:gd name="connsiteY1" fmla="*/ 213 h 108329"/>
                <a:gd name="connsiteX2" fmla="*/ 2509 w 91576"/>
                <a:gd name="connsiteY2" fmla="*/ 103704 h 108329"/>
                <a:gd name="connsiteX3" fmla="*/ 11134 w 91576"/>
                <a:gd name="connsiteY3" fmla="*/ 82842 h 1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76" h="108329">
                  <a:moveTo>
                    <a:pt x="88675" y="1805"/>
                  </a:moveTo>
                  <a:cubicBezTo>
                    <a:pt x="88675" y="1805"/>
                    <a:pt x="91782" y="-1108"/>
                    <a:pt x="90695" y="213"/>
                  </a:cubicBezTo>
                  <a:cubicBezTo>
                    <a:pt x="79040" y="14237"/>
                    <a:pt x="12144" y="87893"/>
                    <a:pt x="2509" y="103704"/>
                  </a:cubicBezTo>
                  <a:cubicBezTo>
                    <a:pt x="-8018" y="120991"/>
                    <a:pt x="11134" y="82842"/>
                    <a:pt x="11134" y="828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3679205" y="3362015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89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225"/>
                    <a:pt x="21221" y="193799"/>
                  </a:cubicBezTo>
                  <a:cubicBezTo>
                    <a:pt x="-41946" y="232647"/>
                    <a:pt x="48725" y="119987"/>
                    <a:pt x="79493" y="92289"/>
                  </a:cubicBezTo>
                  <a:cubicBezTo>
                    <a:pt x="110804" y="64046"/>
                    <a:pt x="192075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/>
          </p:nvSpPr>
          <p:spPr>
            <a:xfrm>
              <a:off x="3588226" y="3558882"/>
              <a:ext cx="93424" cy="110603"/>
            </a:xfrm>
            <a:custGeom>
              <a:avLst/>
              <a:gdLst>
                <a:gd name="connsiteX0" fmla="*/ 90523 w 93424"/>
                <a:gd name="connsiteY0" fmla="*/ 1827 h 110603"/>
                <a:gd name="connsiteX1" fmla="*/ 92543 w 93424"/>
                <a:gd name="connsiteY1" fmla="*/ 195 h 110603"/>
                <a:gd name="connsiteX2" fmla="*/ 2338 w 93424"/>
                <a:gd name="connsiteY2" fmla="*/ 106289 h 110603"/>
                <a:gd name="connsiteX3" fmla="*/ 12477 w 93424"/>
                <a:gd name="connsiteY3" fmla="*/ 81698 h 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4" h="110603">
                  <a:moveTo>
                    <a:pt x="90523" y="1827"/>
                  </a:moveTo>
                  <a:cubicBezTo>
                    <a:pt x="90523" y="1827"/>
                    <a:pt x="93631" y="-1087"/>
                    <a:pt x="92543" y="195"/>
                  </a:cubicBezTo>
                  <a:cubicBezTo>
                    <a:pt x="80889" y="14219"/>
                    <a:pt x="11972" y="90478"/>
                    <a:pt x="2338" y="106289"/>
                  </a:cubicBezTo>
                  <a:cubicBezTo>
                    <a:pt x="-8190" y="123577"/>
                    <a:pt x="12477" y="81698"/>
                    <a:pt x="12477" y="816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/>
          </p:nvSpPr>
          <p:spPr>
            <a:xfrm>
              <a:off x="3640723" y="3466011"/>
              <a:ext cx="273047" cy="200453"/>
            </a:xfrm>
            <a:custGeom>
              <a:avLst/>
              <a:gdLst>
                <a:gd name="connsiteX0" fmla="*/ 272397 w 273047"/>
                <a:gd name="connsiteY0" fmla="*/ -131 h 200453"/>
                <a:gd name="connsiteX1" fmla="*/ 19030 w 273047"/>
                <a:gd name="connsiteY1" fmla="*/ 192944 h 200453"/>
                <a:gd name="connsiteX2" fmla="*/ 92841 w 273047"/>
                <a:gd name="connsiteY2" fmla="*/ 78381 h 200453"/>
                <a:gd name="connsiteX3" fmla="*/ 272397 w 273047"/>
                <a:gd name="connsiteY3" fmla="*/ -131 h 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47" h="200453">
                  <a:moveTo>
                    <a:pt x="272397" y="-131"/>
                  </a:moveTo>
                  <a:cubicBezTo>
                    <a:pt x="272397" y="-131"/>
                    <a:pt x="68638" y="162332"/>
                    <a:pt x="19030" y="192944"/>
                  </a:cubicBezTo>
                  <a:cubicBezTo>
                    <a:pt x="-44098" y="231792"/>
                    <a:pt x="62151" y="105924"/>
                    <a:pt x="92841" y="78381"/>
                  </a:cubicBezTo>
                  <a:cubicBezTo>
                    <a:pt x="124230" y="50139"/>
                    <a:pt x="207754" y="10708"/>
                    <a:pt x="272397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/>
          </p:nvSpPr>
          <p:spPr>
            <a:xfrm>
              <a:off x="3529641" y="3663869"/>
              <a:ext cx="113238" cy="131498"/>
            </a:xfrm>
            <a:custGeom>
              <a:avLst/>
              <a:gdLst>
                <a:gd name="connsiteX0" fmla="*/ 111620 w 113238"/>
                <a:gd name="connsiteY0" fmla="*/ 525 h 131498"/>
                <a:gd name="connsiteX1" fmla="*/ 112125 w 113238"/>
                <a:gd name="connsiteY1" fmla="*/ 525 h 131498"/>
                <a:gd name="connsiteX2" fmla="*/ 3156 w 113238"/>
                <a:gd name="connsiteY2" fmla="*/ 126393 h 131498"/>
                <a:gd name="connsiteX3" fmla="*/ 14810 w 113238"/>
                <a:gd name="connsiteY3" fmla="*/ 97179 h 13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38" h="131498">
                  <a:moveTo>
                    <a:pt x="111620" y="525"/>
                  </a:moveTo>
                  <a:cubicBezTo>
                    <a:pt x="111620" y="525"/>
                    <a:pt x="113407" y="-951"/>
                    <a:pt x="112125" y="525"/>
                  </a:cubicBezTo>
                  <a:cubicBezTo>
                    <a:pt x="98334" y="17502"/>
                    <a:pt x="15005" y="107552"/>
                    <a:pt x="3156" y="126393"/>
                  </a:cubicBezTo>
                  <a:cubicBezTo>
                    <a:pt x="-9897" y="146944"/>
                    <a:pt x="14810" y="97179"/>
                    <a:pt x="14810" y="971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/>
          </p:nvSpPr>
          <p:spPr>
            <a:xfrm>
              <a:off x="3601124" y="3597076"/>
              <a:ext cx="285569" cy="158343"/>
            </a:xfrm>
            <a:custGeom>
              <a:avLst/>
              <a:gdLst>
                <a:gd name="connsiteX0" fmla="*/ 284919 w 285569"/>
                <a:gd name="connsiteY0" fmla="*/ -83 h 158343"/>
                <a:gd name="connsiteX1" fmla="*/ 136131 w 285569"/>
                <a:gd name="connsiteY1" fmla="*/ 99601 h 158343"/>
                <a:gd name="connsiteX2" fmla="*/ 18304 w 285569"/>
                <a:gd name="connsiteY2" fmla="*/ 153367 h 158343"/>
                <a:gd name="connsiteX3" fmla="*/ 105752 w 285569"/>
                <a:gd name="connsiteY3" fmla="*/ 53178 h 158343"/>
                <a:gd name="connsiteX4" fmla="*/ 284919 w 285569"/>
                <a:gd name="connsiteY4" fmla="*/ -83 h 1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69" h="158343">
                  <a:moveTo>
                    <a:pt x="284919" y="-83"/>
                  </a:moveTo>
                  <a:cubicBezTo>
                    <a:pt x="237058" y="35638"/>
                    <a:pt x="187371" y="68907"/>
                    <a:pt x="136131" y="99601"/>
                  </a:cubicBezTo>
                  <a:cubicBezTo>
                    <a:pt x="87182" y="128116"/>
                    <a:pt x="38739" y="144354"/>
                    <a:pt x="18304" y="153367"/>
                  </a:cubicBezTo>
                  <a:cubicBezTo>
                    <a:pt x="-46417" y="181881"/>
                    <a:pt x="72692" y="76215"/>
                    <a:pt x="105752" y="53178"/>
                  </a:cubicBezTo>
                  <a:cubicBezTo>
                    <a:pt x="139588" y="29636"/>
                    <a:pt x="224005" y="-1521"/>
                    <a:pt x="284919" y="-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/>
          </p:nvSpPr>
          <p:spPr>
            <a:xfrm>
              <a:off x="3487931" y="3751027"/>
              <a:ext cx="115602" cy="134463"/>
            </a:xfrm>
            <a:custGeom>
              <a:avLst/>
              <a:gdLst>
                <a:gd name="connsiteX0" fmla="*/ 114016 w 115602"/>
                <a:gd name="connsiteY0" fmla="*/ 542 h 134463"/>
                <a:gd name="connsiteX1" fmla="*/ 114482 w 115602"/>
                <a:gd name="connsiteY1" fmla="*/ 542 h 134463"/>
                <a:gd name="connsiteX2" fmla="*/ -392 w 115602"/>
                <a:gd name="connsiteY2" fmla="*/ 133986 h 134463"/>
                <a:gd name="connsiteX3" fmla="*/ 15963 w 115602"/>
                <a:gd name="connsiteY3" fmla="*/ 97663 h 1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02" h="134463">
                  <a:moveTo>
                    <a:pt x="114016" y="542"/>
                  </a:moveTo>
                  <a:cubicBezTo>
                    <a:pt x="114016" y="542"/>
                    <a:pt x="115764" y="-973"/>
                    <a:pt x="114482" y="542"/>
                  </a:cubicBezTo>
                  <a:cubicBezTo>
                    <a:pt x="100691" y="17519"/>
                    <a:pt x="10913" y="114950"/>
                    <a:pt x="-392" y="133986"/>
                  </a:cubicBezTo>
                  <a:cubicBezTo>
                    <a:pt x="-3072" y="138492"/>
                    <a:pt x="15963" y="97663"/>
                    <a:pt x="15963" y="976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/>
          </p:nvSpPr>
          <p:spPr>
            <a:xfrm>
              <a:off x="3514378" y="3708692"/>
              <a:ext cx="320297" cy="179756"/>
            </a:xfrm>
            <a:custGeom>
              <a:avLst/>
              <a:gdLst>
                <a:gd name="connsiteX0" fmla="*/ 319647 w 320297"/>
                <a:gd name="connsiteY0" fmla="*/ -127 h 179756"/>
                <a:gd name="connsiteX1" fmla="*/ 152600 w 320297"/>
                <a:gd name="connsiteY1" fmla="*/ 112532 h 179756"/>
                <a:gd name="connsiteX2" fmla="*/ 20517 w 320297"/>
                <a:gd name="connsiteY2" fmla="*/ 173990 h 179756"/>
                <a:gd name="connsiteX3" fmla="*/ 119268 w 320297"/>
                <a:gd name="connsiteY3" fmla="*/ 62030 h 179756"/>
                <a:gd name="connsiteX4" fmla="*/ 319647 w 320297"/>
                <a:gd name="connsiteY4" fmla="*/ -127 h 1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97" h="179756">
                  <a:moveTo>
                    <a:pt x="319647" y="-127"/>
                  </a:moveTo>
                  <a:cubicBezTo>
                    <a:pt x="319647" y="-127"/>
                    <a:pt x="234181" y="64283"/>
                    <a:pt x="152600" y="112532"/>
                  </a:cubicBezTo>
                  <a:cubicBezTo>
                    <a:pt x="97630" y="144854"/>
                    <a:pt x="43437" y="163656"/>
                    <a:pt x="20517" y="173990"/>
                  </a:cubicBezTo>
                  <a:cubicBezTo>
                    <a:pt x="-52013" y="206623"/>
                    <a:pt x="82130" y="88019"/>
                    <a:pt x="119268" y="62030"/>
                  </a:cubicBezTo>
                  <a:cubicBezTo>
                    <a:pt x="157184" y="35574"/>
                    <a:pt x="251741" y="-554"/>
                    <a:pt x="319647" y="-1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>
            <a:xfrm>
              <a:off x="3464595" y="3857216"/>
              <a:ext cx="295375" cy="106503"/>
            </a:xfrm>
            <a:custGeom>
              <a:avLst/>
              <a:gdLst>
                <a:gd name="connsiteX0" fmla="*/ 294725 w 295375"/>
                <a:gd name="connsiteY0" fmla="*/ 42442 h 106503"/>
                <a:gd name="connsiteX1" fmla="*/ 129271 w 295375"/>
                <a:gd name="connsiteY1" fmla="*/ 80163 h 106503"/>
                <a:gd name="connsiteX2" fmla="*/ 11677 w 295375"/>
                <a:gd name="connsiteY2" fmla="*/ 105997 h 106503"/>
                <a:gd name="connsiteX3" fmla="*/ 152618 w 295375"/>
                <a:gd name="connsiteY3" fmla="*/ 2079 h 106503"/>
                <a:gd name="connsiteX4" fmla="*/ 294725 w 295375"/>
                <a:gd name="connsiteY4" fmla="*/ 42442 h 10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75" h="106503">
                  <a:moveTo>
                    <a:pt x="294725" y="42442"/>
                  </a:moveTo>
                  <a:cubicBezTo>
                    <a:pt x="294725" y="42442"/>
                    <a:pt x="203043" y="57981"/>
                    <a:pt x="129271" y="80163"/>
                  </a:cubicBezTo>
                  <a:cubicBezTo>
                    <a:pt x="42717" y="106308"/>
                    <a:pt x="30053" y="107357"/>
                    <a:pt x="11677" y="105997"/>
                  </a:cubicBezTo>
                  <a:cubicBezTo>
                    <a:pt x="-46595" y="100947"/>
                    <a:pt x="118782" y="9343"/>
                    <a:pt x="152618" y="2079"/>
                  </a:cubicBezTo>
                  <a:cubicBezTo>
                    <a:pt x="187271" y="-5225"/>
                    <a:pt x="253779" y="4915"/>
                    <a:pt x="294725" y="424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>
            <a:xfrm>
              <a:off x="3463114" y="3884017"/>
              <a:ext cx="53045" cy="54901"/>
            </a:xfrm>
            <a:custGeom>
              <a:avLst/>
              <a:gdLst>
                <a:gd name="connsiteX0" fmla="*/ 48782 w 53045"/>
                <a:gd name="connsiteY0" fmla="*/ 3016 h 54901"/>
                <a:gd name="connsiteX1" fmla="*/ 52395 w 53045"/>
                <a:gd name="connsiteY1" fmla="*/ -131 h 54901"/>
                <a:gd name="connsiteX2" fmla="*/ -555 w 53045"/>
                <a:gd name="connsiteY2" fmla="*/ 54567 h 54901"/>
                <a:gd name="connsiteX3" fmla="*/ 7487 w 53045"/>
                <a:gd name="connsiteY3" fmla="*/ 35959 h 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5" h="54901">
                  <a:moveTo>
                    <a:pt x="48782" y="3016"/>
                  </a:moveTo>
                  <a:cubicBezTo>
                    <a:pt x="49948" y="1909"/>
                    <a:pt x="51152" y="856"/>
                    <a:pt x="52395" y="-131"/>
                  </a:cubicBezTo>
                  <a:cubicBezTo>
                    <a:pt x="44975" y="8532"/>
                    <a:pt x="4263" y="43962"/>
                    <a:pt x="-555" y="54567"/>
                  </a:cubicBezTo>
                  <a:cubicBezTo>
                    <a:pt x="-1681" y="57053"/>
                    <a:pt x="7487" y="35959"/>
                    <a:pt x="7487" y="35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>
            <a:xfrm>
              <a:off x="3444072" y="3952836"/>
              <a:ext cx="29969" cy="24880"/>
            </a:xfrm>
            <a:custGeom>
              <a:avLst/>
              <a:gdLst>
                <a:gd name="connsiteX0" fmla="*/ 27072 w 29969"/>
                <a:gd name="connsiteY0" fmla="*/ 1210 h 24880"/>
                <a:gd name="connsiteX1" fmla="*/ 29287 w 29969"/>
                <a:gd name="connsiteY1" fmla="*/ -72 h 24880"/>
                <a:gd name="connsiteX2" fmla="*/ -626 w 29969"/>
                <a:gd name="connsiteY2" fmla="*/ 24635 h 24880"/>
                <a:gd name="connsiteX3" fmla="*/ 1200 w 29969"/>
                <a:gd name="connsiteY3" fmla="*/ 14107 h 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9" h="24880">
                  <a:moveTo>
                    <a:pt x="27072" y="1210"/>
                  </a:moveTo>
                  <a:cubicBezTo>
                    <a:pt x="27072" y="1210"/>
                    <a:pt x="29637" y="-461"/>
                    <a:pt x="29287" y="-72"/>
                  </a:cubicBezTo>
                  <a:cubicBezTo>
                    <a:pt x="25402" y="4046"/>
                    <a:pt x="617" y="18691"/>
                    <a:pt x="-626" y="24635"/>
                  </a:cubicBezTo>
                  <a:cubicBezTo>
                    <a:pt x="-898" y="26034"/>
                    <a:pt x="1200" y="14107"/>
                    <a:pt x="1200" y="141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>
            <a:xfrm>
              <a:off x="2136392" y="2007693"/>
              <a:ext cx="1400745" cy="2414487"/>
            </a:xfrm>
            <a:custGeom>
              <a:avLst/>
              <a:gdLst>
                <a:gd name="connsiteX0" fmla="*/ 1193141 w 1400745"/>
                <a:gd name="connsiteY0" fmla="*/ 0 h 2414487"/>
                <a:gd name="connsiteX1" fmla="*/ 1400746 w 1400745"/>
                <a:gd name="connsiteY1" fmla="*/ 0 h 2414487"/>
                <a:gd name="connsiteX2" fmla="*/ 1400746 w 1400745"/>
                <a:gd name="connsiteY2" fmla="*/ 2414487 h 2414487"/>
                <a:gd name="connsiteX3" fmla="*/ 1193141 w 1400745"/>
                <a:gd name="connsiteY3" fmla="*/ 2414487 h 2414487"/>
                <a:gd name="connsiteX4" fmla="*/ 207604 w 1400745"/>
                <a:gd name="connsiteY4" fmla="*/ 2414487 h 2414487"/>
                <a:gd name="connsiteX5" fmla="*/ 0 w 1400745"/>
                <a:gd name="connsiteY5" fmla="*/ 2414487 h 2414487"/>
                <a:gd name="connsiteX6" fmla="*/ 0 w 1400745"/>
                <a:gd name="connsiteY6" fmla="*/ 0 h 2414487"/>
                <a:gd name="connsiteX7" fmla="*/ 207604 w 1400745"/>
                <a:gd name="connsiteY7" fmla="*/ 0 h 24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45" h="2414487">
                  <a:moveTo>
                    <a:pt x="1193141" y="0"/>
                  </a:moveTo>
                  <a:cubicBezTo>
                    <a:pt x="1307798" y="0"/>
                    <a:pt x="1400746" y="0"/>
                    <a:pt x="1400746" y="0"/>
                  </a:cubicBezTo>
                  <a:lnTo>
                    <a:pt x="1400746" y="2414487"/>
                  </a:lnTo>
                  <a:cubicBezTo>
                    <a:pt x="1400746" y="2414487"/>
                    <a:pt x="1307798" y="2414487"/>
                    <a:pt x="1193141" y="2414487"/>
                  </a:cubicBezTo>
                  <a:lnTo>
                    <a:pt x="207604" y="2414487"/>
                  </a:lnTo>
                  <a:cubicBezTo>
                    <a:pt x="92948" y="2414487"/>
                    <a:pt x="0" y="2414487"/>
                    <a:pt x="0" y="2414487"/>
                  </a:cubicBezTo>
                  <a:lnTo>
                    <a:pt x="0" y="0"/>
                  </a:lnTo>
                  <a:cubicBezTo>
                    <a:pt x="0" y="0"/>
                    <a:pt x="92948" y="0"/>
                    <a:pt x="207604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5" name="任意多边形: 形状 164"/>
            <p:cNvSpPr/>
            <p:nvPr/>
          </p:nvSpPr>
          <p:spPr>
            <a:xfrm>
              <a:off x="2197695" y="2101977"/>
              <a:ext cx="1274411" cy="2250509"/>
            </a:xfrm>
            <a:custGeom>
              <a:avLst/>
              <a:gdLst>
                <a:gd name="connsiteX0" fmla="*/ 1136851 w 1274411"/>
                <a:gd name="connsiteY0" fmla="*/ 0 h 2250509"/>
                <a:gd name="connsiteX1" fmla="*/ 1274412 w 1274411"/>
                <a:gd name="connsiteY1" fmla="*/ 0 h 2250509"/>
                <a:gd name="connsiteX2" fmla="*/ 1274412 w 1274411"/>
                <a:gd name="connsiteY2" fmla="*/ 2250509 h 2250509"/>
                <a:gd name="connsiteX3" fmla="*/ 1136851 w 1274411"/>
                <a:gd name="connsiteY3" fmla="*/ 2250509 h 2250509"/>
                <a:gd name="connsiteX4" fmla="*/ 137561 w 1274411"/>
                <a:gd name="connsiteY4" fmla="*/ 2250509 h 2250509"/>
                <a:gd name="connsiteX5" fmla="*/ 0 w 1274411"/>
                <a:gd name="connsiteY5" fmla="*/ 2250509 h 2250509"/>
                <a:gd name="connsiteX6" fmla="*/ 0 w 1274411"/>
                <a:gd name="connsiteY6" fmla="*/ 0 h 2250509"/>
                <a:gd name="connsiteX7" fmla="*/ 137561 w 1274411"/>
                <a:gd name="connsiteY7" fmla="*/ 0 h 22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4411" h="2250509">
                  <a:moveTo>
                    <a:pt x="1136851" y="0"/>
                  </a:moveTo>
                  <a:cubicBezTo>
                    <a:pt x="1212824" y="0"/>
                    <a:pt x="1274412" y="0"/>
                    <a:pt x="1274412" y="0"/>
                  </a:cubicBezTo>
                  <a:lnTo>
                    <a:pt x="1274412" y="2250509"/>
                  </a:lnTo>
                  <a:cubicBezTo>
                    <a:pt x="1274412" y="2250509"/>
                    <a:pt x="1212824" y="2250509"/>
                    <a:pt x="1136851" y="2250509"/>
                  </a:cubicBezTo>
                  <a:lnTo>
                    <a:pt x="137561" y="2250509"/>
                  </a:lnTo>
                  <a:cubicBezTo>
                    <a:pt x="61588" y="2250509"/>
                    <a:pt x="0" y="2250509"/>
                    <a:pt x="0" y="2250509"/>
                  </a:cubicBezTo>
                  <a:lnTo>
                    <a:pt x="0" y="0"/>
                  </a:lnTo>
                  <a:cubicBezTo>
                    <a:pt x="0" y="0"/>
                    <a:pt x="61588" y="0"/>
                    <a:pt x="137561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/>
          </p:nvSpPr>
          <p:spPr>
            <a:xfrm>
              <a:off x="2473438" y="2050387"/>
              <a:ext cx="699809" cy="113863"/>
            </a:xfrm>
            <a:custGeom>
              <a:avLst/>
              <a:gdLst>
                <a:gd name="connsiteX0" fmla="*/ 642897 w 699809"/>
                <a:gd name="connsiteY0" fmla="*/ 0 h 113863"/>
                <a:gd name="connsiteX1" fmla="*/ 699810 w 699809"/>
                <a:gd name="connsiteY1" fmla="*/ 0 h 113863"/>
                <a:gd name="connsiteX2" fmla="*/ 699810 w 699809"/>
                <a:gd name="connsiteY2" fmla="*/ 113864 h 113863"/>
                <a:gd name="connsiteX3" fmla="*/ 642897 w 699809"/>
                <a:gd name="connsiteY3" fmla="*/ 113864 h 113863"/>
                <a:gd name="connsiteX4" fmla="*/ 56912 w 699809"/>
                <a:gd name="connsiteY4" fmla="*/ 113864 h 113863"/>
                <a:gd name="connsiteX5" fmla="*/ 0 w 699809"/>
                <a:gd name="connsiteY5" fmla="*/ 113864 h 113863"/>
                <a:gd name="connsiteX6" fmla="*/ 0 w 699809"/>
                <a:gd name="connsiteY6" fmla="*/ 0 h 113863"/>
                <a:gd name="connsiteX7" fmla="*/ 56912 w 699809"/>
                <a:gd name="connsiteY7" fmla="*/ 0 h 1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809" h="113863">
                  <a:moveTo>
                    <a:pt x="642897" y="0"/>
                  </a:moveTo>
                  <a:cubicBezTo>
                    <a:pt x="674329" y="0"/>
                    <a:pt x="699810" y="0"/>
                    <a:pt x="699810" y="0"/>
                  </a:cubicBezTo>
                  <a:lnTo>
                    <a:pt x="699810" y="113864"/>
                  </a:lnTo>
                  <a:cubicBezTo>
                    <a:pt x="699810" y="113864"/>
                    <a:pt x="674329" y="113864"/>
                    <a:pt x="642897" y="113864"/>
                  </a:cubicBezTo>
                  <a:lnTo>
                    <a:pt x="56912" y="113864"/>
                  </a:lnTo>
                  <a:cubicBezTo>
                    <a:pt x="25481" y="113864"/>
                    <a:pt x="0" y="113864"/>
                    <a:pt x="0" y="113864"/>
                  </a:cubicBezTo>
                  <a:lnTo>
                    <a:pt x="0" y="0"/>
                  </a:lnTo>
                  <a:cubicBezTo>
                    <a:pt x="0" y="0"/>
                    <a:pt x="25481" y="0"/>
                    <a:pt x="56912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2672651" y="2060215"/>
              <a:ext cx="309774" cy="43237"/>
            </a:xfrm>
            <a:custGeom>
              <a:avLst/>
              <a:gdLst>
                <a:gd name="connsiteX0" fmla="*/ 288175 w 309774"/>
                <a:gd name="connsiteY0" fmla="*/ 0 h 43237"/>
                <a:gd name="connsiteX1" fmla="*/ 309775 w 309774"/>
                <a:gd name="connsiteY1" fmla="*/ 0 h 43237"/>
                <a:gd name="connsiteX2" fmla="*/ 309775 w 309774"/>
                <a:gd name="connsiteY2" fmla="*/ 43238 h 43237"/>
                <a:gd name="connsiteX3" fmla="*/ 288175 w 309774"/>
                <a:gd name="connsiteY3" fmla="*/ 43238 h 43237"/>
                <a:gd name="connsiteX4" fmla="*/ 21600 w 309774"/>
                <a:gd name="connsiteY4" fmla="*/ 43238 h 43237"/>
                <a:gd name="connsiteX5" fmla="*/ 0 w 309774"/>
                <a:gd name="connsiteY5" fmla="*/ 43238 h 43237"/>
                <a:gd name="connsiteX6" fmla="*/ 0 w 309774"/>
                <a:gd name="connsiteY6" fmla="*/ 0 h 43237"/>
                <a:gd name="connsiteX7" fmla="*/ 21600 w 309774"/>
                <a:gd name="connsiteY7" fmla="*/ 0 h 4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74" h="43237">
                  <a:moveTo>
                    <a:pt x="288175" y="0"/>
                  </a:moveTo>
                  <a:cubicBezTo>
                    <a:pt x="300104" y="0"/>
                    <a:pt x="309775" y="0"/>
                    <a:pt x="309775" y="0"/>
                  </a:cubicBezTo>
                  <a:lnTo>
                    <a:pt x="309775" y="43238"/>
                  </a:lnTo>
                  <a:cubicBezTo>
                    <a:pt x="309775" y="43238"/>
                    <a:pt x="300104" y="43238"/>
                    <a:pt x="288175" y="43238"/>
                  </a:cubicBezTo>
                  <a:lnTo>
                    <a:pt x="21600" y="43238"/>
                  </a:lnTo>
                  <a:cubicBezTo>
                    <a:pt x="9670" y="43238"/>
                    <a:pt x="0" y="43238"/>
                    <a:pt x="0" y="43238"/>
                  </a:cubicBezTo>
                  <a:lnTo>
                    <a:pt x="0" y="0"/>
                  </a:lnTo>
                  <a:cubicBezTo>
                    <a:pt x="0" y="0"/>
                    <a:pt x="967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2309499" y="2390541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>
            <a:xfrm>
              <a:off x="2357438" y="2433351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>
            <a:xfrm>
              <a:off x="2648799" y="244349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/>
          </p:nvSpPr>
          <p:spPr>
            <a:xfrm>
              <a:off x="2648799" y="252507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/>
            <p:cNvSpPr/>
            <p:nvPr/>
          </p:nvSpPr>
          <p:spPr>
            <a:xfrm>
              <a:off x="2648799" y="261558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/>
            <p:cNvSpPr/>
            <p:nvPr/>
          </p:nvSpPr>
          <p:spPr>
            <a:xfrm>
              <a:off x="2309499" y="321979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2357438" y="326260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/>
          </p:nvSpPr>
          <p:spPr>
            <a:xfrm>
              <a:off x="2648799" y="3272781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/>
          </p:nvSpPr>
          <p:spPr>
            <a:xfrm>
              <a:off x="2648799" y="3354362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>
            <a:xfrm>
              <a:off x="2648799" y="344487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/>
          </p:nvSpPr>
          <p:spPr>
            <a:xfrm>
              <a:off x="2309499" y="361309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/>
            <p:cNvSpPr/>
            <p:nvPr/>
          </p:nvSpPr>
          <p:spPr>
            <a:xfrm>
              <a:off x="2357438" y="3655862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/>
            <p:cNvSpPr/>
            <p:nvPr/>
          </p:nvSpPr>
          <p:spPr>
            <a:xfrm>
              <a:off x="2648799" y="366604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/>
            <p:cNvSpPr/>
            <p:nvPr/>
          </p:nvSpPr>
          <p:spPr>
            <a:xfrm>
              <a:off x="2648799" y="374762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/>
            <p:cNvSpPr/>
            <p:nvPr/>
          </p:nvSpPr>
          <p:spPr>
            <a:xfrm>
              <a:off x="2648799" y="3838137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/>
            <p:cNvSpPr/>
            <p:nvPr/>
          </p:nvSpPr>
          <p:spPr>
            <a:xfrm>
              <a:off x="2058036" y="283574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/>
            <p:cNvSpPr/>
            <p:nvPr/>
          </p:nvSpPr>
          <p:spPr>
            <a:xfrm>
              <a:off x="2011418" y="278135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/>
            <p:cNvSpPr/>
            <p:nvPr/>
          </p:nvSpPr>
          <p:spPr>
            <a:xfrm>
              <a:off x="2059356" y="282416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/>
            <p:cNvSpPr/>
            <p:nvPr/>
          </p:nvSpPr>
          <p:spPr>
            <a:xfrm>
              <a:off x="2350717" y="2834302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/>
            <p:cNvSpPr/>
            <p:nvPr/>
          </p:nvSpPr>
          <p:spPr>
            <a:xfrm>
              <a:off x="2350717" y="2915883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/>
            <p:cNvSpPr/>
            <p:nvPr/>
          </p:nvSpPr>
          <p:spPr>
            <a:xfrm>
              <a:off x="2350717" y="3006399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/>
            <p:cNvSpPr/>
            <p:nvPr/>
          </p:nvSpPr>
          <p:spPr>
            <a:xfrm>
              <a:off x="2652040" y="4815294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/>
            <p:cNvSpPr/>
            <p:nvPr/>
          </p:nvSpPr>
          <p:spPr>
            <a:xfrm>
              <a:off x="2653040" y="4772716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/>
            <p:cNvSpPr/>
            <p:nvPr/>
          </p:nvSpPr>
          <p:spPr>
            <a:xfrm rot="21562800">
              <a:off x="2728180" y="4811844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/>
            <p:cNvSpPr/>
            <p:nvPr/>
          </p:nvSpPr>
          <p:spPr>
            <a:xfrm rot="21562800">
              <a:off x="3073273" y="4818751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/>
            <p:cNvSpPr/>
            <p:nvPr/>
          </p:nvSpPr>
          <p:spPr>
            <a:xfrm rot="21562800">
              <a:off x="3061775" y="4889456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/>
            <p:cNvSpPr/>
            <p:nvPr/>
          </p:nvSpPr>
          <p:spPr>
            <a:xfrm rot="21562800">
              <a:off x="3052151" y="4975094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0 w 218170"/>
                <a:gd name="connsiteY5" fmla="*/ 27762 h 27892"/>
                <a:gd name="connsiteX6" fmla="*/ -650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4" y="27762"/>
                    <a:pt x="-650" y="27762"/>
                    <a:pt x="-650" y="27762"/>
                  </a:cubicBezTo>
                  <a:lnTo>
                    <a:pt x="-650" y="-131"/>
                  </a:lnTo>
                  <a:cubicBezTo>
                    <a:pt x="-650" y="-131"/>
                    <a:pt x="5594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/>
            <p:cNvSpPr/>
            <p:nvPr/>
          </p:nvSpPr>
          <p:spPr>
            <a:xfrm>
              <a:off x="2601537" y="4706519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/>
            <p:cNvSpPr/>
            <p:nvPr/>
          </p:nvSpPr>
          <p:spPr>
            <a:xfrm>
              <a:off x="2602537" y="4663941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/>
            <p:cNvSpPr/>
            <p:nvPr/>
          </p:nvSpPr>
          <p:spPr>
            <a:xfrm rot="21562800">
              <a:off x="2677708" y="4703078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>
            <a:xfrm rot="21562800">
              <a:off x="3022801" y="4709985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>
            <a:xfrm rot="21562800">
              <a:off x="3011302" y="4780690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/>
            <p:cNvSpPr/>
            <p:nvPr/>
          </p:nvSpPr>
          <p:spPr>
            <a:xfrm rot="21562800">
              <a:off x="3001639" y="4866328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1 w 218170"/>
                <a:gd name="connsiteY5" fmla="*/ 27762 h 27892"/>
                <a:gd name="connsiteX6" fmla="*/ -651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/>
            <p:cNvSpPr/>
            <p:nvPr/>
          </p:nvSpPr>
          <p:spPr>
            <a:xfrm>
              <a:off x="2706907" y="4613400"/>
              <a:ext cx="1172603" cy="277255"/>
            </a:xfrm>
            <a:custGeom>
              <a:avLst/>
              <a:gdLst>
                <a:gd name="connsiteX0" fmla="*/ 41120 w 1172603"/>
                <a:gd name="connsiteY0" fmla="*/ 277118 h 277255"/>
                <a:gd name="connsiteX1" fmla="*/ 2699 w 1172603"/>
                <a:gd name="connsiteY1" fmla="*/ 249070 h 277255"/>
                <a:gd name="connsiteX2" fmla="*/ 3282 w 1172603"/>
                <a:gd name="connsiteY2" fmla="*/ 201325 h 277255"/>
                <a:gd name="connsiteX3" fmla="*/ 61865 w 1172603"/>
                <a:gd name="connsiteY3" fmla="*/ 39756 h 277255"/>
                <a:gd name="connsiteX4" fmla="*/ 102927 w 1172603"/>
                <a:gd name="connsiteY4" fmla="*/ 11008 h 277255"/>
                <a:gd name="connsiteX5" fmla="*/ 1110219 w 1172603"/>
                <a:gd name="connsiteY5" fmla="*/ 53 h 277255"/>
                <a:gd name="connsiteX6" fmla="*/ 1169773 w 1172603"/>
                <a:gd name="connsiteY6" fmla="*/ 52537 h 277255"/>
                <a:gd name="connsiteX7" fmla="*/ 1171560 w 1172603"/>
                <a:gd name="connsiteY7" fmla="*/ 215699 h 277255"/>
                <a:gd name="connsiteX8" fmla="*/ 1125759 w 1172603"/>
                <a:gd name="connsiteY8" fmla="*/ 256606 h 277255"/>
                <a:gd name="connsiteX9" fmla="*/ 41120 w 1172603"/>
                <a:gd name="connsiteY9" fmla="*/ 277118 h 27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603" h="277255">
                  <a:moveTo>
                    <a:pt x="41120" y="277118"/>
                  </a:moveTo>
                  <a:cubicBezTo>
                    <a:pt x="23471" y="277444"/>
                    <a:pt x="7765" y="265976"/>
                    <a:pt x="2699" y="249070"/>
                  </a:cubicBezTo>
                  <a:cubicBezTo>
                    <a:pt x="-1959" y="233464"/>
                    <a:pt x="-1753" y="216810"/>
                    <a:pt x="3282" y="201325"/>
                  </a:cubicBezTo>
                  <a:cubicBezTo>
                    <a:pt x="13848" y="167217"/>
                    <a:pt x="43373" y="89559"/>
                    <a:pt x="61865" y="39756"/>
                  </a:cubicBezTo>
                  <a:cubicBezTo>
                    <a:pt x="68309" y="22620"/>
                    <a:pt x="84618" y="11199"/>
                    <a:pt x="102927" y="11008"/>
                  </a:cubicBezTo>
                  <a:lnTo>
                    <a:pt x="1110219" y="53"/>
                  </a:lnTo>
                  <a:cubicBezTo>
                    <a:pt x="1110219" y="53"/>
                    <a:pt x="1167287" y="-6085"/>
                    <a:pt x="1169773" y="52537"/>
                  </a:cubicBezTo>
                  <a:cubicBezTo>
                    <a:pt x="1172260" y="111159"/>
                    <a:pt x="1171560" y="215699"/>
                    <a:pt x="1171560" y="215699"/>
                  </a:cubicBezTo>
                  <a:cubicBezTo>
                    <a:pt x="1171560" y="215699"/>
                    <a:pt x="1179330" y="255751"/>
                    <a:pt x="1125759" y="256606"/>
                  </a:cubicBezTo>
                  <a:cubicBezTo>
                    <a:pt x="1090562" y="256994"/>
                    <a:pt x="196434" y="274126"/>
                    <a:pt x="41120" y="2771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/>
            <p:cNvSpPr/>
            <p:nvPr/>
          </p:nvSpPr>
          <p:spPr>
            <a:xfrm>
              <a:off x="2707722" y="4570512"/>
              <a:ext cx="1171519" cy="277203"/>
            </a:xfrm>
            <a:custGeom>
              <a:avLst/>
              <a:gdLst>
                <a:gd name="connsiteX0" fmla="*/ 46675 w 1171519"/>
                <a:gd name="connsiteY0" fmla="*/ 277040 h 277203"/>
                <a:gd name="connsiteX1" fmla="*/ 19482 w 1171519"/>
                <a:gd name="connsiteY1" fmla="*/ 270941 h 277203"/>
                <a:gd name="connsiteX2" fmla="*/ 1845 w 1171519"/>
                <a:gd name="connsiteY2" fmla="*/ 224595 h 277203"/>
                <a:gd name="connsiteX3" fmla="*/ 67886 w 1171519"/>
                <a:gd name="connsiteY3" fmla="*/ 39678 h 277203"/>
                <a:gd name="connsiteX4" fmla="*/ 108677 w 1171519"/>
                <a:gd name="connsiteY4" fmla="*/ 10969 h 277203"/>
                <a:gd name="connsiteX5" fmla="*/ 1109481 w 1171519"/>
                <a:gd name="connsiteY5" fmla="*/ 53 h 277203"/>
                <a:gd name="connsiteX6" fmla="*/ 1168686 w 1171519"/>
                <a:gd name="connsiteY6" fmla="*/ 52537 h 277203"/>
                <a:gd name="connsiteX7" fmla="*/ 1170473 w 1171519"/>
                <a:gd name="connsiteY7" fmla="*/ 215699 h 277203"/>
                <a:gd name="connsiteX8" fmla="*/ 1124982 w 1171519"/>
                <a:gd name="connsiteY8" fmla="*/ 256606 h 277203"/>
                <a:gd name="connsiteX9" fmla="*/ 46675 w 1171519"/>
                <a:gd name="connsiteY9" fmla="*/ 277040 h 2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19" h="277203">
                  <a:moveTo>
                    <a:pt x="46675" y="277040"/>
                  </a:moveTo>
                  <a:cubicBezTo>
                    <a:pt x="37239" y="277366"/>
                    <a:pt x="27877" y="275269"/>
                    <a:pt x="19482" y="270941"/>
                  </a:cubicBezTo>
                  <a:cubicBezTo>
                    <a:pt x="6817" y="264259"/>
                    <a:pt x="-6236" y="250856"/>
                    <a:pt x="1845" y="224595"/>
                  </a:cubicBezTo>
                  <a:cubicBezTo>
                    <a:pt x="12333" y="190486"/>
                    <a:pt x="49356" y="89481"/>
                    <a:pt x="67886" y="39678"/>
                  </a:cubicBezTo>
                  <a:cubicBezTo>
                    <a:pt x="74207" y="22569"/>
                    <a:pt x="90438" y="11144"/>
                    <a:pt x="108677" y="10969"/>
                  </a:cubicBezTo>
                  <a:lnTo>
                    <a:pt x="1109481" y="53"/>
                  </a:lnTo>
                  <a:cubicBezTo>
                    <a:pt x="1109481" y="53"/>
                    <a:pt x="1166200" y="-6085"/>
                    <a:pt x="1168686" y="52537"/>
                  </a:cubicBezTo>
                  <a:cubicBezTo>
                    <a:pt x="1171172" y="111159"/>
                    <a:pt x="1170473" y="215699"/>
                    <a:pt x="1170473" y="215699"/>
                  </a:cubicBezTo>
                  <a:cubicBezTo>
                    <a:pt x="1170473" y="215699"/>
                    <a:pt x="1178243" y="255751"/>
                    <a:pt x="1124982" y="256606"/>
                  </a:cubicBezTo>
                  <a:cubicBezTo>
                    <a:pt x="1088542" y="257150"/>
                    <a:pt x="144806" y="275292"/>
                    <a:pt x="46675" y="2770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/>
            <p:cNvSpPr/>
            <p:nvPr/>
          </p:nvSpPr>
          <p:spPr>
            <a:xfrm rot="21562800">
              <a:off x="2779363" y="4609327"/>
              <a:ext cx="273568" cy="204573"/>
            </a:xfrm>
            <a:custGeom>
              <a:avLst/>
              <a:gdLst>
                <a:gd name="connsiteX0" fmla="*/ 272918 w 273568"/>
                <a:gd name="connsiteY0" fmla="*/ 102156 h 204573"/>
                <a:gd name="connsiteX1" fmla="*/ 136133 w 273568"/>
                <a:gd name="connsiteY1" fmla="*/ 204443 h 204573"/>
                <a:gd name="connsiteX2" fmla="*/ -651 w 273568"/>
                <a:gd name="connsiteY2" fmla="*/ 102156 h 204573"/>
                <a:gd name="connsiteX3" fmla="*/ 136133 w 273568"/>
                <a:gd name="connsiteY3" fmla="*/ -131 h 204573"/>
                <a:gd name="connsiteX4" fmla="*/ 272918 w 273568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3">
                  <a:moveTo>
                    <a:pt x="272918" y="102156"/>
                  </a:moveTo>
                  <a:cubicBezTo>
                    <a:pt x="272918" y="158648"/>
                    <a:pt x="211677" y="204443"/>
                    <a:pt x="136133" y="204443"/>
                  </a:cubicBezTo>
                  <a:cubicBezTo>
                    <a:pt x="60590" y="204443"/>
                    <a:pt x="-651" y="158648"/>
                    <a:pt x="-651" y="102156"/>
                  </a:cubicBezTo>
                  <a:cubicBezTo>
                    <a:pt x="-651" y="45665"/>
                    <a:pt x="60589" y="-131"/>
                    <a:pt x="136133" y="-131"/>
                  </a:cubicBezTo>
                  <a:cubicBezTo>
                    <a:pt x="211677" y="-131"/>
                    <a:pt x="272918" y="45665"/>
                    <a:pt x="272918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/>
            <p:cNvSpPr/>
            <p:nvPr/>
          </p:nvSpPr>
          <p:spPr>
            <a:xfrm rot="21562800">
              <a:off x="3107989" y="4616526"/>
              <a:ext cx="691961" cy="40013"/>
            </a:xfrm>
            <a:custGeom>
              <a:avLst/>
              <a:gdLst>
                <a:gd name="connsiteX0" fmla="*/ 671305 w 691961"/>
                <a:gd name="connsiteY0" fmla="*/ -131 h 40013"/>
                <a:gd name="connsiteX1" fmla="*/ 691311 w 691961"/>
                <a:gd name="connsiteY1" fmla="*/ -131 h 40013"/>
                <a:gd name="connsiteX2" fmla="*/ 691311 w 691961"/>
                <a:gd name="connsiteY2" fmla="*/ 39883 h 40013"/>
                <a:gd name="connsiteX3" fmla="*/ 671305 w 691961"/>
                <a:gd name="connsiteY3" fmla="*/ 39883 h 40013"/>
                <a:gd name="connsiteX4" fmla="*/ 19356 w 691961"/>
                <a:gd name="connsiteY4" fmla="*/ 39883 h 40013"/>
                <a:gd name="connsiteX5" fmla="*/ -650 w 691961"/>
                <a:gd name="connsiteY5" fmla="*/ 39883 h 40013"/>
                <a:gd name="connsiteX6" fmla="*/ -650 w 691961"/>
                <a:gd name="connsiteY6" fmla="*/ -131 h 40013"/>
                <a:gd name="connsiteX7" fmla="*/ 19356 w 691961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1" h="40013">
                  <a:moveTo>
                    <a:pt x="671305" y="-131"/>
                  </a:moveTo>
                  <a:cubicBezTo>
                    <a:pt x="682354" y="-131"/>
                    <a:pt x="691311" y="-131"/>
                    <a:pt x="691311" y="-131"/>
                  </a:cubicBezTo>
                  <a:lnTo>
                    <a:pt x="691311" y="39883"/>
                  </a:lnTo>
                  <a:cubicBezTo>
                    <a:pt x="691311" y="39883"/>
                    <a:pt x="682354" y="39883"/>
                    <a:pt x="671305" y="39883"/>
                  </a:cubicBezTo>
                  <a:lnTo>
                    <a:pt x="19356" y="39883"/>
                  </a:lnTo>
                  <a:cubicBezTo>
                    <a:pt x="8307" y="39883"/>
                    <a:pt x="-650" y="39883"/>
                    <a:pt x="-650" y="39883"/>
                  </a:cubicBezTo>
                  <a:lnTo>
                    <a:pt x="-650" y="-131"/>
                  </a:lnTo>
                  <a:cubicBezTo>
                    <a:pt x="-650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/>
            <p:cNvSpPr/>
            <p:nvPr/>
          </p:nvSpPr>
          <p:spPr>
            <a:xfrm rot="21565624">
              <a:off x="3094644" y="4690868"/>
              <a:ext cx="528282" cy="34110"/>
            </a:xfrm>
            <a:custGeom>
              <a:avLst/>
              <a:gdLst>
                <a:gd name="connsiteX0" fmla="*/ 510577 w 528282"/>
                <a:gd name="connsiteY0" fmla="*/ -130 h 34110"/>
                <a:gd name="connsiteX1" fmla="*/ 527632 w 528282"/>
                <a:gd name="connsiteY1" fmla="*/ -130 h 34110"/>
                <a:gd name="connsiteX2" fmla="*/ 527632 w 528282"/>
                <a:gd name="connsiteY2" fmla="*/ 33981 h 34110"/>
                <a:gd name="connsiteX3" fmla="*/ 510577 w 528282"/>
                <a:gd name="connsiteY3" fmla="*/ 33981 h 34110"/>
                <a:gd name="connsiteX4" fmla="*/ 16404 w 528282"/>
                <a:gd name="connsiteY4" fmla="*/ 33981 h 34110"/>
                <a:gd name="connsiteX5" fmla="*/ -651 w 528282"/>
                <a:gd name="connsiteY5" fmla="*/ 33981 h 34110"/>
                <a:gd name="connsiteX6" fmla="*/ -651 w 528282"/>
                <a:gd name="connsiteY6" fmla="*/ -130 h 34110"/>
                <a:gd name="connsiteX7" fmla="*/ 16404 w 528282"/>
                <a:gd name="connsiteY7" fmla="*/ -130 h 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82" h="34110">
                  <a:moveTo>
                    <a:pt x="510577" y="-130"/>
                  </a:moveTo>
                  <a:cubicBezTo>
                    <a:pt x="519996" y="-130"/>
                    <a:pt x="527632" y="-130"/>
                    <a:pt x="527632" y="-130"/>
                  </a:cubicBezTo>
                  <a:lnTo>
                    <a:pt x="527632" y="33981"/>
                  </a:lnTo>
                  <a:cubicBezTo>
                    <a:pt x="527632" y="33981"/>
                    <a:pt x="519996" y="33981"/>
                    <a:pt x="510577" y="33981"/>
                  </a:cubicBezTo>
                  <a:lnTo>
                    <a:pt x="16404" y="33981"/>
                  </a:lnTo>
                  <a:cubicBezTo>
                    <a:pt x="6985" y="33981"/>
                    <a:pt x="-651" y="33981"/>
                    <a:pt x="-651" y="33981"/>
                  </a:cubicBezTo>
                  <a:lnTo>
                    <a:pt x="-651" y="-130"/>
                  </a:lnTo>
                  <a:cubicBezTo>
                    <a:pt x="-651" y="-130"/>
                    <a:pt x="6985" y="-130"/>
                    <a:pt x="16404" y="-13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/>
            <p:cNvSpPr/>
            <p:nvPr/>
          </p:nvSpPr>
          <p:spPr>
            <a:xfrm rot="21562800">
              <a:off x="3087913" y="4772687"/>
              <a:ext cx="207798" cy="27892"/>
            </a:xfrm>
            <a:custGeom>
              <a:avLst/>
              <a:gdLst>
                <a:gd name="connsiteX0" fmla="*/ 193201 w 207798"/>
                <a:gd name="connsiteY0" fmla="*/ -131 h 27892"/>
                <a:gd name="connsiteX1" fmla="*/ 207148 w 207798"/>
                <a:gd name="connsiteY1" fmla="*/ -131 h 27892"/>
                <a:gd name="connsiteX2" fmla="*/ 207148 w 207798"/>
                <a:gd name="connsiteY2" fmla="*/ 27762 h 27892"/>
                <a:gd name="connsiteX3" fmla="*/ 193201 w 207798"/>
                <a:gd name="connsiteY3" fmla="*/ 27762 h 27892"/>
                <a:gd name="connsiteX4" fmla="*/ 13296 w 207798"/>
                <a:gd name="connsiteY4" fmla="*/ 27762 h 27892"/>
                <a:gd name="connsiteX5" fmla="*/ -651 w 207798"/>
                <a:gd name="connsiteY5" fmla="*/ 27762 h 27892"/>
                <a:gd name="connsiteX6" fmla="*/ -651 w 207798"/>
                <a:gd name="connsiteY6" fmla="*/ -131 h 27892"/>
                <a:gd name="connsiteX7" fmla="*/ 13296 w 207798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201" y="-131"/>
                  </a:moveTo>
                  <a:cubicBezTo>
                    <a:pt x="200904" y="-131"/>
                    <a:pt x="207148" y="-131"/>
                    <a:pt x="207148" y="-131"/>
                  </a:cubicBezTo>
                  <a:lnTo>
                    <a:pt x="207148" y="27762"/>
                  </a:lnTo>
                  <a:cubicBezTo>
                    <a:pt x="207148" y="27762"/>
                    <a:pt x="200904" y="27762"/>
                    <a:pt x="193201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/>
            <p:cNvSpPr/>
            <p:nvPr/>
          </p:nvSpPr>
          <p:spPr>
            <a:xfrm>
              <a:off x="2569789" y="4522039"/>
              <a:ext cx="1173044" cy="265547"/>
            </a:xfrm>
            <a:custGeom>
              <a:avLst/>
              <a:gdLst>
                <a:gd name="connsiteX0" fmla="*/ 40559 w 1173044"/>
                <a:gd name="connsiteY0" fmla="*/ 265415 h 265547"/>
                <a:gd name="connsiteX1" fmla="*/ 2449 w 1173044"/>
                <a:gd name="connsiteY1" fmla="*/ 236978 h 265547"/>
                <a:gd name="connsiteX2" fmla="*/ 3537 w 1173044"/>
                <a:gd name="connsiteY2" fmla="*/ 189195 h 265547"/>
                <a:gd name="connsiteX3" fmla="*/ 63907 w 1173044"/>
                <a:gd name="connsiteY3" fmla="*/ 28325 h 265547"/>
                <a:gd name="connsiteX4" fmla="*/ 105280 w 1173044"/>
                <a:gd name="connsiteY4" fmla="*/ 5 h 265547"/>
                <a:gd name="connsiteX5" fmla="*/ 1112611 w 1173044"/>
                <a:gd name="connsiteY5" fmla="*/ 5 h 265547"/>
                <a:gd name="connsiteX6" fmla="*/ 1171583 w 1173044"/>
                <a:gd name="connsiteY6" fmla="*/ 53149 h 265547"/>
                <a:gd name="connsiteX7" fmla="*/ 1171583 w 1173044"/>
                <a:gd name="connsiteY7" fmla="*/ 216311 h 265547"/>
                <a:gd name="connsiteX8" fmla="*/ 1125354 w 1173044"/>
                <a:gd name="connsiteY8" fmla="*/ 256713 h 265547"/>
                <a:gd name="connsiteX9" fmla="*/ 40559 w 1173044"/>
                <a:gd name="connsiteY9" fmla="*/ 265415 h 26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044" h="265547">
                  <a:moveTo>
                    <a:pt x="40559" y="265415"/>
                  </a:moveTo>
                  <a:cubicBezTo>
                    <a:pt x="22915" y="265563"/>
                    <a:pt x="7333" y="253935"/>
                    <a:pt x="2449" y="236978"/>
                  </a:cubicBezTo>
                  <a:cubicBezTo>
                    <a:pt x="-2026" y="221307"/>
                    <a:pt x="-1649" y="204645"/>
                    <a:pt x="3537" y="189195"/>
                  </a:cubicBezTo>
                  <a:cubicBezTo>
                    <a:pt x="14492" y="155242"/>
                    <a:pt x="44833" y="77895"/>
                    <a:pt x="63907" y="28325"/>
                  </a:cubicBezTo>
                  <a:cubicBezTo>
                    <a:pt x="70504" y="11228"/>
                    <a:pt x="86956" y="-34"/>
                    <a:pt x="105280" y="5"/>
                  </a:cubicBezTo>
                  <a:lnTo>
                    <a:pt x="1112611" y="5"/>
                  </a:lnTo>
                  <a:cubicBezTo>
                    <a:pt x="1112611" y="5"/>
                    <a:pt x="1169757" y="-5473"/>
                    <a:pt x="1171583" y="53149"/>
                  </a:cubicBezTo>
                  <a:cubicBezTo>
                    <a:pt x="1173409" y="111771"/>
                    <a:pt x="1171583" y="216311"/>
                    <a:pt x="1171583" y="216311"/>
                  </a:cubicBezTo>
                  <a:cubicBezTo>
                    <a:pt x="1171583" y="216311"/>
                    <a:pt x="1178809" y="256402"/>
                    <a:pt x="1125354" y="256713"/>
                  </a:cubicBezTo>
                  <a:cubicBezTo>
                    <a:pt x="1090040" y="256752"/>
                    <a:pt x="195913" y="264133"/>
                    <a:pt x="40559" y="2654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/>
            <p:cNvSpPr/>
            <p:nvPr/>
          </p:nvSpPr>
          <p:spPr>
            <a:xfrm>
              <a:off x="2571049" y="4479267"/>
              <a:ext cx="1172018" cy="265596"/>
            </a:xfrm>
            <a:custGeom>
              <a:avLst/>
              <a:gdLst>
                <a:gd name="connsiteX0" fmla="*/ 46137 w 1172018"/>
                <a:gd name="connsiteY0" fmla="*/ 265454 h 265596"/>
                <a:gd name="connsiteX1" fmla="*/ 19177 w 1172018"/>
                <a:gd name="connsiteY1" fmla="*/ 259083 h 265596"/>
                <a:gd name="connsiteX2" fmla="*/ 2006 w 1172018"/>
                <a:gd name="connsiteY2" fmla="*/ 212465 h 265596"/>
                <a:gd name="connsiteX3" fmla="*/ 69951 w 1172018"/>
                <a:gd name="connsiteY3" fmla="*/ 28325 h 265596"/>
                <a:gd name="connsiteX4" fmla="*/ 111052 w 1172018"/>
                <a:gd name="connsiteY4" fmla="*/ 5 h 265596"/>
                <a:gd name="connsiteX5" fmla="*/ 1111935 w 1172018"/>
                <a:gd name="connsiteY5" fmla="*/ 5 h 265596"/>
                <a:gd name="connsiteX6" fmla="*/ 1170556 w 1172018"/>
                <a:gd name="connsiteY6" fmla="*/ 53149 h 265596"/>
                <a:gd name="connsiteX7" fmla="*/ 1170556 w 1172018"/>
                <a:gd name="connsiteY7" fmla="*/ 216311 h 265596"/>
                <a:gd name="connsiteX8" fmla="*/ 1124638 w 1172018"/>
                <a:gd name="connsiteY8" fmla="*/ 256713 h 265596"/>
                <a:gd name="connsiteX9" fmla="*/ 46137 w 1172018"/>
                <a:gd name="connsiteY9" fmla="*/ 265454 h 2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018" h="265596">
                  <a:moveTo>
                    <a:pt x="46137" y="265454"/>
                  </a:moveTo>
                  <a:cubicBezTo>
                    <a:pt x="36755" y="265648"/>
                    <a:pt x="27479" y="263457"/>
                    <a:pt x="19177" y="259083"/>
                  </a:cubicBezTo>
                  <a:cubicBezTo>
                    <a:pt x="6551" y="252246"/>
                    <a:pt x="-6347" y="238688"/>
                    <a:pt x="2006" y="212465"/>
                  </a:cubicBezTo>
                  <a:cubicBezTo>
                    <a:pt x="12883" y="178512"/>
                    <a:pt x="51032" y="77895"/>
                    <a:pt x="69951" y="28325"/>
                  </a:cubicBezTo>
                  <a:cubicBezTo>
                    <a:pt x="76458" y="11278"/>
                    <a:pt x="92805" y="13"/>
                    <a:pt x="111052" y="5"/>
                  </a:cubicBezTo>
                  <a:lnTo>
                    <a:pt x="1111935" y="5"/>
                  </a:lnTo>
                  <a:cubicBezTo>
                    <a:pt x="1111935" y="5"/>
                    <a:pt x="1168731" y="-5473"/>
                    <a:pt x="1170556" y="53149"/>
                  </a:cubicBezTo>
                  <a:cubicBezTo>
                    <a:pt x="1172382" y="111771"/>
                    <a:pt x="1170556" y="216311"/>
                    <a:pt x="1170556" y="216311"/>
                  </a:cubicBezTo>
                  <a:cubicBezTo>
                    <a:pt x="1170556" y="216311"/>
                    <a:pt x="1177704" y="256402"/>
                    <a:pt x="1124638" y="256713"/>
                  </a:cubicBezTo>
                  <a:cubicBezTo>
                    <a:pt x="1088160" y="256791"/>
                    <a:pt x="144268" y="264638"/>
                    <a:pt x="46137" y="2654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/>
            <p:cNvSpPr/>
            <p:nvPr/>
          </p:nvSpPr>
          <p:spPr>
            <a:xfrm>
              <a:off x="2643865" y="4507801"/>
              <a:ext cx="273568" cy="204574"/>
            </a:xfrm>
            <a:custGeom>
              <a:avLst/>
              <a:gdLst>
                <a:gd name="connsiteX0" fmla="*/ 273568 w 273568"/>
                <a:gd name="connsiteY0" fmla="*/ 102287 h 204574"/>
                <a:gd name="connsiteX1" fmla="*/ 136784 w 273568"/>
                <a:gd name="connsiteY1" fmla="*/ 204574 h 204574"/>
                <a:gd name="connsiteX2" fmla="*/ 0 w 273568"/>
                <a:gd name="connsiteY2" fmla="*/ 102287 h 204574"/>
                <a:gd name="connsiteX3" fmla="*/ 136784 w 273568"/>
                <a:gd name="connsiteY3" fmla="*/ 0 h 204574"/>
                <a:gd name="connsiteX4" fmla="*/ 273568 w 273568"/>
                <a:gd name="connsiteY4" fmla="*/ 102287 h 20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4">
                  <a:moveTo>
                    <a:pt x="273568" y="102287"/>
                  </a:moveTo>
                  <a:cubicBezTo>
                    <a:pt x="273568" y="158779"/>
                    <a:pt x="212328" y="204574"/>
                    <a:pt x="136784" y="204574"/>
                  </a:cubicBezTo>
                  <a:cubicBezTo>
                    <a:pt x="61240" y="204574"/>
                    <a:pt x="0" y="158779"/>
                    <a:pt x="0" y="102287"/>
                  </a:cubicBezTo>
                  <a:cubicBezTo>
                    <a:pt x="0" y="45795"/>
                    <a:pt x="61240" y="0"/>
                    <a:pt x="136784" y="0"/>
                  </a:cubicBezTo>
                  <a:cubicBezTo>
                    <a:pt x="212328" y="0"/>
                    <a:pt x="273568" y="45795"/>
                    <a:pt x="273568" y="102287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/>
            <p:cNvSpPr/>
            <p:nvPr/>
          </p:nvSpPr>
          <p:spPr>
            <a:xfrm>
              <a:off x="2973258" y="4520815"/>
              <a:ext cx="691962" cy="40013"/>
            </a:xfrm>
            <a:custGeom>
              <a:avLst/>
              <a:gdLst>
                <a:gd name="connsiteX0" fmla="*/ 671955 w 691962"/>
                <a:gd name="connsiteY0" fmla="*/ 0 h 40013"/>
                <a:gd name="connsiteX1" fmla="*/ 691962 w 691962"/>
                <a:gd name="connsiteY1" fmla="*/ 0 h 40013"/>
                <a:gd name="connsiteX2" fmla="*/ 691962 w 691962"/>
                <a:gd name="connsiteY2" fmla="*/ 40013 h 40013"/>
                <a:gd name="connsiteX3" fmla="*/ 671955 w 691962"/>
                <a:gd name="connsiteY3" fmla="*/ 40013 h 40013"/>
                <a:gd name="connsiteX4" fmla="*/ 20007 w 691962"/>
                <a:gd name="connsiteY4" fmla="*/ 40013 h 40013"/>
                <a:gd name="connsiteX5" fmla="*/ 0 w 691962"/>
                <a:gd name="connsiteY5" fmla="*/ 40013 h 40013"/>
                <a:gd name="connsiteX6" fmla="*/ 0 w 691962"/>
                <a:gd name="connsiteY6" fmla="*/ 0 h 40013"/>
                <a:gd name="connsiteX7" fmla="*/ 20007 w 691962"/>
                <a:gd name="connsiteY7" fmla="*/ 0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2" h="40013">
                  <a:moveTo>
                    <a:pt x="671955" y="0"/>
                  </a:moveTo>
                  <a:cubicBezTo>
                    <a:pt x="683005" y="0"/>
                    <a:pt x="691962" y="0"/>
                    <a:pt x="691962" y="0"/>
                  </a:cubicBezTo>
                  <a:lnTo>
                    <a:pt x="691962" y="40013"/>
                  </a:lnTo>
                  <a:cubicBezTo>
                    <a:pt x="691962" y="40013"/>
                    <a:pt x="683005" y="40013"/>
                    <a:pt x="671955" y="40013"/>
                  </a:cubicBezTo>
                  <a:lnTo>
                    <a:pt x="20007" y="40013"/>
                  </a:lnTo>
                  <a:cubicBezTo>
                    <a:pt x="8957" y="40013"/>
                    <a:pt x="0" y="40013"/>
                    <a:pt x="0" y="40013"/>
                  </a:cubicBezTo>
                  <a:lnTo>
                    <a:pt x="0" y="0"/>
                  </a:lnTo>
                  <a:cubicBezTo>
                    <a:pt x="0" y="0"/>
                    <a:pt x="8957" y="0"/>
                    <a:pt x="20007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/>
            <p:cNvSpPr/>
            <p:nvPr/>
          </p:nvSpPr>
          <p:spPr>
            <a:xfrm>
              <a:off x="2961603" y="4590469"/>
              <a:ext cx="528256" cy="34108"/>
            </a:xfrm>
            <a:custGeom>
              <a:avLst/>
              <a:gdLst>
                <a:gd name="connsiteX0" fmla="*/ 511202 w 528256"/>
                <a:gd name="connsiteY0" fmla="*/ 0 h 34108"/>
                <a:gd name="connsiteX1" fmla="*/ 528256 w 528256"/>
                <a:gd name="connsiteY1" fmla="*/ 0 h 34108"/>
                <a:gd name="connsiteX2" fmla="*/ 528256 w 528256"/>
                <a:gd name="connsiteY2" fmla="*/ 34109 h 34108"/>
                <a:gd name="connsiteX3" fmla="*/ 511202 w 528256"/>
                <a:gd name="connsiteY3" fmla="*/ 34109 h 34108"/>
                <a:gd name="connsiteX4" fmla="*/ 17054 w 528256"/>
                <a:gd name="connsiteY4" fmla="*/ 34109 h 34108"/>
                <a:gd name="connsiteX5" fmla="*/ 0 w 528256"/>
                <a:gd name="connsiteY5" fmla="*/ 34109 h 34108"/>
                <a:gd name="connsiteX6" fmla="*/ 0 w 528256"/>
                <a:gd name="connsiteY6" fmla="*/ 0 h 34108"/>
                <a:gd name="connsiteX7" fmla="*/ 17054 w 528256"/>
                <a:gd name="connsiteY7" fmla="*/ 0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56" h="34108">
                  <a:moveTo>
                    <a:pt x="511202" y="0"/>
                  </a:moveTo>
                  <a:cubicBezTo>
                    <a:pt x="520621" y="0"/>
                    <a:pt x="528256" y="0"/>
                    <a:pt x="528256" y="0"/>
                  </a:cubicBezTo>
                  <a:lnTo>
                    <a:pt x="528256" y="34109"/>
                  </a:lnTo>
                  <a:cubicBezTo>
                    <a:pt x="528256" y="34109"/>
                    <a:pt x="520621" y="34109"/>
                    <a:pt x="511202" y="34109"/>
                  </a:cubicBezTo>
                  <a:lnTo>
                    <a:pt x="17054" y="34109"/>
                  </a:lnTo>
                  <a:cubicBezTo>
                    <a:pt x="7635" y="34109"/>
                    <a:pt x="0" y="34109"/>
                    <a:pt x="0" y="34109"/>
                  </a:cubicBezTo>
                  <a:lnTo>
                    <a:pt x="0" y="0"/>
                  </a:lnTo>
                  <a:cubicBezTo>
                    <a:pt x="0" y="0"/>
                    <a:pt x="7635" y="0"/>
                    <a:pt x="17054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/>
            <p:cNvSpPr/>
            <p:nvPr/>
          </p:nvSpPr>
          <p:spPr>
            <a:xfrm>
              <a:off x="2951581" y="4674187"/>
              <a:ext cx="207798" cy="27892"/>
            </a:xfrm>
            <a:custGeom>
              <a:avLst/>
              <a:gdLst>
                <a:gd name="connsiteX0" fmla="*/ 193852 w 207798"/>
                <a:gd name="connsiteY0" fmla="*/ 0 h 27892"/>
                <a:gd name="connsiteX1" fmla="*/ 207798 w 207798"/>
                <a:gd name="connsiteY1" fmla="*/ 0 h 27892"/>
                <a:gd name="connsiteX2" fmla="*/ 207798 w 207798"/>
                <a:gd name="connsiteY2" fmla="*/ 27893 h 27892"/>
                <a:gd name="connsiteX3" fmla="*/ 193852 w 207798"/>
                <a:gd name="connsiteY3" fmla="*/ 27893 h 27892"/>
                <a:gd name="connsiteX4" fmla="*/ 13946 w 207798"/>
                <a:gd name="connsiteY4" fmla="*/ 27893 h 27892"/>
                <a:gd name="connsiteX5" fmla="*/ 0 w 207798"/>
                <a:gd name="connsiteY5" fmla="*/ 27893 h 27892"/>
                <a:gd name="connsiteX6" fmla="*/ 0 w 207798"/>
                <a:gd name="connsiteY6" fmla="*/ 0 h 27892"/>
                <a:gd name="connsiteX7" fmla="*/ 13946 w 207798"/>
                <a:gd name="connsiteY7" fmla="*/ 0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852" y="0"/>
                  </a:moveTo>
                  <a:cubicBezTo>
                    <a:pt x="201554" y="0"/>
                    <a:pt x="207798" y="0"/>
                    <a:pt x="207798" y="0"/>
                  </a:cubicBezTo>
                  <a:lnTo>
                    <a:pt x="207798" y="27893"/>
                  </a:lnTo>
                  <a:cubicBezTo>
                    <a:pt x="207798" y="27893"/>
                    <a:pt x="201554" y="27893"/>
                    <a:pt x="193852" y="27893"/>
                  </a:cubicBezTo>
                  <a:lnTo>
                    <a:pt x="13946" y="27893"/>
                  </a:lnTo>
                  <a:cubicBezTo>
                    <a:pt x="6244" y="27893"/>
                    <a:pt x="0" y="27893"/>
                    <a:pt x="0" y="27893"/>
                  </a:cubicBezTo>
                  <a:lnTo>
                    <a:pt x="0" y="0"/>
                  </a:lnTo>
                  <a:cubicBezTo>
                    <a:pt x="0" y="0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47641" y="1018051"/>
            <a:ext cx="5907991" cy="1549157"/>
            <a:chOff x="5053923" y="1208486"/>
            <a:chExt cx="5907991" cy="1549157"/>
          </a:xfrm>
        </p:grpSpPr>
        <p:sp>
          <p:nvSpPr>
            <p:cNvPr id="17" name="矩形: 圆角 16"/>
            <p:cNvSpPr/>
            <p:nvPr/>
          </p:nvSpPr>
          <p:spPr>
            <a:xfrm>
              <a:off x="5053923" y="1208486"/>
              <a:ext cx="5907991" cy="1549157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41981" y="1396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交互体验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141981" y="1765768"/>
              <a:ext cx="4752000" cy="9582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手势识别为用户提供了一种自然、直观的交互方式。比传统的按钮点击或滑动更加身临其境，增强了用户的参与感和沉浸感</a:t>
              </a:r>
              <a:r>
                <a:rPr lang="zh-CN" altLang="en-US" dirty="0">
                  <a:solidFill>
                    <a:srgbClr val="374151"/>
                  </a:solidFill>
                  <a:latin typeface="Söhne"/>
                </a:rPr>
                <a:t>。</a:t>
              </a:r>
              <a:endParaRPr lang="en-US" altLang="zh-CN" dirty="0">
                <a:solidFill>
                  <a:srgbClr val="374151"/>
                </a:solidFill>
                <a:latin typeface="Söhne"/>
              </a:endParaRPr>
            </a:p>
          </p:txBody>
        </p:sp>
        <p:pic>
          <p:nvPicPr>
            <p:cNvPr id="25" name="图形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213" name="组合 212"/>
          <p:cNvGrpSpPr/>
          <p:nvPr/>
        </p:nvGrpSpPr>
        <p:grpSpPr>
          <a:xfrm>
            <a:off x="5147640" y="2696244"/>
            <a:ext cx="5907991" cy="1549157"/>
            <a:chOff x="5053923" y="1208486"/>
            <a:chExt cx="5907991" cy="1549157"/>
          </a:xfrm>
        </p:grpSpPr>
        <p:sp>
          <p:nvSpPr>
            <p:cNvPr id="214" name="矩形: 圆角 213"/>
            <p:cNvSpPr/>
            <p:nvPr/>
          </p:nvSpPr>
          <p:spPr>
            <a:xfrm>
              <a:off x="5053923" y="1208486"/>
              <a:ext cx="5907991" cy="1549157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6141981" y="13964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创新性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6141981" y="1765768"/>
              <a:ext cx="4752000" cy="663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手势识别在相册浏览中是一种相对新颖的应用方式，可吸引用户的注意力并产生新鲜</a:t>
              </a:r>
              <a:r>
                <a:rPr lang="zh-CN" altLang="en-US" dirty="0">
                  <a:solidFill>
                    <a:srgbClr val="374151"/>
                  </a:solidFill>
                  <a:latin typeface="Söhne"/>
                </a:rPr>
                <a:t>。</a:t>
              </a:r>
              <a:endParaRPr lang="en-US" altLang="zh-CN" dirty="0">
                <a:solidFill>
                  <a:srgbClr val="374151"/>
                </a:solidFill>
                <a:latin typeface="Söhne"/>
              </a:endParaRPr>
            </a:p>
          </p:txBody>
        </p:sp>
        <p:pic>
          <p:nvPicPr>
            <p:cNvPr id="217" name="图形 2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223" name="组合 222"/>
          <p:cNvGrpSpPr/>
          <p:nvPr/>
        </p:nvGrpSpPr>
        <p:grpSpPr>
          <a:xfrm>
            <a:off x="5138500" y="4433351"/>
            <a:ext cx="5907991" cy="1549157"/>
            <a:chOff x="5053923" y="1208486"/>
            <a:chExt cx="5907991" cy="1549157"/>
          </a:xfrm>
        </p:grpSpPr>
        <p:sp>
          <p:nvSpPr>
            <p:cNvPr id="224" name="矩形: 圆角 223"/>
            <p:cNvSpPr/>
            <p:nvPr/>
          </p:nvSpPr>
          <p:spPr>
            <a:xfrm>
              <a:off x="5053923" y="1208486"/>
              <a:ext cx="5907991" cy="1549157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5" name="文本框 4"/>
            <p:cNvSpPr txBox="1"/>
            <p:nvPr/>
          </p:nvSpPr>
          <p:spPr>
            <a:xfrm>
              <a:off x="6141981" y="1396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latin typeface="+mj-ea"/>
                  <a:ea typeface="+mj-ea"/>
                </a:rPr>
                <a:t>可定制性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226" name="文本框 21"/>
            <p:cNvSpPr txBox="1"/>
            <p:nvPr/>
          </p:nvSpPr>
          <p:spPr>
            <a:xfrm>
              <a:off x="6141981" y="1765768"/>
              <a:ext cx="4752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您可以为手势识别设置不同的手势来执行不同的操作，为用户提供了高度的定制化选择，可根据自己的偏好和需求进行个性化设置。</a:t>
              </a:r>
              <a:endParaRPr lang="en-US" altLang="zh-CN" dirty="0">
                <a:solidFill>
                  <a:srgbClr val="374151"/>
                </a:solidFill>
                <a:latin typeface="Söhne"/>
              </a:endParaRPr>
            </a:p>
          </p:txBody>
        </p:sp>
        <p:pic>
          <p:nvPicPr>
            <p:cNvPr id="227" name="图形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03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1246425" y="4003420"/>
            <a:ext cx="3228756" cy="44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246425" y="2067682"/>
            <a:ext cx="3228756" cy="44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团队分工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6" name="任意多边形: 形状 45"/>
          <p:cNvSpPr/>
          <p:nvPr/>
        </p:nvSpPr>
        <p:spPr>
          <a:xfrm>
            <a:off x="-3062941" y="-32613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4C4C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41" name="组合 240"/>
          <p:cNvGrpSpPr/>
          <p:nvPr/>
        </p:nvGrpSpPr>
        <p:grpSpPr>
          <a:xfrm>
            <a:off x="7681719" y="1580085"/>
            <a:ext cx="3993637" cy="4351549"/>
            <a:chOff x="-801905" y="4797084"/>
            <a:chExt cx="3993637" cy="4351549"/>
          </a:xfrm>
        </p:grpSpPr>
        <p:sp>
          <p:nvSpPr>
            <p:cNvPr id="43" name="任意多边形: 形状 42"/>
            <p:cNvSpPr/>
            <p:nvPr/>
          </p:nvSpPr>
          <p:spPr>
            <a:xfrm>
              <a:off x="-635218" y="508970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 rot="20734800">
              <a:off x="-220332" y="479708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 rot="20734800">
              <a:off x="-190080" y="503609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-266153" y="518796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 rot="20734800">
              <a:off x="-220771" y="571355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 rot="20734800">
              <a:off x="-191403" y="582770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18603" y="585667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 rot="20734800">
              <a:off x="998512" y="573505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 rot="20734800">
              <a:off x="678547" y="492341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088413" y="690616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 rot="20734800">
              <a:off x="1268402" y="678452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 rot="20734800">
              <a:off x="948371" y="597288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2335309" y="508697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4" name="任意多边形: 形状 123"/>
            <p:cNvSpPr/>
            <p:nvPr/>
          </p:nvSpPr>
          <p:spPr>
            <a:xfrm rot="1967399">
              <a:off x="-801905" y="541207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 rot="1198800">
              <a:off x="927639" y="779698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023918" y="761694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rgbClr val="B6C6F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2783225" y="711476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34710" y="2020687"/>
            <a:ext cx="3655060" cy="3308478"/>
            <a:chOff x="5147078" y="1357706"/>
            <a:chExt cx="4861981" cy="4400955"/>
          </a:xfrm>
        </p:grpSpPr>
        <p:sp>
          <p:nvSpPr>
            <p:cNvPr id="4" name="任意多边形: 形状 3"/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319104" y="2729775"/>
            <a:ext cx="2753958" cy="91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2152057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杨瑞华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2152038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戈宇阳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84473" y="2049323"/>
            <a:ext cx="4143156" cy="43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/>
              <a:t>项目核心实现，界面设计</a:t>
            </a:r>
            <a:endParaRPr lang="zh-CN" altLang="en-US" sz="2000" b="1" dirty="0"/>
          </a:p>
        </p:txBody>
      </p:sp>
      <p:sp>
        <p:nvSpPr>
          <p:cNvPr id="69" name="文本框 68"/>
          <p:cNvSpPr txBox="1"/>
          <p:nvPr/>
        </p:nvSpPr>
        <p:spPr>
          <a:xfrm>
            <a:off x="1200559" y="3989146"/>
            <a:ext cx="2165751" cy="43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dirty="0"/>
              <a:t>PPT</a:t>
            </a:r>
            <a:r>
              <a:rPr lang="zh-CN" altLang="en-US" sz="2000" b="1" dirty="0"/>
              <a:t>、文档完善</a:t>
            </a:r>
            <a:endParaRPr lang="zh-CN" altLang="en-US" sz="20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1331806" y="4521485"/>
            <a:ext cx="2753958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2152831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陈峥海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572250" y="3126105"/>
            <a:ext cx="5292090" cy="1036955"/>
          </a:xfrm>
        </p:spPr>
        <p:txBody>
          <a:bodyPr/>
          <a:lstStyle/>
          <a:p>
            <a:r>
              <a:rPr lang="zh-CN" altLang="en-US" sz="4800" dirty="0"/>
              <a:t>敬请老师批评指正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708081" y="2729273"/>
            <a:ext cx="4124367" cy="281257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01. </a:t>
            </a:r>
            <a:r>
              <a:rPr lang="zh-CN" altLang="en-US" sz="2400" dirty="0"/>
              <a:t>项目介绍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02. </a:t>
            </a:r>
            <a:r>
              <a:rPr lang="zh-CN" altLang="en-US" sz="2400" dirty="0"/>
              <a:t>亮点分析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/>
              <a:t>03. </a:t>
            </a:r>
            <a:r>
              <a:rPr lang="zh-CN" altLang="en-US" sz="2400" dirty="0"/>
              <a:t>成员分工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62477" y="1920192"/>
            <a:ext cx="2586844" cy="3304110"/>
            <a:chOff x="962477" y="1815569"/>
            <a:chExt cx="2506518" cy="3304111"/>
          </a:xfrm>
        </p:grpSpPr>
        <p:sp>
          <p:nvSpPr>
            <p:cNvPr id="5" name="矩形: 单圆角 4"/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04760" y="213831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编程环境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57159" y="3085275"/>
              <a:ext cx="2117155" cy="975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/>
                <a:t>语言</a:t>
              </a:r>
              <a:r>
                <a:rPr lang="en-US" altLang="zh-CN" sz="1600" dirty="0"/>
                <a:t>: Python</a:t>
              </a:r>
              <a:endParaRPr lang="en-US" altLang="zh-CN" sz="1600" dirty="0"/>
            </a:p>
            <a:p>
              <a:pPr>
                <a:lnSpc>
                  <a:spcPct val="120000"/>
                </a:lnSpc>
              </a:pPr>
              <a:r>
                <a:rPr lang="zh-CN" altLang="en-US" sz="1600" dirty="0"/>
                <a:t>包</a:t>
              </a:r>
              <a:r>
                <a:rPr lang="en-US" altLang="zh-CN" sz="1600" dirty="0"/>
                <a:t>: </a:t>
              </a:r>
              <a:r>
                <a:rPr lang="en-US" altLang="zh-CN" sz="1600" dirty="0" err="1"/>
                <a:t>opencv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mediapipe pyqt5</a:t>
              </a:r>
              <a:endParaRPr lang="en-US" altLang="zh-CN" sz="1600" dirty="0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3864571" y="2872339"/>
            <a:ext cx="1183357" cy="503816"/>
            <a:chOff x="3864571" y="2798717"/>
            <a:chExt cx="1183357" cy="503816"/>
          </a:xfrm>
        </p:grpSpPr>
        <p:sp>
          <p:nvSpPr>
            <p:cNvPr id="34" name="文本框 33"/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3871743" y="1981632"/>
            <a:ext cx="7156859" cy="175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本项目基于手势识别实现相册翻页的交互功能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1" i="0" dirty="0" err="1">
                <a:solidFill>
                  <a:srgbClr val="1F2328"/>
                </a:solidFill>
                <a:effectLst/>
                <a:latin typeface="-apple-system"/>
              </a:rPr>
              <a:t>MediaPip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opencv</a:t>
            </a:r>
            <a:r>
              <a:rPr lang="zh-CN" altLang="en-US" dirty="0"/>
              <a:t>与</a:t>
            </a:r>
            <a:r>
              <a:rPr lang="en-US" altLang="zh-CN" dirty="0" err="1"/>
              <a:t>MediaPipe</a:t>
            </a:r>
            <a:r>
              <a:rPr lang="zh-CN" altLang="en-US" dirty="0"/>
              <a:t>的接口实现手掌上</a:t>
            </a:r>
            <a:r>
              <a:rPr lang="en-US" altLang="zh-CN" dirty="0"/>
              <a:t>21</a:t>
            </a:r>
            <a:r>
              <a:rPr lang="zh-CN" altLang="en-US" dirty="0"/>
              <a:t>个关键点的定位，进而识别用户的手势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根据不同的手势对相册进行不同的操作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62660" y="1699260"/>
            <a:ext cx="10457815" cy="4264660"/>
            <a:chOff x="962477" y="1815569"/>
            <a:chExt cx="2506518" cy="3304111"/>
          </a:xfrm>
        </p:grpSpPr>
        <p:sp>
          <p:nvSpPr>
            <p:cNvPr id="5" name="矩形: 单圆角 4"/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77175" y="1908061"/>
              <a:ext cx="1172997" cy="30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关节点定位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57159" y="2323675"/>
              <a:ext cx="2117155" cy="2991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HandLandmarks.py</a:t>
              </a:r>
              <a:r>
                <a:rPr lang="zh-CN" altLang="en-US" sz="1600" dirty="0"/>
                <a:t>调用</a:t>
              </a:r>
              <a:r>
                <a:rPr lang="en-US" altLang="zh-CN" sz="1600" dirty="0"/>
                <a:t>mediapipe</a:t>
              </a:r>
              <a:r>
                <a:rPr lang="zh-CN" altLang="en-US" sz="1600" dirty="0"/>
                <a:t>包根据机器学习识别出手部模型得出手部</a:t>
              </a:r>
              <a:r>
                <a:rPr lang="en-US" altLang="zh-CN" sz="1600" dirty="0"/>
                <a:t>21</a:t>
              </a:r>
              <a:r>
                <a:rPr lang="zh-CN" altLang="en-US" sz="1600" dirty="0"/>
                <a:t>个关节点模型坐标</a:t>
              </a:r>
              <a:endParaRPr lang="zh-CN" altLang="en-US" sz="1600" dirty="0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1073891" y="188885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1343026" y="1895253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071912" y="23223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2802890"/>
            <a:ext cx="4433570" cy="2924810"/>
          </a:xfrm>
          <a:prstGeom prst="rect">
            <a:avLst/>
          </a:prstGeom>
        </p:spPr>
      </p:pic>
      <p:pic>
        <p:nvPicPr>
          <p:cNvPr id="24" name="图片 23" descr="Screenshot_20230616_0909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974975"/>
            <a:ext cx="335280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62660" y="1699260"/>
            <a:ext cx="10457815" cy="4264660"/>
            <a:chOff x="962477" y="1815569"/>
            <a:chExt cx="2506518" cy="3304111"/>
          </a:xfrm>
        </p:grpSpPr>
        <p:sp>
          <p:nvSpPr>
            <p:cNvPr id="5" name="矩形: 单圆角 4"/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77175" y="1908061"/>
              <a:ext cx="1172997" cy="30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手势识别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55157" y="2975156"/>
              <a:ext cx="1750560" cy="984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- </a:t>
              </a:r>
              <a:r>
                <a:rPr lang="zh-CN" altLang="en-US" sz="1600" b="1" dirty="0"/>
                <a:t>静态手势识别</a:t>
              </a:r>
              <a:r>
                <a:rPr lang="zh-CN" altLang="en-US" sz="1600" dirty="0"/>
                <a:t>：</a:t>
              </a:r>
              <a:r>
                <a:rPr lang="en-US" altLang="zh-CN" sz="1600" dirty="0"/>
                <a:t>GestureRecognition.py</a:t>
              </a:r>
              <a:r>
                <a:rPr lang="zh-CN" altLang="en-US" sz="1600" dirty="0"/>
                <a:t>通过计算</a:t>
              </a:r>
              <a:r>
                <a:rPr lang="en-US" altLang="zh-CN" sz="1600" dirty="0"/>
                <a:t>21</a:t>
              </a:r>
              <a:r>
                <a:rPr lang="zh-CN" altLang="en-US" sz="1600" dirty="0"/>
                <a:t>个关节点坐标间向量夹角与大小，计算出每个手指的伸出情况，然后计算不同的手势。</a:t>
              </a:r>
              <a:endParaRPr lang="zh-CN" altLang="en-US" sz="1600" dirty="0"/>
            </a:p>
            <a:p>
              <a:pPr>
                <a:lnSpc>
                  <a:spcPct val="120000"/>
                </a:lnSpc>
              </a:pPr>
              <a:r>
                <a:rPr lang="en-US" altLang="zh-CN" sz="1600" dirty="0"/>
                <a:t>- </a:t>
              </a:r>
              <a:r>
                <a:rPr lang="zh-CN" altLang="en-US" sz="1600" b="1" dirty="0"/>
                <a:t>动态手势识别</a:t>
              </a:r>
              <a:r>
                <a:rPr lang="zh-CN" altLang="en-US" sz="1600" dirty="0"/>
                <a:t>：通过标记前后两帧手部重心位置向量，计算向量与</a:t>
              </a:r>
              <a:r>
                <a:rPr lang="en-US" altLang="zh-CN" sz="1600" dirty="0"/>
                <a:t>x</a:t>
              </a:r>
              <a:r>
                <a:rPr lang="zh-CN" altLang="en-US" sz="1600" dirty="0"/>
                <a:t>方向夹角以及向量长度大小，识别出左右挥动的动态手势。</a:t>
              </a:r>
              <a:endParaRPr lang="zh-CN" altLang="en-US" sz="1600" dirty="0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1073891" y="188885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1343026" y="1895253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071912" y="23223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653415" y="970280"/>
            <a:ext cx="2084705" cy="423545"/>
          </a:xfrm>
        </p:spPr>
        <p:txBody>
          <a:bodyPr wrap="square"/>
          <a:lstStyle/>
          <a:p>
            <a:r>
              <a:rPr lang="zh-CN" altLang="en-US" dirty="0">
                <a:latin typeface="+mj-ea"/>
                <a:ea typeface="+mj-ea"/>
              </a:rPr>
              <a:t>静态手势识别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185" y="1652905"/>
            <a:ext cx="9077960" cy="4504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653415" y="970280"/>
            <a:ext cx="2084705" cy="423545"/>
          </a:xfrm>
        </p:spPr>
        <p:txBody>
          <a:bodyPr wrap="square"/>
          <a:lstStyle/>
          <a:p>
            <a:r>
              <a:rPr lang="zh-CN" altLang="en-US" dirty="0">
                <a:latin typeface="+mj-ea"/>
                <a:ea typeface="+mj-ea"/>
              </a:rPr>
              <a:t>动态手势识别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1838960"/>
            <a:ext cx="8596630" cy="4039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62660" y="1699260"/>
            <a:ext cx="10457815" cy="4264660"/>
            <a:chOff x="962477" y="1815569"/>
            <a:chExt cx="2506518" cy="3304111"/>
          </a:xfrm>
        </p:grpSpPr>
        <p:sp>
          <p:nvSpPr>
            <p:cNvPr id="5" name="矩形: 单圆角 4"/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77175" y="1908061"/>
              <a:ext cx="1172997" cy="30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手势交互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1073891" y="188885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1343026" y="1895253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071912" y="23223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712595" y="2901315"/>
            <a:ext cx="8957310" cy="1861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通过上一步识别出的手势对图片浏览器进行简单的交互。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左挥手：浏览下一张图片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右挥手：浏览上一张图片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比心：给当前图片点赞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小拇指或蜘蛛侠手势：取消当前图片点赞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黄橙色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BA905"/>
      </a:accent1>
      <a:accent2>
        <a:srgbClr val="F97B20"/>
      </a:accent2>
      <a:accent3>
        <a:srgbClr val="E24E0C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0000"/>
          </a:lnSpc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877</Words>
  <Application>WPS 演示</Application>
  <PresentationFormat>宽屏</PresentationFormat>
  <Paragraphs>110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 Light</vt:lpstr>
      <vt:lpstr>Calibri</vt:lpstr>
      <vt:lpstr>-apple-system</vt:lpstr>
      <vt:lpstr>HarmonyOS Sans SC Thin</vt:lpstr>
      <vt:lpstr>微软雅黑</vt:lpstr>
      <vt:lpstr>文泉驿正黑</vt:lpstr>
      <vt:lpstr>Arial Unicode MS</vt:lpstr>
      <vt:lpstr>Söhne</vt:lpstr>
      <vt:lpstr>OfficePLUS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luxingzhi</cp:lastModifiedBy>
  <cp:revision>19</cp:revision>
  <dcterms:created xsi:type="dcterms:W3CDTF">2023-06-16T01:24:27Z</dcterms:created>
  <dcterms:modified xsi:type="dcterms:W3CDTF">2023-06-16T01:24:27Z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