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3"/>
  </p:notesMasterIdLst>
  <p:sldIdLst>
    <p:sldId id="290" r:id="rId2"/>
    <p:sldId id="291" r:id="rId3"/>
    <p:sldId id="292" r:id="rId4"/>
    <p:sldId id="277" r:id="rId5"/>
    <p:sldId id="293" r:id="rId6"/>
    <p:sldId id="296" r:id="rId7"/>
    <p:sldId id="294" r:id="rId8"/>
    <p:sldId id="264" r:id="rId9"/>
    <p:sldId id="295" r:id="rId10"/>
    <p:sldId id="286" r:id="rId11"/>
    <p:sldId id="28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3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The presentation can be </a:t>
            </a:r>
            <a:r>
              <a:rPr lang="en-US" altLang="zh-CN" sz="1200" b="0" i="0" dirty="0" err="1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orgnized</a:t>
            </a:r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 as:</a:t>
            </a: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1. A introduction to your program (requirements and functionalities);</a:t>
            </a: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2. Novelty of your project;</a:t>
            </a: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3. Contribution of each member;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26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3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84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文本占位符 112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4178" y="1803239"/>
            <a:ext cx="4334495" cy="1811332"/>
          </a:xfrm>
        </p:spPr>
        <p:txBody>
          <a:bodyPr/>
          <a:lstStyle/>
          <a:p>
            <a:r>
              <a:rPr lang="zh-CN" altLang="en-US" dirty="0"/>
              <a:t>手势交互</a:t>
            </a:r>
            <a:endParaRPr lang="en-US" altLang="zh-CN" dirty="0"/>
          </a:p>
          <a:p>
            <a:r>
              <a:rPr lang="en-US" altLang="zh-CN" sz="2800" dirty="0"/>
              <a:t> Interactive system</a:t>
            </a:r>
          </a:p>
          <a:p>
            <a:r>
              <a:rPr lang="en-US" altLang="zh-CN" sz="2800" dirty="0"/>
              <a:t> based on gesture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4178" y="3868707"/>
            <a:ext cx="4530406" cy="1811331"/>
          </a:xfrm>
        </p:spPr>
        <p:txBody>
          <a:bodyPr/>
          <a:lstStyle/>
          <a:p>
            <a:r>
              <a:rPr lang="zh-CN" altLang="en-US" dirty="0"/>
              <a:t>小组成员：</a:t>
            </a:r>
            <a:endParaRPr lang="en-US" altLang="zh-CN" dirty="0"/>
          </a:p>
          <a:p>
            <a:r>
              <a:rPr lang="en-US" altLang="zh-CN" dirty="0"/>
              <a:t>	2152057</a:t>
            </a:r>
            <a:r>
              <a:rPr lang="zh-CN" altLang="en-US" dirty="0"/>
              <a:t>杨瑞华</a:t>
            </a:r>
            <a:endParaRPr lang="en-US" altLang="zh-CN" dirty="0"/>
          </a:p>
          <a:p>
            <a:r>
              <a:rPr lang="en-US" altLang="zh-CN" dirty="0"/>
              <a:t>	2152831</a:t>
            </a:r>
            <a:r>
              <a:rPr lang="zh-CN" altLang="en-US" dirty="0"/>
              <a:t>陈峥海</a:t>
            </a:r>
            <a:endParaRPr lang="en-US" altLang="zh-CN" dirty="0"/>
          </a:p>
          <a:p>
            <a:r>
              <a:rPr lang="en-US" altLang="zh-CN" dirty="0"/>
              <a:t>	2152038</a:t>
            </a:r>
            <a:r>
              <a:rPr lang="zh-CN" altLang="en-US" dirty="0"/>
              <a:t>戈雨阳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0F396-8BFD-2C91-4658-D870FE20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76" y="0"/>
            <a:ext cx="1239624" cy="1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E408333-5051-AC6E-56E0-464E2E78EDCF}"/>
              </a:ext>
            </a:extLst>
          </p:cNvPr>
          <p:cNvSpPr/>
          <p:nvPr/>
        </p:nvSpPr>
        <p:spPr>
          <a:xfrm>
            <a:off x="1246425" y="4003420"/>
            <a:ext cx="3228756" cy="44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F85D20-6BFA-C6CF-4CBC-B630D89C04FC}"/>
              </a:ext>
            </a:extLst>
          </p:cNvPr>
          <p:cNvSpPr/>
          <p:nvPr/>
        </p:nvSpPr>
        <p:spPr>
          <a:xfrm>
            <a:off x="1246425" y="2067682"/>
            <a:ext cx="3228756" cy="44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EF4F0A-70B7-4049-9FDB-C09F50755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团队分工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E31234A-C733-5C0A-1CDC-79AAA196D1B6}"/>
              </a:ext>
            </a:extLst>
          </p:cNvPr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ADDAA6F-766E-1B25-1393-2378B11E510C}"/>
              </a:ext>
            </a:extLst>
          </p:cNvPr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055EC1E-68BF-129B-2F15-5BB83A5B1C4B}"/>
                </a:ext>
              </a:extLst>
            </p:cNvPr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6F5A83D-BB5C-6AEF-163B-4D1A9DDE4F16}"/>
                </a:ext>
              </a:extLst>
            </p:cNvPr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051A1-9D87-7256-B0E4-79F8465F9752}"/>
                </a:ext>
              </a:extLst>
            </p:cNvPr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B2827BA-7C5C-E8A2-DB42-89D7C5E0A345}"/>
                </a:ext>
              </a:extLst>
            </p:cNvPr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5BCFF8C-3D71-ABCD-F347-C00C67316B44}"/>
                </a:ext>
              </a:extLst>
            </p:cNvPr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C297218-A9A2-D55B-FF13-45C185C22BBA}"/>
                </a:ext>
              </a:extLst>
            </p:cNvPr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3F95538-6381-F7B7-4A9C-3B7301B02A8A}"/>
                </a:ext>
              </a:extLst>
            </p:cNvPr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87BA17C-DA25-3C9C-D967-B8E0A4B8EE52}"/>
                </a:ext>
              </a:extLst>
            </p:cNvPr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C68C61B-D0A8-3E57-3C70-E9A2284720FA}"/>
                </a:ext>
              </a:extLst>
            </p:cNvPr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6F3D284-0533-A732-C156-E585774A4162}"/>
                </a:ext>
              </a:extLst>
            </p:cNvPr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203139D-A195-A739-8676-18D3446ACC36}"/>
                </a:ext>
              </a:extLst>
            </p:cNvPr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F958341-154F-A64A-78CD-40A4A9C0F7EB}"/>
                </a:ext>
              </a:extLst>
            </p:cNvPr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35685B0-FEFA-60ED-063E-911DAE6ACE7F}"/>
                </a:ext>
              </a:extLst>
            </p:cNvPr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0DEB5F-0184-B05B-B6D5-98071A0692C7}"/>
                </a:ext>
              </a:extLst>
            </p:cNvPr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1BEAE1F-A98B-7C47-A8B5-CCEE3342AA38}"/>
                </a:ext>
              </a:extLst>
            </p:cNvPr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35D8B29-1C09-94E9-F901-466DD542F98B}"/>
                </a:ext>
              </a:extLst>
            </p:cNvPr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FFAE75-A3A0-61FE-B51D-976FF42E1FD8}"/>
                </a:ext>
              </a:extLst>
            </p:cNvPr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EBECC0-F7CC-9866-2F34-2758FB9A7A5C}"/>
              </a:ext>
            </a:extLst>
          </p:cNvPr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8CD6217-FDD2-B5D0-E510-5FFBAC7A7DFF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281B63A-1BC2-22DA-F87C-F59CE5BE1BCE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DE6010-9F95-2E62-C5DD-3936A046A10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CB0B54-90C8-6C3A-2F92-CC3FD5531D12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789CEFE-B049-FC6A-BAC8-A1605566E5AD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5002E33-EBAF-3D6F-02B7-76948847A5CC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6069C33-4913-4343-5483-CB213DEDD023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084A311-74C7-2703-E407-0382B75EC4D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3448540-32CE-29EB-545D-8C16E517116B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E8A99-3E17-210F-434E-31316D6EC246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689A98A-33A3-C0CF-FFB8-D157139AEAD4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90D0C2B-3E3A-335F-55E6-877CA23B3014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99A4C40-9E42-F324-AE29-CB3839E443EA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55C4A5F-7CA4-BD04-32BC-2050272F7B7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D29BF1E-55A7-178F-8E26-A93D528C6C58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BA57266-574F-978F-14C3-8EB596F8ADB7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9C2DD7-C08E-7F13-119A-7534E03141BC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9CBAC4D-567D-3ECC-AA6E-D560622221AB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B361A4-DAC5-B207-1A3A-4A16326C12E7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13E208E-7AFB-1FFD-D6CC-3449D26AD88D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322BBBF-75BC-2F7E-AB9D-3B5688EBF00E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3ECD8E6-354B-CE7A-A991-12765BF85D4A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0DECD8B-972F-158F-40F8-4188B438867E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DE94EF2-C71E-E4F6-A246-BC49971438D9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0C6AC5-D4F2-F705-F3D0-74EEC254B8D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4BCC832-7F54-6391-9290-D9A74D7D54F6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0A0184A-CBAE-53EF-3DB2-5CE5409DF7EA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FEA636E-71EA-5A49-D4D3-24E68FDB1FC1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9708FA-3472-EE36-5B8F-F1700835310F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4F1B780-A240-E05C-B068-6EEBB067D89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7898282-5E62-329A-8FAD-A767993DB8BB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EEE0129-313B-E1D8-E59F-5B253F602257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9ADF215-5BB1-52D1-B5DF-B750C337C9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CB6C958-715D-DD1E-4E44-997661CDA55E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C96D0C5-E62D-EEFA-4C6F-6AB9E505D6CF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AE5D507-C101-01E1-9362-123A557E1FF5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DE93ED8-4C1E-F0A0-E8D2-99958FE621AE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3EAB397-2CC8-5D9F-5FC8-C30B53B45E5D}"/>
              </a:ext>
            </a:extLst>
          </p:cNvPr>
          <p:cNvSpPr txBox="1"/>
          <p:nvPr/>
        </p:nvSpPr>
        <p:spPr>
          <a:xfrm>
            <a:off x="1319104" y="2729775"/>
            <a:ext cx="2753958" cy="91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2152057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杨瑞华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2152038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戈宇阳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BE590FB-95D4-13CF-A29A-8D5E1455ED70}"/>
              </a:ext>
            </a:extLst>
          </p:cNvPr>
          <p:cNvSpPr txBox="1"/>
          <p:nvPr/>
        </p:nvSpPr>
        <p:spPr>
          <a:xfrm>
            <a:off x="1184473" y="2049323"/>
            <a:ext cx="4143156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/>
              <a:t>项目核心实现，界面设计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2123A6-7E0A-520D-82FB-CB597B108628}"/>
              </a:ext>
            </a:extLst>
          </p:cNvPr>
          <p:cNvSpPr txBox="1"/>
          <p:nvPr/>
        </p:nvSpPr>
        <p:spPr>
          <a:xfrm>
            <a:off x="1200559" y="3989146"/>
            <a:ext cx="2165751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dirty="0"/>
              <a:t>PPT</a:t>
            </a:r>
            <a:r>
              <a:rPr lang="zh-CN" altLang="en-US" sz="2000" b="1" dirty="0"/>
              <a:t>、文档完善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F07CBF-DC1B-C06C-4BAC-00885BDA59AE}"/>
              </a:ext>
            </a:extLst>
          </p:cNvPr>
          <p:cNvSpPr txBox="1"/>
          <p:nvPr/>
        </p:nvSpPr>
        <p:spPr>
          <a:xfrm>
            <a:off x="1331806" y="4521485"/>
            <a:ext cx="2753958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2152831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陈峥海</a:t>
            </a:r>
          </a:p>
        </p:txBody>
      </p:sp>
    </p:spTree>
    <p:extLst>
      <p:ext uri="{BB962C8B-B14F-4D97-AF65-F5344CB8AC3E}">
        <p14:creationId xmlns:p14="http://schemas.microsoft.com/office/powerpoint/2010/main" val="9122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97A6A-6920-9920-FE1C-82DA9ADF0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7E9A995-FAF5-AC48-57F0-E3083F30C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6FD44D-6C3A-AA2F-9B23-1B2C34F0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01. </a:t>
            </a:r>
            <a:r>
              <a:rPr lang="zh-CN" altLang="en-US" sz="2400" dirty="0"/>
              <a:t>项目介绍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078B0-D457-8893-E9FD-7D61FC41B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02. </a:t>
            </a:r>
            <a:r>
              <a:rPr lang="zh-CN" altLang="en-US" sz="2400" dirty="0"/>
              <a:t>亮点分析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B60D4-141C-0DFE-7786-7AC8D5F2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03. </a:t>
            </a:r>
            <a:r>
              <a:rPr lang="zh-CN" altLang="en-US" sz="2400" dirty="0"/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30538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1658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7" y="1920192"/>
            <a:ext cx="2586844" cy="3304110"/>
            <a:chOff x="962477" y="1815569"/>
            <a:chExt cx="2506518" cy="3304111"/>
          </a:xfrm>
        </p:grpSpPr>
        <p:sp>
          <p:nvSpPr>
            <p:cNvPr id="5" name="矩形: 单圆角 4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编程环境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语言</a:t>
              </a:r>
              <a:r>
                <a:rPr lang="en-US" altLang="zh-CN" sz="1600" dirty="0"/>
                <a:t>: Python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/>
                <a:t>包</a:t>
              </a:r>
              <a:r>
                <a:rPr lang="en-US" altLang="zh-CN" sz="1600" dirty="0"/>
                <a:t>: </a:t>
              </a:r>
              <a:r>
                <a:rPr lang="en-US" altLang="zh-CN" sz="1600" dirty="0" err="1"/>
                <a:t>opencv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mediapipe</a:t>
              </a:r>
              <a:endParaRPr lang="en-US" altLang="zh-CN" sz="1600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98D60DF-4B29-11D3-6645-8E81549C0C18}"/>
              </a:ext>
            </a:extLst>
          </p:cNvPr>
          <p:cNvSpPr txBox="1"/>
          <p:nvPr/>
        </p:nvSpPr>
        <p:spPr>
          <a:xfrm>
            <a:off x="3871743" y="1981632"/>
            <a:ext cx="7156859" cy="172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本项目基于手势识别实现相册翻页的交互功能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opencv</a:t>
            </a:r>
            <a:r>
              <a:rPr lang="zh-CN" altLang="en-US" dirty="0"/>
              <a:t>与</a:t>
            </a:r>
            <a:r>
              <a:rPr lang="en-US" altLang="zh-CN" dirty="0" err="1"/>
              <a:t>MediaPipe</a:t>
            </a:r>
            <a:r>
              <a:rPr lang="zh-CN" altLang="en-US" dirty="0"/>
              <a:t>的接口实现手掌上</a:t>
            </a:r>
            <a:r>
              <a:rPr lang="en-US" altLang="zh-CN" dirty="0"/>
              <a:t>21</a:t>
            </a:r>
            <a:r>
              <a:rPr lang="zh-CN" altLang="en-US" dirty="0"/>
              <a:t>个关键点的定位，进而识别用户的手势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根据不同的手势对相册进行不同的操作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6" y="1920191"/>
            <a:ext cx="2996337" cy="3781359"/>
            <a:chOff x="962477" y="1815569"/>
            <a:chExt cx="2506518" cy="3304111"/>
          </a:xfrm>
        </p:grpSpPr>
        <p:sp>
          <p:nvSpPr>
            <p:cNvPr id="5" name="矩形: 单圆角 4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1172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手势定位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390448-30B3-F169-518E-EBF6261D7370}"/>
              </a:ext>
            </a:extLst>
          </p:cNvPr>
          <p:cNvGrpSpPr/>
          <p:nvPr/>
        </p:nvGrpSpPr>
        <p:grpSpPr>
          <a:xfrm>
            <a:off x="4374366" y="1920191"/>
            <a:ext cx="2996337" cy="3781359"/>
            <a:chOff x="962477" y="1815569"/>
            <a:chExt cx="2506518" cy="3304111"/>
          </a:xfrm>
        </p:grpSpPr>
        <p:sp>
          <p:nvSpPr>
            <p:cNvPr id="3" name="矩形: 单圆角 2">
              <a:extLst>
                <a:ext uri="{FF2B5EF4-FFF2-40B4-BE49-F238E27FC236}">
                  <a16:creationId xmlns:a16="http://schemas.microsoft.com/office/drawing/2014/main" id="{529A4BA1-B66B-5D94-BA5F-98885054BF8E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6BE3430-F10E-CB48-0C80-5D3C68F3DB15}"/>
                </a:ext>
              </a:extLst>
            </p:cNvPr>
            <p:cNvSpPr txBox="1"/>
            <p:nvPr/>
          </p:nvSpPr>
          <p:spPr>
            <a:xfrm>
              <a:off x="1604760" y="2138317"/>
              <a:ext cx="1012690" cy="34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手势识别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3A4487-E9C4-0452-A8EA-5860AC8EE7CD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A857596-6B2D-6F4D-1F94-CAA67582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B7CBE24-E2A3-73CE-4460-E87544D78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0F98A2C-43EE-34EB-B2EC-C76E0AED1484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A7ADCC-7285-DD53-E69C-834B51F2C8C1}"/>
              </a:ext>
            </a:extLst>
          </p:cNvPr>
          <p:cNvGrpSpPr/>
          <p:nvPr/>
        </p:nvGrpSpPr>
        <p:grpSpPr>
          <a:xfrm>
            <a:off x="7786256" y="1920191"/>
            <a:ext cx="2996337" cy="3781359"/>
            <a:chOff x="962477" y="1815569"/>
            <a:chExt cx="2506518" cy="3304111"/>
          </a:xfrm>
        </p:grpSpPr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717148F9-C3C3-2644-39D8-44D55FB15B58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A9503D-1379-7C17-BB97-6EF5B34E6156}"/>
                </a:ext>
              </a:extLst>
            </p:cNvPr>
            <p:cNvSpPr txBox="1"/>
            <p:nvPr/>
          </p:nvSpPr>
          <p:spPr>
            <a:xfrm>
              <a:off x="1604760" y="2138317"/>
              <a:ext cx="1172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手势定位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160258-C6B0-EEC4-A9F2-B0F62CB9E436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656DDA1-DF0E-BDDC-716B-2BCF1D0B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03224AF-190C-D9E1-0AB2-B38A62B5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3CC76B-BC6C-5648-9393-DF7CD89753E7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84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A7ADCC-7285-DD53-E69C-834B51F2C8C1}"/>
              </a:ext>
            </a:extLst>
          </p:cNvPr>
          <p:cNvGrpSpPr/>
          <p:nvPr/>
        </p:nvGrpSpPr>
        <p:grpSpPr>
          <a:xfrm>
            <a:off x="891368" y="1597582"/>
            <a:ext cx="9961299" cy="1963199"/>
            <a:chOff x="962477" y="1793831"/>
            <a:chExt cx="2506518" cy="3304111"/>
          </a:xfrm>
        </p:grpSpPr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717148F9-C3C3-2644-39D8-44D55FB15B58}"/>
                </a:ext>
              </a:extLst>
            </p:cNvPr>
            <p:cNvSpPr/>
            <p:nvPr/>
          </p:nvSpPr>
          <p:spPr>
            <a:xfrm>
              <a:off x="962477" y="1793831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A9503D-1379-7C17-BB97-6EF5B34E6156}"/>
                </a:ext>
              </a:extLst>
            </p:cNvPr>
            <p:cNvSpPr txBox="1"/>
            <p:nvPr/>
          </p:nvSpPr>
          <p:spPr>
            <a:xfrm>
              <a:off x="2063428" y="1870432"/>
              <a:ext cx="307018" cy="67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运行方法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160258-C6B0-EEC4-A9F2-B0F62CB9E436}"/>
                </a:ext>
              </a:extLst>
            </p:cNvPr>
            <p:cNvSpPr txBox="1"/>
            <p:nvPr/>
          </p:nvSpPr>
          <p:spPr>
            <a:xfrm>
              <a:off x="1075196" y="2934777"/>
              <a:ext cx="2115441" cy="134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2000" dirty="0"/>
                <a:t>安装所需包</a:t>
              </a:r>
              <a:endParaRPr lang="en-US" altLang="zh-CN" sz="2000" dirty="0"/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en-US" altLang="zh-CN" sz="2000" dirty="0"/>
                <a:t>python picture_viewer.py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3CC76B-BC6C-5648-9393-DF7CD89753E7}"/>
                </a:ext>
              </a:extLst>
            </p:cNvPr>
            <p:cNvCxnSpPr>
              <a:cxnSpLocks/>
            </p:cNvCxnSpPr>
            <p:nvPr/>
          </p:nvCxnSpPr>
          <p:spPr>
            <a:xfrm>
              <a:off x="962477" y="2632170"/>
              <a:ext cx="2506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F2C2AC0E-4086-E70D-7235-901BE96FA3AD}"/>
              </a:ext>
            </a:extLst>
          </p:cNvPr>
          <p:cNvSpPr txBox="1"/>
          <p:nvPr/>
        </p:nvSpPr>
        <p:spPr>
          <a:xfrm>
            <a:off x="5266721" y="3893212"/>
            <a:ext cx="1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  <a:hlinkClick r:id="rId3" action="ppaction://hlinkfile"/>
              </a:rPr>
              <a:t>运行实例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2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项目亮点</a:t>
            </a:r>
          </a:p>
        </p:txBody>
      </p:sp>
    </p:spTree>
    <p:extLst>
      <p:ext uri="{BB962C8B-B14F-4D97-AF65-F5344CB8AC3E}">
        <p14:creationId xmlns:p14="http://schemas.microsoft.com/office/powerpoint/2010/main" val="294333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项目亮点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47641" y="1018051"/>
            <a:ext cx="5907991" cy="1549157"/>
            <a:chOff x="5053923" y="1208486"/>
            <a:chExt cx="5907991" cy="154915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交互体验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9582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手势识别为用户提供了一种自然、直观的交互方式。比传统的按钮点击或滑动更加身临其境，增强了用户的参与感和沉浸感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1E1F7787-DACE-2DCB-1994-F4D52B70FC88}"/>
              </a:ext>
            </a:extLst>
          </p:cNvPr>
          <p:cNvGrpSpPr/>
          <p:nvPr/>
        </p:nvGrpSpPr>
        <p:grpSpPr>
          <a:xfrm>
            <a:off x="5147640" y="2696244"/>
            <a:ext cx="5907991" cy="1549157"/>
            <a:chOff x="5053923" y="1208486"/>
            <a:chExt cx="5907991" cy="1549157"/>
          </a:xfrm>
        </p:grpSpPr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E89765C1-D1A2-D766-05EC-2CD74BC50CBC}"/>
                </a:ext>
              </a:extLst>
            </p:cNvPr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F2CD17A-DE22-BEA9-DB21-B4FE32B81BDD}"/>
                </a:ext>
              </a:extLst>
            </p:cNvPr>
            <p:cNvSpPr txBox="1"/>
            <p:nvPr/>
          </p:nvSpPr>
          <p:spPr>
            <a:xfrm>
              <a:off x="6141981" y="13964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创新性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96C6D67-C0A9-738C-00E8-7196C7D292D9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663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手势识别在相册浏览中是一种相对新颖的应用方式，可吸引用户的注意力并产生新鲜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17" name="图形 216">
              <a:extLst>
                <a:ext uri="{FF2B5EF4-FFF2-40B4-BE49-F238E27FC236}">
                  <a16:creationId xmlns:a16="http://schemas.microsoft.com/office/drawing/2014/main" id="{9191813F-4B60-006E-ECF4-6A1AB749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38500" y="4433351"/>
            <a:ext cx="5907991" cy="1549157"/>
            <a:chOff x="5053923" y="1208486"/>
            <a:chExt cx="5907991" cy="1549157"/>
          </a:xfrm>
        </p:grpSpPr>
        <p:sp>
          <p:nvSpPr>
            <p:cNvPr id="224" name="矩形: 圆角 223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latin typeface="+mj-ea"/>
                  <a:ea typeface="+mj-ea"/>
                </a:rPr>
                <a:t>可定制性</a:t>
              </a:r>
            </a:p>
          </p:txBody>
        </p:sp>
        <p:sp>
          <p:nvSpPr>
            <p:cNvPr id="226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您可以为手势识别设置不同的手势来执行不同的操作，为用户提供了高度的定制化选择，可根据自己的偏好和需求进行个性化设置。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27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3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1853511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356</Words>
  <Application>Microsoft Office PowerPoint</Application>
  <PresentationFormat>宽屏</PresentationFormat>
  <Paragraphs>66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Söhne</vt:lpstr>
      <vt:lpstr>宋体</vt:lpstr>
      <vt:lpstr>微软雅黑</vt:lpstr>
      <vt:lpstr>微软雅黑 Light</vt:lpstr>
      <vt:lpstr>Arial</vt:lpstr>
      <vt:lpstr>Calibri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2023-06-16T00:40:51Z</dcterms:modified>
</cp:coreProperties>
</file>