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90" r:id="rId3"/>
    <p:sldId id="291" r:id="rId5"/>
    <p:sldId id="292" r:id="rId6"/>
    <p:sldId id="277" r:id="rId7"/>
    <p:sldId id="293" r:id="rId8"/>
    <p:sldId id="303" r:id="rId9"/>
    <p:sldId id="304" r:id="rId10"/>
    <p:sldId id="305" r:id="rId11"/>
    <p:sldId id="306" r:id="rId12"/>
    <p:sldId id="313" r:id="rId13"/>
    <p:sldId id="314" r:id="rId14"/>
    <p:sldId id="296" r:id="rId15"/>
    <p:sldId id="294" r:id="rId16"/>
    <p:sldId id="264" r:id="rId17"/>
    <p:sldId id="295" r:id="rId18"/>
    <p:sldId id="286" r:id="rId19"/>
    <p:sldId id="289"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8FF"/>
    <a:srgbClr val="F0F0F0"/>
    <a:srgbClr val="1E1E1F"/>
    <a:srgbClr val="FB5D64"/>
    <a:srgbClr val="E8EEF9"/>
    <a:srgbClr val="E1E6FB"/>
    <a:srgbClr val="FFFFFF"/>
    <a:srgbClr val="E9EDFA"/>
    <a:srgbClr val="BAC6F2"/>
    <a:srgbClr val="BAC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523" autoAdjust="0"/>
  </p:normalViewPr>
  <p:slideViewPr>
    <p:cSldViewPr snapToGrid="0">
      <p:cViewPr varScale="1">
        <p:scale>
          <a:sx n="71" d="100"/>
          <a:sy n="71" d="100"/>
        </p:scale>
        <p:origin x="1138" y="53"/>
      </p:cViewPr>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Light" panose="020B0502040204020203" pitchFamily="34" charset="-122"/>
                <a:ea typeface="微软雅黑 Light" panose="020B0502040204020203"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Light" panose="020B0502040204020203" pitchFamily="34" charset="-122"/>
                <a:ea typeface="微软雅黑 Light" panose="020B0502040204020203" pitchFamily="34" charset="-122"/>
              </a:defRPr>
            </a:lvl1pPr>
          </a:lstStyle>
          <a:p>
            <a:fld id="{D7BBE6FB-4983-42F5-B216-1A2ADEE7DF7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Light" panose="020B0502040204020203" pitchFamily="34" charset="-122"/>
                <a:ea typeface="微软雅黑 Light" panose="020B0502040204020203"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Light" panose="020B0502040204020203" pitchFamily="34" charset="-122"/>
                <a:ea typeface="微软雅黑 Light" panose="020B0502040204020203" pitchFamily="34" charset="-122"/>
              </a:defRPr>
            </a:lvl1pPr>
          </a:lstStyle>
          <a:p>
            <a:fld id="{2B735503-9D21-443F-BC18-5459550EB72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1pPr>
    <a:lvl2pPr marL="4572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2pPr>
    <a:lvl3pPr marL="9144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3pPr>
    <a:lvl4pPr marL="13716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4pPr>
    <a:lvl5pPr marL="18288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sz="1200" b="0" i="0" dirty="0">
                <a:solidFill>
                  <a:srgbClr val="3A3838"/>
                </a:solidFill>
                <a:effectLst/>
                <a:latin typeface="Calibri" panose="020F0502020204030204" pitchFamily="34" charset="0"/>
              </a:rPr>
              <a:t>The presentation can be </a:t>
            </a:r>
            <a:r>
              <a:rPr lang="en-US" altLang="zh-CN" sz="1200" b="0" i="0" dirty="0" err="1">
                <a:solidFill>
                  <a:srgbClr val="3A3838"/>
                </a:solidFill>
                <a:effectLst/>
                <a:latin typeface="Calibri" panose="020F0502020204030204" pitchFamily="34" charset="0"/>
              </a:rPr>
              <a:t>orgnized</a:t>
            </a:r>
            <a:r>
              <a:rPr lang="en-US" altLang="zh-CN" sz="1200" b="0" i="0" dirty="0">
                <a:solidFill>
                  <a:srgbClr val="3A3838"/>
                </a:solidFill>
                <a:effectLst/>
                <a:latin typeface="Calibri" panose="020F0502020204030204" pitchFamily="34" charset="0"/>
              </a:rPr>
              <a:t> as:</a:t>
            </a:r>
            <a:endParaRPr lang="en-US" altLang="zh-CN" sz="1200" b="0" i="0" dirty="0">
              <a:solidFill>
                <a:srgbClr val="3A3838"/>
              </a:solidFill>
              <a:effectLst/>
              <a:latin typeface="Calibri" panose="020F0502020204030204" pitchFamily="34" charset="0"/>
            </a:endParaRPr>
          </a:p>
          <a:p>
            <a:pPr algn="l"/>
            <a:r>
              <a:rPr lang="en-US" altLang="zh-CN" sz="1200" b="0" i="0" dirty="0">
                <a:solidFill>
                  <a:srgbClr val="3A3838"/>
                </a:solidFill>
                <a:effectLst/>
                <a:latin typeface="Calibri" panose="020F0502020204030204" pitchFamily="34" charset="0"/>
              </a:rPr>
              <a:t>1. A introduction to your program (requirements and functionalities);</a:t>
            </a:r>
            <a:endParaRPr lang="en-US" altLang="zh-CN" sz="1200" b="0" i="0" dirty="0">
              <a:solidFill>
                <a:srgbClr val="3A3838"/>
              </a:solidFill>
              <a:effectLst/>
              <a:latin typeface="Calibri" panose="020F0502020204030204" pitchFamily="34" charset="0"/>
            </a:endParaRPr>
          </a:p>
          <a:p>
            <a:pPr algn="l"/>
            <a:r>
              <a:rPr lang="en-US" altLang="zh-CN" sz="1200" b="0" i="0" dirty="0">
                <a:solidFill>
                  <a:srgbClr val="3A3838"/>
                </a:solidFill>
                <a:effectLst/>
                <a:latin typeface="Calibri" panose="020F0502020204030204" pitchFamily="34" charset="0"/>
              </a:rPr>
              <a:t>2. Novelty of your project;</a:t>
            </a:r>
            <a:endParaRPr lang="en-US" altLang="zh-CN" sz="1200" b="0" i="0" dirty="0">
              <a:solidFill>
                <a:srgbClr val="3A3838"/>
              </a:solidFill>
              <a:effectLst/>
              <a:latin typeface="Calibri" panose="020F0502020204030204" pitchFamily="34" charset="0"/>
            </a:endParaRPr>
          </a:p>
          <a:p>
            <a:pPr algn="l"/>
            <a:r>
              <a:rPr lang="en-US" altLang="zh-CN" sz="1200" b="0" i="0" dirty="0">
                <a:solidFill>
                  <a:srgbClr val="3A3838"/>
                </a:solidFill>
                <a:effectLst/>
                <a:latin typeface="Calibri" panose="020F0502020204030204" pitchFamily="34" charset="0"/>
              </a:rPr>
              <a:t>3. Contribution of each member;</a:t>
            </a:r>
            <a:endParaRPr lang="en-US" altLang="zh-CN" sz="1200" b="0" i="0" dirty="0">
              <a:solidFill>
                <a:srgbClr val="3A3838"/>
              </a:solidFill>
              <a:effectLst/>
              <a:latin typeface="Calibri" panose="020F0502020204030204" pitchFamily="34" charset="0"/>
            </a:endParaRPr>
          </a:p>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328"/>
                </a:solidFill>
                <a:effectLst/>
                <a:latin typeface="-apple-system"/>
              </a:rPr>
              <a:t>这是一个关于使用</a:t>
            </a:r>
            <a:r>
              <a:rPr lang="en-US" altLang="zh-CN" b="0" i="0" dirty="0" err="1">
                <a:solidFill>
                  <a:srgbClr val="1F2328"/>
                </a:solidFill>
                <a:effectLst/>
                <a:latin typeface="-apple-system"/>
              </a:rPr>
              <a:t>MediaPipe</a:t>
            </a:r>
            <a:r>
              <a:rPr lang="zh-CN" altLang="en-US" b="0" i="0" dirty="0">
                <a:solidFill>
                  <a:srgbClr val="1F2328"/>
                </a:solidFill>
                <a:effectLst/>
                <a:latin typeface="-apple-system"/>
              </a:rPr>
              <a:t>进行手势识别的小案例。</a:t>
            </a:r>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328"/>
                </a:solidFill>
                <a:effectLst/>
                <a:latin typeface="-apple-system"/>
              </a:rPr>
              <a:t>这是一个关于使用</a:t>
            </a:r>
            <a:r>
              <a:rPr lang="en-US" altLang="zh-CN" b="0" i="0" dirty="0" err="1">
                <a:solidFill>
                  <a:srgbClr val="1F2328"/>
                </a:solidFill>
                <a:effectLst/>
                <a:latin typeface="-apple-system"/>
              </a:rPr>
              <a:t>MediaPipe</a:t>
            </a:r>
            <a:r>
              <a:rPr lang="zh-CN" altLang="en-US" b="0" i="0" dirty="0">
                <a:solidFill>
                  <a:srgbClr val="1F2328"/>
                </a:solidFill>
                <a:effectLst/>
                <a:latin typeface="-apple-system"/>
              </a:rPr>
              <a:t>进行手势识别的小案例。</a:t>
            </a:r>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328"/>
                </a:solidFill>
                <a:effectLst/>
                <a:latin typeface="-apple-system"/>
              </a:rPr>
              <a:t>这是一个关于使用</a:t>
            </a:r>
            <a:r>
              <a:rPr lang="en-US" altLang="zh-CN" b="0" i="0" dirty="0" err="1">
                <a:solidFill>
                  <a:srgbClr val="1F2328"/>
                </a:solidFill>
                <a:effectLst/>
                <a:latin typeface="-apple-system"/>
              </a:rPr>
              <a:t>MediaPipe</a:t>
            </a:r>
            <a:r>
              <a:rPr lang="zh-CN" altLang="en-US" b="0" i="0" dirty="0">
                <a:solidFill>
                  <a:srgbClr val="1F2328"/>
                </a:solidFill>
                <a:effectLst/>
                <a:latin typeface="-apple-system"/>
              </a:rPr>
              <a:t>进行手势识别的小案例。</a:t>
            </a:r>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328"/>
                </a:solidFill>
                <a:effectLst/>
                <a:latin typeface="-apple-system"/>
              </a:rPr>
              <a:t>这是一个关于使用</a:t>
            </a:r>
            <a:r>
              <a:rPr lang="en-US" altLang="zh-CN" b="0" i="0" dirty="0" err="1">
                <a:solidFill>
                  <a:srgbClr val="1F2328"/>
                </a:solidFill>
                <a:effectLst/>
                <a:latin typeface="-apple-system"/>
              </a:rPr>
              <a:t>MediaPipe</a:t>
            </a:r>
            <a:r>
              <a:rPr lang="zh-CN" altLang="en-US" b="0" i="0" dirty="0">
                <a:solidFill>
                  <a:srgbClr val="1F2328"/>
                </a:solidFill>
                <a:effectLst/>
                <a:latin typeface="-apple-system"/>
              </a:rPr>
              <a:t>进行手势识别的小案例。</a:t>
            </a:r>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328"/>
                </a:solidFill>
                <a:effectLst/>
                <a:latin typeface="-apple-system"/>
              </a:rPr>
              <a:t>这是一个关于使用</a:t>
            </a:r>
            <a:r>
              <a:rPr lang="en-US" altLang="zh-CN" b="0" i="0" dirty="0" err="1">
                <a:solidFill>
                  <a:srgbClr val="1F2328"/>
                </a:solidFill>
                <a:effectLst/>
                <a:latin typeface="-apple-system"/>
              </a:rPr>
              <a:t>MediaPipe</a:t>
            </a:r>
            <a:r>
              <a:rPr lang="zh-CN" altLang="en-US" b="0" i="0" dirty="0">
                <a:solidFill>
                  <a:srgbClr val="1F2328"/>
                </a:solidFill>
                <a:effectLst/>
                <a:latin typeface="-apple-system"/>
              </a:rPr>
              <a:t>进行手势识别的小案例。</a:t>
            </a:r>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328"/>
                </a:solidFill>
                <a:effectLst/>
                <a:latin typeface="-apple-system"/>
              </a:rPr>
              <a:t>这是一个关于使用</a:t>
            </a:r>
            <a:r>
              <a:rPr lang="en-US" altLang="zh-CN" b="0" i="0" dirty="0" err="1">
                <a:solidFill>
                  <a:srgbClr val="1F2328"/>
                </a:solidFill>
                <a:effectLst/>
                <a:latin typeface="-apple-system"/>
              </a:rPr>
              <a:t>MediaPipe</a:t>
            </a:r>
            <a:r>
              <a:rPr lang="zh-CN" altLang="en-US" b="0" i="0" dirty="0">
                <a:solidFill>
                  <a:srgbClr val="1F2328"/>
                </a:solidFill>
                <a:effectLst/>
                <a:latin typeface="-apple-system"/>
              </a:rPr>
              <a:t>进行手势识别的小案例。</a:t>
            </a:r>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328"/>
                </a:solidFill>
                <a:effectLst/>
                <a:latin typeface="-apple-system"/>
              </a:rPr>
              <a:t>这是一个关于使用</a:t>
            </a:r>
            <a:r>
              <a:rPr lang="en-US" altLang="zh-CN" b="0" i="0" dirty="0" err="1">
                <a:solidFill>
                  <a:srgbClr val="1F2328"/>
                </a:solidFill>
                <a:effectLst/>
                <a:latin typeface="-apple-system"/>
              </a:rPr>
              <a:t>MediaPipe</a:t>
            </a:r>
            <a:r>
              <a:rPr lang="zh-CN" altLang="en-US" b="0" i="0" dirty="0">
                <a:solidFill>
                  <a:srgbClr val="1F2328"/>
                </a:solidFill>
                <a:effectLst/>
                <a:latin typeface="-apple-system"/>
              </a:rPr>
              <a:t>进行手势识别的小案例。</a:t>
            </a:r>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2">
            <a:alpha val="17000"/>
          </a:schemeClr>
        </a:solidFill>
        <a:effectLst/>
      </p:bgPr>
    </p:bg>
    <p:spTree>
      <p:nvGrpSpPr>
        <p:cNvPr id="1" name=""/>
        <p:cNvGrpSpPr/>
        <p:nvPr/>
      </p:nvGrpSpPr>
      <p:grpSpPr>
        <a:xfrm>
          <a:off x="0" y="0"/>
          <a:ext cx="0" cy="0"/>
          <a:chOff x="0" y="0"/>
          <a:chExt cx="0" cy="0"/>
        </a:xfrm>
      </p:grpSpPr>
      <p:sp>
        <p:nvSpPr>
          <p:cNvPr id="3" name="矩形: 圆角 2"/>
          <p:cNvSpPr/>
          <p:nvPr userDrawn="1"/>
        </p:nvSpPr>
        <p:spPr>
          <a:xfrm>
            <a:off x="567300" y="480446"/>
            <a:ext cx="11057402" cy="6071480"/>
          </a:xfrm>
          <a:prstGeom prst="roundRect">
            <a:avLst>
              <a:gd name="adj" fmla="val 4287"/>
            </a:avLst>
          </a:prstGeom>
          <a:solidFill>
            <a:schemeClr val="bg1"/>
          </a:solidFill>
          <a:ln>
            <a:solidFill>
              <a:schemeClr val="accent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rotWithShape="1">
          <a:blip r:embed="rId2">
            <a:duotone>
              <a:schemeClr val="accent2">
                <a:shade val="45000"/>
                <a:satMod val="135000"/>
              </a:schemeClr>
              <a:prstClr val="white"/>
            </a:duotone>
          </a:blip>
          <a:srcRect t="23121" r="-53" b="17185"/>
          <a:stretch>
            <a:fillRect/>
          </a:stretch>
        </p:blipFill>
        <p:spPr>
          <a:xfrm>
            <a:off x="567297" y="480446"/>
            <a:ext cx="11057403" cy="6142028"/>
          </a:xfrm>
          <a:prstGeom prst="roundRect">
            <a:avLst>
              <a:gd name="adj" fmla="val 6444"/>
            </a:avLst>
          </a:prstGeom>
          <a:ln>
            <a:noFill/>
          </a:ln>
        </p:spPr>
      </p:pic>
      <p:grpSp>
        <p:nvGrpSpPr>
          <p:cNvPr id="4" name="组合 3"/>
          <p:cNvGrpSpPr/>
          <p:nvPr userDrawn="1"/>
        </p:nvGrpSpPr>
        <p:grpSpPr>
          <a:xfrm>
            <a:off x="4998468" y="829715"/>
            <a:ext cx="5880092" cy="5657214"/>
            <a:chOff x="4998468" y="829715"/>
            <a:chExt cx="5880092" cy="5657214"/>
          </a:xfrm>
        </p:grpSpPr>
        <p:sp>
          <p:nvSpPr>
            <p:cNvPr id="5" name="任意多边形: 形状 4"/>
            <p:cNvSpPr/>
            <p:nvPr/>
          </p:nvSpPr>
          <p:spPr>
            <a:xfrm>
              <a:off x="4998468" y="829715"/>
              <a:ext cx="5719334" cy="5657214"/>
            </a:xfrm>
            <a:custGeom>
              <a:avLst/>
              <a:gdLst>
                <a:gd name="connsiteX0" fmla="*/ 5286152 w 5719334"/>
                <a:gd name="connsiteY0" fmla="*/ 60640 h 5657214"/>
                <a:gd name="connsiteX1" fmla="*/ 5692990 w 5719334"/>
                <a:gd name="connsiteY1" fmla="*/ 1979807 h 5657214"/>
                <a:gd name="connsiteX2" fmla="*/ 5583029 w 5719334"/>
                <a:gd name="connsiteY2" fmla="*/ 4148528 h 5657214"/>
                <a:gd name="connsiteX3" fmla="*/ 4336258 w 5719334"/>
                <a:gd name="connsiteY3" fmla="*/ 5648228 h 5657214"/>
                <a:gd name="connsiteX4" fmla="*/ 2239178 w 5719334"/>
                <a:gd name="connsiteY4" fmla="*/ 4895690 h 5657214"/>
                <a:gd name="connsiteX5" fmla="*/ 189233 w 5719334"/>
                <a:gd name="connsiteY5" fmla="*/ 4132587 h 5657214"/>
                <a:gd name="connsiteX6" fmla="*/ 395278 w 5719334"/>
                <a:gd name="connsiteY6" fmla="*/ 2294250 h 5657214"/>
                <a:gd name="connsiteX7" fmla="*/ 1814898 w 5719334"/>
                <a:gd name="connsiteY7" fmla="*/ 1201200 h 5657214"/>
                <a:gd name="connsiteX8" fmla="*/ 3337479 w 5719334"/>
                <a:gd name="connsiteY8" fmla="*/ 576065 h 5657214"/>
                <a:gd name="connsiteX9" fmla="*/ 5286152 w 5719334"/>
                <a:gd name="connsiteY9" fmla="*/ 60640 h 56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9334" h="5657214">
                  <a:moveTo>
                    <a:pt x="5286152" y="60640"/>
                  </a:moveTo>
                  <a:cubicBezTo>
                    <a:pt x="5710494" y="285689"/>
                    <a:pt x="5675549" y="1188635"/>
                    <a:pt x="5692990" y="1979807"/>
                  </a:cubicBezTo>
                  <a:cubicBezTo>
                    <a:pt x="5710431" y="2770979"/>
                    <a:pt x="5780509" y="3450064"/>
                    <a:pt x="5583029" y="4148528"/>
                  </a:cubicBezTo>
                  <a:cubicBezTo>
                    <a:pt x="5385548" y="4846992"/>
                    <a:pt x="4921198" y="5564397"/>
                    <a:pt x="4336258" y="5648228"/>
                  </a:cubicBezTo>
                  <a:cubicBezTo>
                    <a:pt x="3749568" y="5733809"/>
                    <a:pt x="3040664" y="5187253"/>
                    <a:pt x="2239178" y="4895690"/>
                  </a:cubicBezTo>
                  <a:cubicBezTo>
                    <a:pt x="1437692" y="4604127"/>
                    <a:pt x="543998" y="4567369"/>
                    <a:pt x="189233" y="4132587"/>
                  </a:cubicBezTo>
                  <a:cubicBezTo>
                    <a:pt x="-165531" y="3697805"/>
                    <a:pt x="21634" y="2864936"/>
                    <a:pt x="395278" y="2294250"/>
                  </a:cubicBezTo>
                  <a:cubicBezTo>
                    <a:pt x="770672" y="1723251"/>
                    <a:pt x="1332981" y="1415934"/>
                    <a:pt x="1814898" y="1201200"/>
                  </a:cubicBezTo>
                  <a:cubicBezTo>
                    <a:pt x="2295065" y="986404"/>
                    <a:pt x="2696652" y="864190"/>
                    <a:pt x="3337479" y="576065"/>
                  </a:cubicBezTo>
                  <a:cubicBezTo>
                    <a:pt x="3980056" y="289377"/>
                    <a:pt x="4861872" y="-164596"/>
                    <a:pt x="5286152" y="60640"/>
                  </a:cubicBezTo>
                  <a:close/>
                </a:path>
              </a:pathLst>
            </a:custGeom>
            <a:solidFill>
              <a:srgbClr val="F0F0F0"/>
            </a:solidFill>
            <a:ln w="6242" cap="flat">
              <a:noFill/>
              <a:prstDash val="solid"/>
              <a:miter/>
            </a:ln>
          </p:spPr>
          <p:txBody>
            <a:bodyPr rtlCol="0" anchor="ctr"/>
            <a:lstStyle/>
            <a:p>
              <a:endParaRPr lang="zh-CN" altLang="en-US"/>
            </a:p>
          </p:txBody>
        </p:sp>
        <p:sp>
          <p:nvSpPr>
            <p:cNvPr id="6" name="任意多边形: 形状 5"/>
            <p:cNvSpPr/>
            <p:nvPr/>
          </p:nvSpPr>
          <p:spPr>
            <a:xfrm>
              <a:off x="5356607" y="4026172"/>
              <a:ext cx="238995" cy="154272"/>
            </a:xfrm>
            <a:custGeom>
              <a:avLst/>
              <a:gdLst>
                <a:gd name="connsiteX0" fmla="*/ 238995 w 238995"/>
                <a:gd name="connsiteY0" fmla="*/ 132143 h 154272"/>
                <a:gd name="connsiteX1" fmla="*/ 38952 w 238995"/>
                <a:gd name="connsiteY1" fmla="*/ 7115 h 154272"/>
                <a:gd name="connsiteX2" fmla="*/ 62394 w 238995"/>
                <a:gd name="connsiteY2" fmla="*/ 154272 h 154272"/>
              </a:gdLst>
              <a:ahLst/>
              <a:cxnLst>
                <a:cxn ang="0">
                  <a:pos x="connsiteX0" y="connsiteY0"/>
                </a:cxn>
                <a:cxn ang="0">
                  <a:pos x="connsiteX1" y="connsiteY1"/>
                </a:cxn>
                <a:cxn ang="0">
                  <a:pos x="connsiteX2" y="connsiteY2"/>
                </a:cxn>
              </a:cxnLst>
              <a:rect l="l" t="t" r="r" b="b"/>
              <a:pathLst>
                <a:path w="238995" h="154272">
                  <a:moveTo>
                    <a:pt x="238995" y="132143"/>
                  </a:moveTo>
                  <a:cubicBezTo>
                    <a:pt x="195236" y="119640"/>
                    <a:pt x="63957" y="38372"/>
                    <a:pt x="38952" y="7115"/>
                  </a:cubicBezTo>
                  <a:cubicBezTo>
                    <a:pt x="13946" y="-24142"/>
                    <a:pt x="-45442" y="51688"/>
                    <a:pt x="62394" y="154272"/>
                  </a:cubicBezTo>
                </a:path>
              </a:pathLst>
            </a:custGeom>
            <a:solidFill>
              <a:srgbClr val="FFFFFF"/>
            </a:solidFill>
            <a:ln w="6242" cap="flat">
              <a:noFill/>
              <a:prstDash val="solid"/>
              <a:miter/>
            </a:ln>
          </p:spPr>
          <p:txBody>
            <a:bodyPr rtlCol="0" anchor="ctr"/>
            <a:lstStyle/>
            <a:p>
              <a:endParaRPr lang="zh-CN" altLang="en-US"/>
            </a:p>
          </p:txBody>
        </p:sp>
        <p:sp>
          <p:nvSpPr>
            <p:cNvPr id="7" name="任意多边形: 形状 6"/>
            <p:cNvSpPr/>
            <p:nvPr/>
          </p:nvSpPr>
          <p:spPr>
            <a:xfrm>
              <a:off x="5306596" y="3976161"/>
              <a:ext cx="238995" cy="154272"/>
            </a:xfrm>
            <a:custGeom>
              <a:avLst/>
              <a:gdLst>
                <a:gd name="connsiteX0" fmla="*/ 238995 w 238995"/>
                <a:gd name="connsiteY0" fmla="*/ 132143 h 154272"/>
                <a:gd name="connsiteX1" fmla="*/ 38952 w 238995"/>
                <a:gd name="connsiteY1" fmla="*/ 7115 h 154272"/>
                <a:gd name="connsiteX2" fmla="*/ 62394 w 238995"/>
                <a:gd name="connsiteY2" fmla="*/ 154272 h 154272"/>
              </a:gdLst>
              <a:ahLst/>
              <a:cxnLst>
                <a:cxn ang="0">
                  <a:pos x="connsiteX0" y="connsiteY0"/>
                </a:cxn>
                <a:cxn ang="0">
                  <a:pos x="connsiteX1" y="connsiteY1"/>
                </a:cxn>
                <a:cxn ang="0">
                  <a:pos x="connsiteX2" y="connsiteY2"/>
                </a:cxn>
              </a:cxnLst>
              <a:rect l="l" t="t" r="r" b="b"/>
              <a:pathLst>
                <a:path w="238995" h="154272">
                  <a:moveTo>
                    <a:pt x="238995" y="132143"/>
                  </a:moveTo>
                  <a:cubicBezTo>
                    <a:pt x="195236" y="119640"/>
                    <a:pt x="63957" y="38372"/>
                    <a:pt x="38952" y="7115"/>
                  </a:cubicBezTo>
                  <a:cubicBezTo>
                    <a:pt x="13946" y="-24141"/>
                    <a:pt x="-45442" y="51688"/>
                    <a:pt x="62394" y="154272"/>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8" name="任意多边形: 形状 7"/>
            <p:cNvSpPr/>
            <p:nvPr/>
          </p:nvSpPr>
          <p:spPr>
            <a:xfrm>
              <a:off x="5848006" y="4072661"/>
              <a:ext cx="247704" cy="279445"/>
            </a:xfrm>
            <a:custGeom>
              <a:avLst/>
              <a:gdLst>
                <a:gd name="connsiteX0" fmla="*/ 247705 w 247704"/>
                <a:gd name="connsiteY0" fmla="*/ 279446 h 279445"/>
                <a:gd name="connsiteX1" fmla="*/ 91421 w 247704"/>
                <a:gd name="connsiteY1" fmla="*/ 35643 h 279445"/>
                <a:gd name="connsiteX2" fmla="*/ 27532 w 247704"/>
                <a:gd name="connsiteY2" fmla="*/ 279446 h 279445"/>
              </a:gdLst>
              <a:ahLst/>
              <a:cxnLst>
                <a:cxn ang="0">
                  <a:pos x="connsiteX0" y="connsiteY0"/>
                </a:cxn>
                <a:cxn ang="0">
                  <a:pos x="connsiteX1" y="connsiteY1"/>
                </a:cxn>
                <a:cxn ang="0">
                  <a:pos x="connsiteX2" y="connsiteY2"/>
                </a:cxn>
              </a:cxnLst>
              <a:rect l="l" t="t" r="r" b="b"/>
              <a:pathLst>
                <a:path w="247704" h="279445">
                  <a:moveTo>
                    <a:pt x="247705" y="279446"/>
                  </a:moveTo>
                  <a:cubicBezTo>
                    <a:pt x="216448" y="241937"/>
                    <a:pt x="110175" y="85653"/>
                    <a:pt x="91421" y="35643"/>
                  </a:cubicBezTo>
                  <a:cubicBezTo>
                    <a:pt x="72667" y="-14368"/>
                    <a:pt x="-55048" y="-64379"/>
                    <a:pt x="27532" y="279446"/>
                  </a:cubicBezTo>
                </a:path>
              </a:pathLst>
            </a:custGeom>
            <a:solidFill>
              <a:srgbClr val="FFFFFF"/>
            </a:solidFill>
            <a:ln w="6242" cap="flat">
              <a:noFill/>
              <a:prstDash val="solid"/>
              <a:miter/>
            </a:ln>
          </p:spPr>
          <p:txBody>
            <a:bodyPr rtlCol="0" anchor="ctr"/>
            <a:lstStyle/>
            <a:p>
              <a:endParaRPr lang="zh-CN" altLang="en-US"/>
            </a:p>
          </p:txBody>
        </p:sp>
        <p:sp>
          <p:nvSpPr>
            <p:cNvPr id="9" name="任意多边形: 形状 8"/>
            <p:cNvSpPr/>
            <p:nvPr/>
          </p:nvSpPr>
          <p:spPr>
            <a:xfrm>
              <a:off x="5785494" y="4010157"/>
              <a:ext cx="247703" cy="279435"/>
            </a:xfrm>
            <a:custGeom>
              <a:avLst/>
              <a:gdLst>
                <a:gd name="connsiteX0" fmla="*/ 247703 w 247703"/>
                <a:gd name="connsiteY0" fmla="*/ 279435 h 279435"/>
                <a:gd name="connsiteX1" fmla="*/ 91420 w 247703"/>
                <a:gd name="connsiteY1" fmla="*/ 35632 h 279435"/>
                <a:gd name="connsiteX2" fmla="*/ 4463 w 247703"/>
                <a:gd name="connsiteY2" fmla="*/ 158159 h 279435"/>
              </a:gdLst>
              <a:ahLst/>
              <a:cxnLst>
                <a:cxn ang="0">
                  <a:pos x="connsiteX0" y="connsiteY0"/>
                </a:cxn>
                <a:cxn ang="0">
                  <a:pos x="connsiteX1" y="connsiteY1"/>
                </a:cxn>
                <a:cxn ang="0">
                  <a:pos x="connsiteX2" y="connsiteY2"/>
                </a:cxn>
              </a:cxnLst>
              <a:rect l="l" t="t" r="r" b="b"/>
              <a:pathLst>
                <a:path w="247703" h="279435">
                  <a:moveTo>
                    <a:pt x="247703" y="279435"/>
                  </a:moveTo>
                  <a:cubicBezTo>
                    <a:pt x="216447" y="241927"/>
                    <a:pt x="110174" y="85643"/>
                    <a:pt x="91420" y="35632"/>
                  </a:cubicBezTo>
                  <a:cubicBezTo>
                    <a:pt x="75229" y="-7440"/>
                    <a:pt x="-21730" y="-50512"/>
                    <a:pt x="4463" y="158159"/>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0" name="任意多边形: 形状 9"/>
            <p:cNvSpPr/>
            <p:nvPr/>
          </p:nvSpPr>
          <p:spPr>
            <a:xfrm>
              <a:off x="5209610" y="4126854"/>
              <a:ext cx="2073858" cy="1631807"/>
            </a:xfrm>
            <a:custGeom>
              <a:avLst/>
              <a:gdLst>
                <a:gd name="connsiteX0" fmla="*/ 1582377 w 2073858"/>
                <a:gd name="connsiteY0" fmla="*/ 792625 h 1631807"/>
                <a:gd name="connsiteX1" fmla="*/ 1367455 w 2073858"/>
                <a:gd name="connsiteY1" fmla="*/ 1200463 h 1631807"/>
                <a:gd name="connsiteX2" fmla="*/ 923609 w 2073858"/>
                <a:gd name="connsiteY2" fmla="*/ 325273 h 1631807"/>
                <a:gd name="connsiteX3" fmla="*/ 85927 w 2073858"/>
                <a:gd name="connsiteY3" fmla="*/ 6454 h 1631807"/>
                <a:gd name="connsiteX4" fmla="*/ 160944 w 2073858"/>
                <a:gd name="connsiteY4" fmla="*/ 206498 h 1631807"/>
                <a:gd name="connsiteX5" fmla="*/ 736068 w 2073858"/>
                <a:gd name="connsiteY5" fmla="*/ 600333 h 1631807"/>
                <a:gd name="connsiteX6" fmla="*/ 992374 w 2073858"/>
                <a:gd name="connsiteY6" fmla="*/ 1631807 h 1631807"/>
                <a:gd name="connsiteX7" fmla="*/ 1830806 w 2073858"/>
                <a:gd name="connsiteY7" fmla="*/ 1631807 h 1631807"/>
                <a:gd name="connsiteX8" fmla="*/ 2073859 w 2073858"/>
                <a:gd name="connsiteY8" fmla="*/ 1019174 h 1631807"/>
                <a:gd name="connsiteX9" fmla="*/ 1582377 w 2073858"/>
                <a:gd name="connsiteY9" fmla="*/ 792625 h 163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3858" h="1631807">
                  <a:moveTo>
                    <a:pt x="1582377" y="792625"/>
                  </a:moveTo>
                  <a:cubicBezTo>
                    <a:pt x="1542493" y="875393"/>
                    <a:pt x="1367455" y="1200463"/>
                    <a:pt x="1367455" y="1200463"/>
                  </a:cubicBezTo>
                  <a:cubicBezTo>
                    <a:pt x="1367455" y="1200463"/>
                    <a:pt x="967369" y="344028"/>
                    <a:pt x="923609" y="325273"/>
                  </a:cubicBezTo>
                  <a:cubicBezTo>
                    <a:pt x="879850" y="306519"/>
                    <a:pt x="210954" y="75219"/>
                    <a:pt x="85927" y="6454"/>
                  </a:cubicBezTo>
                  <a:cubicBezTo>
                    <a:pt x="35917" y="-18551"/>
                    <a:pt x="-114116" y="25208"/>
                    <a:pt x="160944" y="206498"/>
                  </a:cubicBezTo>
                  <a:cubicBezTo>
                    <a:pt x="436003" y="387787"/>
                    <a:pt x="704812" y="537820"/>
                    <a:pt x="736068" y="600333"/>
                  </a:cubicBezTo>
                  <a:cubicBezTo>
                    <a:pt x="767325" y="662847"/>
                    <a:pt x="992374" y="1631807"/>
                    <a:pt x="992374" y="1631807"/>
                  </a:cubicBezTo>
                  <a:lnTo>
                    <a:pt x="1830806" y="1631807"/>
                  </a:lnTo>
                  <a:cubicBezTo>
                    <a:pt x="1886318" y="1631807"/>
                    <a:pt x="2073859" y="1019174"/>
                    <a:pt x="2073859" y="1019174"/>
                  </a:cubicBezTo>
                  <a:cubicBezTo>
                    <a:pt x="2073859" y="1019174"/>
                    <a:pt x="1628575" y="741239"/>
                    <a:pt x="1582377" y="792625"/>
                  </a:cubicBezTo>
                  <a:close/>
                </a:path>
              </a:pathLst>
            </a:custGeom>
            <a:solidFill>
              <a:srgbClr val="FFFFFF"/>
            </a:solidFill>
            <a:ln w="6242" cap="flat">
              <a:noFill/>
              <a:prstDash val="solid"/>
              <a:miter/>
            </a:ln>
          </p:spPr>
          <p:txBody>
            <a:bodyPr rtlCol="0" anchor="ctr"/>
            <a:lstStyle/>
            <a:p>
              <a:endParaRPr lang="zh-CN" altLang="en-US"/>
            </a:p>
          </p:txBody>
        </p:sp>
        <p:sp>
          <p:nvSpPr>
            <p:cNvPr id="11" name="任意多边形: 形状 10"/>
            <p:cNvSpPr/>
            <p:nvPr/>
          </p:nvSpPr>
          <p:spPr>
            <a:xfrm>
              <a:off x="5886540" y="4322787"/>
              <a:ext cx="1334414" cy="1373360"/>
            </a:xfrm>
            <a:custGeom>
              <a:avLst/>
              <a:gdLst>
                <a:gd name="connsiteX0" fmla="*/ 192854 w 1334414"/>
                <a:gd name="connsiteY0" fmla="*/ 1117555 h 1373360"/>
                <a:gd name="connsiteX1" fmla="*/ 252930 w 1334414"/>
                <a:gd name="connsiteY1" fmla="*/ 1373361 h 1373360"/>
                <a:gd name="connsiteX2" fmla="*/ 1091362 w 1334414"/>
                <a:gd name="connsiteY2" fmla="*/ 1373361 h 1373360"/>
                <a:gd name="connsiteX3" fmla="*/ 1334415 w 1334414"/>
                <a:gd name="connsiteY3" fmla="*/ 760728 h 1373360"/>
                <a:gd name="connsiteX4" fmla="*/ 842933 w 1334414"/>
                <a:gd name="connsiteY4" fmla="*/ 534178 h 1373360"/>
                <a:gd name="connsiteX5" fmla="*/ 628011 w 1334414"/>
                <a:gd name="connsiteY5" fmla="*/ 942017 h 1373360"/>
                <a:gd name="connsiteX6" fmla="*/ 184165 w 1334414"/>
                <a:gd name="connsiteY6" fmla="*/ 66827 h 1373360"/>
                <a:gd name="connsiteX7" fmla="*/ 0 w 1334414"/>
                <a:gd name="connsiteY7" fmla="*/ 0 h 137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4414" h="1373360">
                  <a:moveTo>
                    <a:pt x="192854" y="1117555"/>
                  </a:moveTo>
                  <a:cubicBezTo>
                    <a:pt x="227612" y="1264587"/>
                    <a:pt x="252930" y="1373361"/>
                    <a:pt x="252930" y="1373361"/>
                  </a:cubicBezTo>
                  <a:lnTo>
                    <a:pt x="1091362" y="1373361"/>
                  </a:lnTo>
                  <a:cubicBezTo>
                    <a:pt x="1146874" y="1373361"/>
                    <a:pt x="1334415" y="760728"/>
                    <a:pt x="1334415" y="760728"/>
                  </a:cubicBezTo>
                  <a:cubicBezTo>
                    <a:pt x="1334415" y="760728"/>
                    <a:pt x="889130" y="482792"/>
                    <a:pt x="842933" y="534178"/>
                  </a:cubicBezTo>
                  <a:cubicBezTo>
                    <a:pt x="803049" y="616946"/>
                    <a:pt x="628011" y="942017"/>
                    <a:pt x="628011" y="942017"/>
                  </a:cubicBezTo>
                  <a:cubicBezTo>
                    <a:pt x="628011" y="942017"/>
                    <a:pt x="227925" y="85581"/>
                    <a:pt x="184165" y="66827"/>
                  </a:cubicBezTo>
                  <a:cubicBezTo>
                    <a:pt x="170662" y="61075"/>
                    <a:pt x="97896" y="35133"/>
                    <a:pt x="0"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2" name="任意多边形: 形状 11"/>
            <p:cNvSpPr/>
            <p:nvPr/>
          </p:nvSpPr>
          <p:spPr>
            <a:xfrm>
              <a:off x="5476076" y="4378987"/>
              <a:ext cx="556745" cy="865687"/>
            </a:xfrm>
            <a:custGeom>
              <a:avLst/>
              <a:gdLst>
                <a:gd name="connsiteX0" fmla="*/ 0 w 556745"/>
                <a:gd name="connsiteY0" fmla="*/ 0 h 865687"/>
                <a:gd name="connsiteX1" fmla="*/ 407088 w 556745"/>
                <a:gd name="connsiteY1" fmla="*/ 285687 h 865687"/>
                <a:gd name="connsiteX2" fmla="*/ 556746 w 556745"/>
                <a:gd name="connsiteY2" fmla="*/ 865688 h 865687"/>
              </a:gdLst>
              <a:ahLst/>
              <a:cxnLst>
                <a:cxn ang="0">
                  <a:pos x="connsiteX0" y="connsiteY0"/>
                </a:cxn>
                <a:cxn ang="0">
                  <a:pos x="connsiteX1" y="connsiteY1"/>
                </a:cxn>
                <a:cxn ang="0">
                  <a:pos x="connsiteX2" y="connsiteY2"/>
                </a:cxn>
              </a:cxnLst>
              <a:rect l="l" t="t" r="r" b="b"/>
              <a:pathLst>
                <a:path w="556745" h="865687">
                  <a:moveTo>
                    <a:pt x="0" y="0"/>
                  </a:moveTo>
                  <a:cubicBezTo>
                    <a:pt x="208170" y="131279"/>
                    <a:pt x="382270" y="236114"/>
                    <a:pt x="407088" y="285687"/>
                  </a:cubicBezTo>
                  <a:cubicBezTo>
                    <a:pt x="423529" y="318631"/>
                    <a:pt x="493920" y="603631"/>
                    <a:pt x="556746" y="865688"/>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3" name="任意多边形: 形状 12"/>
            <p:cNvSpPr/>
            <p:nvPr/>
          </p:nvSpPr>
          <p:spPr>
            <a:xfrm>
              <a:off x="5147078" y="4064349"/>
              <a:ext cx="575363" cy="199238"/>
            </a:xfrm>
            <a:custGeom>
              <a:avLst/>
              <a:gdLst>
                <a:gd name="connsiteX0" fmla="*/ 575364 w 575363"/>
                <a:gd name="connsiteY0" fmla="*/ 199238 h 199238"/>
                <a:gd name="connsiteX1" fmla="*/ 85945 w 575363"/>
                <a:gd name="connsiteY1" fmla="*/ 6447 h 199238"/>
                <a:gd name="connsiteX2" fmla="*/ 97010 w 575363"/>
                <a:gd name="connsiteY2" fmla="*/ 161168 h 199238"/>
              </a:gdLst>
              <a:ahLst/>
              <a:cxnLst>
                <a:cxn ang="0">
                  <a:pos x="connsiteX0" y="connsiteY0"/>
                </a:cxn>
                <a:cxn ang="0">
                  <a:pos x="connsiteX1" y="connsiteY1"/>
                </a:cxn>
                <a:cxn ang="0">
                  <a:pos x="connsiteX2" y="connsiteY2"/>
                </a:cxn>
              </a:cxnLst>
              <a:rect l="l" t="t" r="r" b="b"/>
              <a:pathLst>
                <a:path w="575363" h="199238">
                  <a:moveTo>
                    <a:pt x="575364" y="199238"/>
                  </a:moveTo>
                  <a:cubicBezTo>
                    <a:pt x="375945" y="126785"/>
                    <a:pt x="152897" y="43267"/>
                    <a:pt x="85945" y="6447"/>
                  </a:cubicBezTo>
                  <a:cubicBezTo>
                    <a:pt x="40373" y="-16308"/>
                    <a:pt x="-88093" y="17949"/>
                    <a:pt x="97010" y="161168"/>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4" name="任意多边形: 形状 13"/>
            <p:cNvSpPr/>
            <p:nvPr/>
          </p:nvSpPr>
          <p:spPr>
            <a:xfrm>
              <a:off x="6713407" y="3846931"/>
              <a:ext cx="1360833" cy="1460199"/>
            </a:xfrm>
            <a:custGeom>
              <a:avLst/>
              <a:gdLst>
                <a:gd name="connsiteX0" fmla="*/ 1211200 w 1360833"/>
                <a:gd name="connsiteY0" fmla="*/ 48826 h 1460199"/>
                <a:gd name="connsiteX1" fmla="*/ 936141 w 1360833"/>
                <a:gd name="connsiteY1" fmla="*/ 1456631 h 1460199"/>
                <a:gd name="connsiteX2" fmla="*/ 0 w 1360833"/>
                <a:gd name="connsiteY2" fmla="*/ 965775 h 1460199"/>
                <a:gd name="connsiteX3" fmla="*/ 1211200 w 1360833"/>
                <a:gd name="connsiteY3" fmla="*/ 48826 h 1460199"/>
              </a:gdLst>
              <a:ahLst/>
              <a:cxnLst>
                <a:cxn ang="0">
                  <a:pos x="connsiteX0" y="connsiteY0"/>
                </a:cxn>
                <a:cxn ang="0">
                  <a:pos x="connsiteX1" y="connsiteY1"/>
                </a:cxn>
                <a:cxn ang="0">
                  <a:pos x="connsiteX2" y="connsiteY2"/>
                </a:cxn>
                <a:cxn ang="0">
                  <a:pos x="connsiteX3" y="connsiteY3"/>
                </a:cxn>
              </a:cxnLst>
              <a:rect l="l" t="t" r="r" b="b"/>
              <a:pathLst>
                <a:path w="1360833" h="1460199">
                  <a:moveTo>
                    <a:pt x="1211200" y="48826"/>
                  </a:moveTo>
                  <a:cubicBezTo>
                    <a:pt x="1585907" y="243368"/>
                    <a:pt x="1166503" y="1211578"/>
                    <a:pt x="936141" y="1456631"/>
                  </a:cubicBezTo>
                  <a:cubicBezTo>
                    <a:pt x="747537" y="1497515"/>
                    <a:pt x="82205" y="1177946"/>
                    <a:pt x="0" y="965775"/>
                  </a:cubicBezTo>
                  <a:cubicBezTo>
                    <a:pt x="69140" y="756667"/>
                    <a:pt x="677210" y="-228484"/>
                    <a:pt x="1211200" y="48826"/>
                  </a:cubicBezTo>
                  <a:close/>
                </a:path>
              </a:pathLst>
            </a:custGeom>
            <a:solidFill>
              <a:schemeClr val="accent4"/>
            </a:solidFill>
            <a:ln w="6242" cap="flat">
              <a:noFill/>
              <a:prstDash val="solid"/>
              <a:miter/>
            </a:ln>
          </p:spPr>
          <p:txBody>
            <a:bodyPr rtlCol="0" anchor="ctr"/>
            <a:lstStyle/>
            <a:p>
              <a:endParaRPr lang="zh-CN" altLang="en-US"/>
            </a:p>
          </p:txBody>
        </p:sp>
        <p:sp>
          <p:nvSpPr>
            <p:cNvPr id="15" name="任意多边形: 形状 14"/>
            <p:cNvSpPr/>
            <p:nvPr/>
          </p:nvSpPr>
          <p:spPr>
            <a:xfrm>
              <a:off x="9352667" y="2189137"/>
              <a:ext cx="1525893" cy="1118055"/>
            </a:xfrm>
            <a:custGeom>
              <a:avLst/>
              <a:gdLst>
                <a:gd name="connsiteX0" fmla="*/ 1151687 w 1525893"/>
                <a:gd name="connsiteY0" fmla="*/ 0 h 1118055"/>
                <a:gd name="connsiteX1" fmla="*/ 1525894 w 1525893"/>
                <a:gd name="connsiteY1" fmla="*/ 858249 h 1118055"/>
                <a:gd name="connsiteX2" fmla="*/ 0 w 1525893"/>
                <a:gd name="connsiteY2" fmla="*/ 1118055 h 1118055"/>
                <a:gd name="connsiteX3" fmla="*/ 1151687 w 1525893"/>
                <a:gd name="connsiteY3" fmla="*/ 0 h 1118055"/>
              </a:gdLst>
              <a:ahLst/>
              <a:cxnLst>
                <a:cxn ang="0">
                  <a:pos x="connsiteX0" y="connsiteY0"/>
                </a:cxn>
                <a:cxn ang="0">
                  <a:pos x="connsiteX1" y="connsiteY1"/>
                </a:cxn>
                <a:cxn ang="0">
                  <a:pos x="connsiteX2" y="connsiteY2"/>
                </a:cxn>
                <a:cxn ang="0">
                  <a:pos x="connsiteX3" y="connsiteY3"/>
                </a:cxn>
              </a:cxnLst>
              <a:rect l="l" t="t" r="r" b="b"/>
              <a:pathLst>
                <a:path w="1525893" h="1118055">
                  <a:moveTo>
                    <a:pt x="1151687" y="0"/>
                  </a:moveTo>
                  <a:lnTo>
                    <a:pt x="1525894" y="858249"/>
                  </a:lnTo>
                  <a:lnTo>
                    <a:pt x="0" y="1118055"/>
                  </a:lnTo>
                  <a:lnTo>
                    <a:pt x="1151687" y="0"/>
                  </a:lnTo>
                  <a:close/>
                </a:path>
              </a:pathLst>
            </a:custGeom>
            <a:noFill/>
            <a:ln w="29838" cap="rnd">
              <a:solidFill>
                <a:schemeClr val="accent2"/>
              </a:solidFill>
              <a:prstDash val="solid"/>
              <a:round/>
            </a:ln>
          </p:spPr>
          <p:txBody>
            <a:bodyPr rtlCol="0" anchor="ctr"/>
            <a:lstStyle/>
            <a:p>
              <a:endParaRPr lang="zh-CN" altLang="en-US"/>
            </a:p>
          </p:txBody>
        </p:sp>
        <p:sp>
          <p:nvSpPr>
            <p:cNvPr id="16" name="任意多边形: 形状 15"/>
            <p:cNvSpPr/>
            <p:nvPr/>
          </p:nvSpPr>
          <p:spPr>
            <a:xfrm rot="18604199">
              <a:off x="5685158" y="2422283"/>
              <a:ext cx="1142998" cy="1005593"/>
            </a:xfrm>
            <a:custGeom>
              <a:avLst/>
              <a:gdLst>
                <a:gd name="connsiteX0" fmla="*/ 0 w 1142998"/>
                <a:gd name="connsiteY0" fmla="*/ 0 h 1005593"/>
                <a:gd name="connsiteX1" fmla="*/ 1142998 w 1142998"/>
                <a:gd name="connsiteY1" fmla="*/ 0 h 1005593"/>
                <a:gd name="connsiteX2" fmla="*/ 1142998 w 1142998"/>
                <a:gd name="connsiteY2" fmla="*/ 1005594 h 1005593"/>
                <a:gd name="connsiteX3" fmla="*/ 0 w 1142998"/>
                <a:gd name="connsiteY3" fmla="*/ 1005594 h 1005593"/>
              </a:gdLst>
              <a:ahLst/>
              <a:cxnLst>
                <a:cxn ang="0">
                  <a:pos x="connsiteX0" y="connsiteY0"/>
                </a:cxn>
                <a:cxn ang="0">
                  <a:pos x="connsiteX1" y="connsiteY1"/>
                </a:cxn>
                <a:cxn ang="0">
                  <a:pos x="connsiteX2" y="connsiteY2"/>
                </a:cxn>
                <a:cxn ang="0">
                  <a:pos x="connsiteX3" y="connsiteY3"/>
                </a:cxn>
              </a:cxnLst>
              <a:rect l="l" t="t" r="r" b="b"/>
              <a:pathLst>
                <a:path w="1142998" h="1005593">
                  <a:moveTo>
                    <a:pt x="0" y="0"/>
                  </a:moveTo>
                  <a:lnTo>
                    <a:pt x="1142998" y="0"/>
                  </a:lnTo>
                  <a:lnTo>
                    <a:pt x="1142998" y="1005594"/>
                  </a:lnTo>
                  <a:lnTo>
                    <a:pt x="0" y="1005594"/>
                  </a:lnTo>
                  <a:close/>
                </a:path>
              </a:pathLst>
            </a:custGeom>
            <a:noFill/>
            <a:ln w="29838" cap="rnd">
              <a:solidFill>
                <a:schemeClr val="accent2"/>
              </a:solidFill>
              <a:prstDash val="solid"/>
              <a:round/>
            </a:ln>
          </p:spPr>
          <p:txBody>
            <a:bodyPr rtlCol="0" anchor="ctr"/>
            <a:lstStyle/>
            <a:p>
              <a:endParaRPr lang="zh-CN" altLang="en-US"/>
            </a:p>
          </p:txBody>
        </p:sp>
        <p:sp>
          <p:nvSpPr>
            <p:cNvPr id="17" name="任意多边形: 形状 16"/>
            <p:cNvSpPr/>
            <p:nvPr/>
          </p:nvSpPr>
          <p:spPr>
            <a:xfrm>
              <a:off x="6650893" y="3784412"/>
              <a:ext cx="1360833" cy="1460205"/>
            </a:xfrm>
            <a:custGeom>
              <a:avLst/>
              <a:gdLst>
                <a:gd name="connsiteX0" fmla="*/ 516175 w 1360833"/>
                <a:gd name="connsiteY0" fmla="*/ 241748 h 1460205"/>
                <a:gd name="connsiteX1" fmla="*/ 1211200 w 1360833"/>
                <a:gd name="connsiteY1" fmla="*/ 48831 h 1460205"/>
                <a:gd name="connsiteX2" fmla="*/ 936141 w 1360833"/>
                <a:gd name="connsiteY2" fmla="*/ 1456637 h 1460205"/>
                <a:gd name="connsiteX3" fmla="*/ 0 w 1360833"/>
                <a:gd name="connsiteY3" fmla="*/ 965781 h 1460205"/>
                <a:gd name="connsiteX4" fmla="*/ 203919 w 1360833"/>
                <a:gd name="connsiteY4" fmla="*/ 604577 h 1460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833" h="1460205">
                  <a:moveTo>
                    <a:pt x="516175" y="241748"/>
                  </a:moveTo>
                  <a:cubicBezTo>
                    <a:pt x="727470" y="48957"/>
                    <a:pt x="976462" y="-73070"/>
                    <a:pt x="1211200" y="48831"/>
                  </a:cubicBezTo>
                  <a:cubicBezTo>
                    <a:pt x="1585907" y="243374"/>
                    <a:pt x="1166503" y="1211584"/>
                    <a:pt x="936141" y="1456637"/>
                  </a:cubicBezTo>
                  <a:cubicBezTo>
                    <a:pt x="747537" y="1497521"/>
                    <a:pt x="82205" y="1177952"/>
                    <a:pt x="0" y="965781"/>
                  </a:cubicBezTo>
                  <a:cubicBezTo>
                    <a:pt x="21567" y="900454"/>
                    <a:pt x="95771" y="759486"/>
                    <a:pt x="203919" y="604577"/>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8" name="任意多边形: 形状 17"/>
            <p:cNvSpPr/>
            <p:nvPr/>
          </p:nvSpPr>
          <p:spPr>
            <a:xfrm>
              <a:off x="7838589" y="3508173"/>
              <a:ext cx="1651608" cy="2194226"/>
            </a:xfrm>
            <a:custGeom>
              <a:avLst/>
              <a:gdLst>
                <a:gd name="connsiteX0" fmla="*/ 0 w 1651608"/>
                <a:gd name="connsiteY0" fmla="*/ 160472 h 2194226"/>
                <a:gd name="connsiteX1" fmla="*/ 532616 w 1651608"/>
                <a:gd name="connsiteY1" fmla="*/ 0 h 2194226"/>
                <a:gd name="connsiteX2" fmla="*/ 1651608 w 1651608"/>
                <a:gd name="connsiteY2" fmla="*/ 2194227 h 2194226"/>
              </a:gdLst>
              <a:ahLst/>
              <a:cxnLst>
                <a:cxn ang="0">
                  <a:pos x="connsiteX0" y="connsiteY0"/>
                </a:cxn>
                <a:cxn ang="0">
                  <a:pos x="connsiteX1" y="connsiteY1"/>
                </a:cxn>
                <a:cxn ang="0">
                  <a:pos x="connsiteX2" y="connsiteY2"/>
                </a:cxn>
              </a:cxnLst>
              <a:rect l="l" t="t" r="r" b="b"/>
              <a:pathLst>
                <a:path w="1651608" h="2194226">
                  <a:moveTo>
                    <a:pt x="0" y="160472"/>
                  </a:moveTo>
                  <a:cubicBezTo>
                    <a:pt x="151033" y="59263"/>
                    <a:pt x="327196" y="0"/>
                    <a:pt x="532616" y="0"/>
                  </a:cubicBezTo>
                  <a:cubicBezTo>
                    <a:pt x="1307784" y="0"/>
                    <a:pt x="1632854" y="1025223"/>
                    <a:pt x="1651608" y="2194227"/>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9" name="任意多边形: 形状 18"/>
            <p:cNvSpPr/>
            <p:nvPr/>
          </p:nvSpPr>
          <p:spPr>
            <a:xfrm>
              <a:off x="7173194" y="3865313"/>
              <a:ext cx="443221" cy="861499"/>
            </a:xfrm>
            <a:custGeom>
              <a:avLst/>
              <a:gdLst>
                <a:gd name="connsiteX0" fmla="*/ 0 w 443221"/>
                <a:gd name="connsiteY0" fmla="*/ 861500 h 861499"/>
                <a:gd name="connsiteX1" fmla="*/ 443221 w 443221"/>
                <a:gd name="connsiteY1" fmla="*/ 0 h 861499"/>
              </a:gdLst>
              <a:ahLst/>
              <a:cxnLst>
                <a:cxn ang="0">
                  <a:pos x="connsiteX0" y="connsiteY0"/>
                </a:cxn>
                <a:cxn ang="0">
                  <a:pos x="connsiteX1" y="connsiteY1"/>
                </a:cxn>
              </a:cxnLst>
              <a:rect l="l" t="t" r="r" b="b"/>
              <a:pathLst>
                <a:path w="443221" h="861499">
                  <a:moveTo>
                    <a:pt x="0" y="861500"/>
                  </a:moveTo>
                  <a:cubicBezTo>
                    <a:pt x="100022" y="537992"/>
                    <a:pt x="242115" y="226862"/>
                    <a:pt x="443221"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0" name="任意多边形: 形状 19"/>
            <p:cNvSpPr/>
            <p:nvPr/>
          </p:nvSpPr>
          <p:spPr>
            <a:xfrm>
              <a:off x="6977839" y="5235735"/>
              <a:ext cx="70077" cy="461412"/>
            </a:xfrm>
            <a:custGeom>
              <a:avLst/>
              <a:gdLst>
                <a:gd name="connsiteX0" fmla="*/ 0 w 70077"/>
                <a:gd name="connsiteY0" fmla="*/ 461413 h 461412"/>
                <a:gd name="connsiteX1" fmla="*/ 70078 w 70077"/>
                <a:gd name="connsiteY1" fmla="*/ 0 h 461412"/>
              </a:gdLst>
              <a:ahLst/>
              <a:cxnLst>
                <a:cxn ang="0">
                  <a:pos x="connsiteX0" y="connsiteY0"/>
                </a:cxn>
                <a:cxn ang="0">
                  <a:pos x="connsiteX1" y="connsiteY1"/>
                </a:cxn>
              </a:cxnLst>
              <a:rect l="l" t="t" r="r" b="b"/>
              <a:pathLst>
                <a:path w="70077" h="461412">
                  <a:moveTo>
                    <a:pt x="0" y="461413"/>
                  </a:moveTo>
                  <a:cubicBezTo>
                    <a:pt x="16129" y="320945"/>
                    <a:pt x="38696" y="163848"/>
                    <a:pt x="70078"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1" name="任意多边形: 形状 20"/>
            <p:cNvSpPr/>
            <p:nvPr/>
          </p:nvSpPr>
          <p:spPr>
            <a:xfrm>
              <a:off x="7047917" y="3570686"/>
              <a:ext cx="2503293" cy="2125461"/>
            </a:xfrm>
            <a:custGeom>
              <a:avLst/>
              <a:gdLst>
                <a:gd name="connsiteX0" fmla="*/ 2503293 w 2503293"/>
                <a:gd name="connsiteY0" fmla="*/ 2125462 h 2125461"/>
                <a:gd name="connsiteX1" fmla="*/ 1385801 w 2503293"/>
                <a:gd name="connsiteY1" fmla="*/ 0 h 2125461"/>
                <a:gd name="connsiteX2" fmla="*/ 0 w 2503293"/>
                <a:gd name="connsiteY2" fmla="*/ 2125462 h 2125461"/>
              </a:gdLst>
              <a:ahLst/>
              <a:cxnLst>
                <a:cxn ang="0">
                  <a:pos x="connsiteX0" y="connsiteY0"/>
                </a:cxn>
                <a:cxn ang="0">
                  <a:pos x="connsiteX1" y="connsiteY1"/>
                </a:cxn>
                <a:cxn ang="0">
                  <a:pos x="connsiteX2" y="connsiteY2"/>
                </a:cxn>
              </a:cxnLst>
              <a:rect l="l" t="t" r="r" b="b"/>
              <a:pathLst>
                <a:path w="2503293" h="2125461">
                  <a:moveTo>
                    <a:pt x="2503293" y="2125462"/>
                  </a:moveTo>
                  <a:cubicBezTo>
                    <a:pt x="2473037" y="985339"/>
                    <a:pt x="2145716" y="0"/>
                    <a:pt x="1385801" y="0"/>
                  </a:cubicBezTo>
                  <a:cubicBezTo>
                    <a:pt x="421779" y="0"/>
                    <a:pt x="102210" y="1305533"/>
                    <a:pt x="0" y="2125462"/>
                  </a:cubicBezTo>
                  <a:close/>
                </a:path>
              </a:pathLst>
            </a:custGeom>
            <a:solidFill>
              <a:schemeClr val="accent4"/>
            </a:solidFill>
            <a:ln w="6242" cap="flat">
              <a:noFill/>
              <a:prstDash val="solid"/>
              <a:miter/>
            </a:ln>
          </p:spPr>
          <p:txBody>
            <a:bodyPr rtlCol="0" anchor="ctr"/>
            <a:lstStyle/>
            <a:p>
              <a:endParaRPr lang="zh-CN" altLang="en-US"/>
            </a:p>
          </p:txBody>
        </p:sp>
        <p:sp>
          <p:nvSpPr>
            <p:cNvPr id="22" name="任意多边形: 形状 21"/>
            <p:cNvSpPr/>
            <p:nvPr/>
          </p:nvSpPr>
          <p:spPr>
            <a:xfrm>
              <a:off x="9109114" y="4820958"/>
              <a:ext cx="875189" cy="875189"/>
            </a:xfrm>
            <a:custGeom>
              <a:avLst/>
              <a:gdLst>
                <a:gd name="connsiteX0" fmla="*/ 875190 w 875189"/>
                <a:gd name="connsiteY0" fmla="*/ 423654 h 875189"/>
                <a:gd name="connsiteX1" fmla="*/ 693901 w 875189"/>
                <a:gd name="connsiteY1" fmla="*/ 0 h 875189"/>
                <a:gd name="connsiteX2" fmla="*/ 0 w 875189"/>
                <a:gd name="connsiteY2" fmla="*/ 425092 h 875189"/>
                <a:gd name="connsiteX3" fmla="*/ 139218 w 875189"/>
                <a:gd name="connsiteY3" fmla="*/ 875190 h 875189"/>
              </a:gdLst>
              <a:ahLst/>
              <a:cxnLst>
                <a:cxn ang="0">
                  <a:pos x="connsiteX0" y="connsiteY0"/>
                </a:cxn>
                <a:cxn ang="0">
                  <a:pos x="connsiteX1" y="connsiteY1"/>
                </a:cxn>
                <a:cxn ang="0">
                  <a:pos x="connsiteX2" y="connsiteY2"/>
                </a:cxn>
                <a:cxn ang="0">
                  <a:pos x="connsiteX3" y="connsiteY3"/>
                </a:cxn>
              </a:cxnLst>
              <a:rect l="l" t="t" r="r" b="b"/>
              <a:pathLst>
                <a:path w="875189" h="875189">
                  <a:moveTo>
                    <a:pt x="875190" y="423654"/>
                  </a:moveTo>
                  <a:lnTo>
                    <a:pt x="693901" y="0"/>
                  </a:lnTo>
                  <a:lnTo>
                    <a:pt x="0" y="425092"/>
                  </a:lnTo>
                  <a:cubicBezTo>
                    <a:pt x="21255" y="501609"/>
                    <a:pt x="94520" y="734159"/>
                    <a:pt x="139218" y="875190"/>
                  </a:cubicBezTo>
                </a:path>
              </a:pathLst>
            </a:custGeom>
            <a:noFill/>
            <a:ln w="29838" cap="rnd">
              <a:solidFill>
                <a:srgbClr val="1B3C87"/>
              </a:solidFill>
              <a:prstDash val="solid"/>
              <a:round/>
            </a:ln>
          </p:spPr>
          <p:txBody>
            <a:bodyPr rtlCol="0" anchor="ctr"/>
            <a:lstStyle/>
            <a:p>
              <a:endParaRPr lang="zh-CN" altLang="en-US"/>
            </a:p>
          </p:txBody>
        </p:sp>
        <p:sp>
          <p:nvSpPr>
            <p:cNvPr id="23" name="任意多边形: 形状 22"/>
            <p:cNvSpPr/>
            <p:nvPr/>
          </p:nvSpPr>
          <p:spPr>
            <a:xfrm>
              <a:off x="9171378" y="4883472"/>
              <a:ext cx="809550" cy="816051"/>
            </a:xfrm>
            <a:custGeom>
              <a:avLst/>
              <a:gdLst>
                <a:gd name="connsiteX0" fmla="*/ 809551 w 809550"/>
                <a:gd name="connsiteY0" fmla="*/ 816052 h 816051"/>
                <a:gd name="connsiteX1" fmla="*/ 809551 w 809550"/>
                <a:gd name="connsiteY1" fmla="*/ 269871 h 816051"/>
                <a:gd name="connsiteX2" fmla="*/ 693901 w 809550"/>
                <a:gd name="connsiteY2" fmla="*/ 0 h 816051"/>
                <a:gd name="connsiteX3" fmla="*/ 0 w 809550"/>
                <a:gd name="connsiteY3" fmla="*/ 425092 h 816051"/>
                <a:gd name="connsiteX4" fmla="*/ 120401 w 809550"/>
                <a:gd name="connsiteY4" fmla="*/ 815802 h 81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550" h="816051">
                  <a:moveTo>
                    <a:pt x="809551" y="816052"/>
                  </a:moveTo>
                  <a:lnTo>
                    <a:pt x="809551" y="269871"/>
                  </a:lnTo>
                  <a:lnTo>
                    <a:pt x="693901" y="0"/>
                  </a:lnTo>
                  <a:lnTo>
                    <a:pt x="0" y="425092"/>
                  </a:lnTo>
                  <a:cubicBezTo>
                    <a:pt x="18754" y="491606"/>
                    <a:pt x="76267" y="676084"/>
                    <a:pt x="120401" y="815802"/>
                  </a:cubicBezTo>
                  <a:close/>
                </a:path>
              </a:pathLst>
            </a:custGeom>
            <a:solidFill>
              <a:srgbClr val="FFFFFF"/>
            </a:solidFill>
            <a:ln w="6242" cap="flat">
              <a:noFill/>
              <a:prstDash val="solid"/>
              <a:miter/>
            </a:ln>
          </p:spPr>
          <p:txBody>
            <a:bodyPr rtlCol="0" anchor="ctr"/>
            <a:lstStyle/>
            <a:p>
              <a:endParaRPr lang="zh-CN" altLang="en-US"/>
            </a:p>
          </p:txBody>
        </p:sp>
        <p:sp>
          <p:nvSpPr>
            <p:cNvPr id="24" name="任意多边形: 形状 23"/>
            <p:cNvSpPr/>
            <p:nvPr/>
          </p:nvSpPr>
          <p:spPr>
            <a:xfrm>
              <a:off x="8780821" y="3803542"/>
              <a:ext cx="1228238" cy="1550149"/>
            </a:xfrm>
            <a:custGeom>
              <a:avLst/>
              <a:gdLst>
                <a:gd name="connsiteX0" fmla="*/ 271781 w 1228238"/>
                <a:gd name="connsiteY0" fmla="*/ 23450 h 1550149"/>
                <a:gd name="connsiteX1" fmla="*/ 1228239 w 1228238"/>
                <a:gd name="connsiteY1" fmla="*/ 1092433 h 1550149"/>
                <a:gd name="connsiteX2" fmla="*/ 271781 w 1228238"/>
                <a:gd name="connsiteY2" fmla="*/ 1542530 h 1550149"/>
                <a:gd name="connsiteX3" fmla="*/ 271781 w 1228238"/>
                <a:gd name="connsiteY3" fmla="*/ 23450 h 1550149"/>
              </a:gdLst>
              <a:ahLst/>
              <a:cxnLst>
                <a:cxn ang="0">
                  <a:pos x="connsiteX0" y="connsiteY0"/>
                </a:cxn>
                <a:cxn ang="0">
                  <a:pos x="connsiteX1" y="connsiteY1"/>
                </a:cxn>
                <a:cxn ang="0">
                  <a:pos x="connsiteX2" y="connsiteY2"/>
                </a:cxn>
                <a:cxn ang="0">
                  <a:pos x="connsiteX3" y="connsiteY3"/>
                </a:cxn>
              </a:cxnLst>
              <a:rect l="l" t="t" r="r" b="b"/>
              <a:pathLst>
                <a:path w="1228238" h="1550149">
                  <a:moveTo>
                    <a:pt x="271781" y="23450"/>
                  </a:moveTo>
                  <a:cubicBezTo>
                    <a:pt x="653114" y="-157839"/>
                    <a:pt x="1171977" y="761111"/>
                    <a:pt x="1228239" y="1092433"/>
                  </a:cubicBezTo>
                  <a:cubicBezTo>
                    <a:pt x="1146971" y="1267471"/>
                    <a:pt x="490579" y="1605044"/>
                    <a:pt x="271781" y="1542530"/>
                  </a:cubicBezTo>
                  <a:cubicBezTo>
                    <a:pt x="146754" y="1361241"/>
                    <a:pt x="-271649" y="281819"/>
                    <a:pt x="271781" y="23450"/>
                  </a:cubicBezTo>
                  <a:close/>
                </a:path>
              </a:pathLst>
            </a:custGeom>
            <a:solidFill>
              <a:schemeClr val="accent4"/>
            </a:solidFill>
            <a:ln w="6242" cap="flat">
              <a:noFill/>
              <a:prstDash val="solid"/>
              <a:miter/>
            </a:ln>
          </p:spPr>
          <p:txBody>
            <a:bodyPr rtlCol="0" anchor="ctr"/>
            <a:lstStyle/>
            <a:p>
              <a:endParaRPr lang="zh-CN" altLang="en-US"/>
            </a:p>
          </p:txBody>
        </p:sp>
        <p:sp>
          <p:nvSpPr>
            <p:cNvPr id="25" name="任意多边形: 形状 24"/>
            <p:cNvSpPr/>
            <p:nvPr/>
          </p:nvSpPr>
          <p:spPr>
            <a:xfrm>
              <a:off x="8949080" y="3865313"/>
              <a:ext cx="997466" cy="1425864"/>
            </a:xfrm>
            <a:custGeom>
              <a:avLst/>
              <a:gdLst>
                <a:gd name="connsiteX0" fmla="*/ 420466 w 997466"/>
                <a:gd name="connsiteY0" fmla="*/ 0 h 1425864"/>
                <a:gd name="connsiteX1" fmla="*/ 997466 w 997466"/>
                <a:gd name="connsiteY1" fmla="*/ 968148 h 1425864"/>
                <a:gd name="connsiteX2" fmla="*/ 41009 w 997466"/>
                <a:gd name="connsiteY2" fmla="*/ 1418246 h 1425864"/>
                <a:gd name="connsiteX3" fmla="*/ 0 w 997466"/>
                <a:gd name="connsiteY3" fmla="*/ 1346605 h 1425864"/>
              </a:gdLst>
              <a:ahLst/>
              <a:cxnLst>
                <a:cxn ang="0">
                  <a:pos x="connsiteX0" y="connsiteY0"/>
                </a:cxn>
                <a:cxn ang="0">
                  <a:pos x="connsiteX1" y="connsiteY1"/>
                </a:cxn>
                <a:cxn ang="0">
                  <a:pos x="connsiteX2" y="connsiteY2"/>
                </a:cxn>
                <a:cxn ang="0">
                  <a:pos x="connsiteX3" y="connsiteY3"/>
                </a:cxn>
              </a:cxnLst>
              <a:rect l="l" t="t" r="r" b="b"/>
              <a:pathLst>
                <a:path w="997466" h="1425864">
                  <a:moveTo>
                    <a:pt x="420466" y="0"/>
                  </a:moveTo>
                  <a:cubicBezTo>
                    <a:pt x="701402" y="234801"/>
                    <a:pt x="958771" y="740348"/>
                    <a:pt x="997466" y="968148"/>
                  </a:cubicBezTo>
                  <a:cubicBezTo>
                    <a:pt x="916199" y="1143186"/>
                    <a:pt x="259806" y="1480759"/>
                    <a:pt x="41009" y="1418246"/>
                  </a:cubicBezTo>
                  <a:cubicBezTo>
                    <a:pt x="25843" y="1395253"/>
                    <a:pt x="12146" y="1371323"/>
                    <a:pt x="0" y="1346605"/>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6" name="任意多边形: 形状 25"/>
            <p:cNvSpPr/>
            <p:nvPr/>
          </p:nvSpPr>
          <p:spPr>
            <a:xfrm>
              <a:off x="8718283" y="3797486"/>
              <a:ext cx="214043" cy="876815"/>
            </a:xfrm>
            <a:custGeom>
              <a:avLst/>
              <a:gdLst>
                <a:gd name="connsiteX0" fmla="*/ 44381 w 214043"/>
                <a:gd name="connsiteY0" fmla="*/ 876815 h 876815"/>
                <a:gd name="connsiteX1" fmla="*/ 214043 w 214043"/>
                <a:gd name="connsiteY1" fmla="*/ 0 h 876815"/>
              </a:gdLst>
              <a:ahLst/>
              <a:cxnLst>
                <a:cxn ang="0">
                  <a:pos x="connsiteX0" y="connsiteY0"/>
                </a:cxn>
                <a:cxn ang="0">
                  <a:pos x="connsiteX1" y="connsiteY1"/>
                </a:cxn>
              </a:cxnLst>
              <a:rect l="l" t="t" r="r" b="b"/>
              <a:pathLst>
                <a:path w="214043" h="876815">
                  <a:moveTo>
                    <a:pt x="44381" y="876815"/>
                  </a:moveTo>
                  <a:cubicBezTo>
                    <a:pt x="-29885" y="542055"/>
                    <a:pt x="-33760" y="166974"/>
                    <a:pt x="214043"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7" name="任意多边形: 形状 26"/>
            <p:cNvSpPr/>
            <p:nvPr/>
          </p:nvSpPr>
          <p:spPr>
            <a:xfrm>
              <a:off x="6095711" y="1807804"/>
              <a:ext cx="3888343" cy="3888344"/>
            </a:xfrm>
            <a:custGeom>
              <a:avLst/>
              <a:gdLst>
                <a:gd name="connsiteX0" fmla="*/ 3671922 w 3888343"/>
                <a:gd name="connsiteY0" fmla="*/ 0 h 3888344"/>
                <a:gd name="connsiteX1" fmla="*/ 3888344 w 3888343"/>
                <a:gd name="connsiteY1" fmla="*/ 0 h 3888344"/>
                <a:gd name="connsiteX2" fmla="*/ 3888344 w 3888343"/>
                <a:gd name="connsiteY2" fmla="*/ 3888344 h 3888344"/>
                <a:gd name="connsiteX3" fmla="*/ 0 w 3888343"/>
                <a:gd name="connsiteY3" fmla="*/ 3888344 h 3888344"/>
                <a:gd name="connsiteX4" fmla="*/ 0 w 3888343"/>
                <a:gd name="connsiteY4" fmla="*/ 3701491 h 388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343" h="3888344">
                  <a:moveTo>
                    <a:pt x="3671922" y="0"/>
                  </a:moveTo>
                  <a:lnTo>
                    <a:pt x="3888344" y="0"/>
                  </a:lnTo>
                  <a:lnTo>
                    <a:pt x="3888344" y="3888344"/>
                  </a:lnTo>
                  <a:lnTo>
                    <a:pt x="0" y="3888344"/>
                  </a:lnTo>
                  <a:lnTo>
                    <a:pt x="0" y="3701491"/>
                  </a:lnTo>
                </a:path>
              </a:pathLst>
            </a:custGeom>
            <a:noFill/>
            <a:ln w="29838" cap="rnd">
              <a:solidFill>
                <a:schemeClr val="accent2">
                  <a:lumMod val="25000"/>
                </a:schemeClr>
              </a:solidFill>
              <a:prstDash val="solid"/>
              <a:round/>
            </a:ln>
          </p:spPr>
          <p:txBody>
            <a:bodyPr rtlCol="0" anchor="ctr"/>
            <a:lstStyle/>
            <a:p>
              <a:endParaRPr lang="zh-CN" altLang="en-US"/>
            </a:p>
          </p:txBody>
        </p:sp>
        <p:sp>
          <p:nvSpPr>
            <p:cNvPr id="28" name="任意多边形: 形状 27"/>
            <p:cNvSpPr/>
            <p:nvPr/>
          </p:nvSpPr>
          <p:spPr>
            <a:xfrm>
              <a:off x="6095711" y="1807804"/>
              <a:ext cx="2836615" cy="301127"/>
            </a:xfrm>
            <a:custGeom>
              <a:avLst/>
              <a:gdLst>
                <a:gd name="connsiteX0" fmla="*/ 0 w 2836615"/>
                <a:gd name="connsiteY0" fmla="*/ 301128 h 301127"/>
                <a:gd name="connsiteX1" fmla="*/ 0 w 2836615"/>
                <a:gd name="connsiteY1" fmla="*/ 0 h 301127"/>
                <a:gd name="connsiteX2" fmla="*/ 2836616 w 2836615"/>
                <a:gd name="connsiteY2" fmla="*/ 0 h 301127"/>
              </a:gdLst>
              <a:ahLst/>
              <a:cxnLst>
                <a:cxn ang="0">
                  <a:pos x="connsiteX0" y="connsiteY0"/>
                </a:cxn>
                <a:cxn ang="0">
                  <a:pos x="connsiteX1" y="connsiteY1"/>
                </a:cxn>
                <a:cxn ang="0">
                  <a:pos x="connsiteX2" y="connsiteY2"/>
                </a:cxn>
              </a:cxnLst>
              <a:rect l="l" t="t" r="r" b="b"/>
              <a:pathLst>
                <a:path w="2836615" h="301127">
                  <a:moveTo>
                    <a:pt x="0" y="301128"/>
                  </a:moveTo>
                  <a:lnTo>
                    <a:pt x="0" y="0"/>
                  </a:lnTo>
                  <a:lnTo>
                    <a:pt x="2836616" y="0"/>
                  </a:lnTo>
                </a:path>
              </a:pathLst>
            </a:custGeom>
            <a:noFill/>
            <a:ln w="29838" cap="rnd">
              <a:solidFill>
                <a:srgbClr val="1B3C87"/>
              </a:solidFill>
              <a:prstDash val="solid"/>
              <a:round/>
            </a:ln>
          </p:spPr>
          <p:txBody>
            <a:bodyPr rtlCol="0" anchor="ctr"/>
            <a:lstStyle/>
            <a:p>
              <a:endParaRPr lang="zh-CN" altLang="en-US"/>
            </a:p>
          </p:txBody>
        </p:sp>
        <p:sp>
          <p:nvSpPr>
            <p:cNvPr id="29" name="任意多边形: 形状 28"/>
            <p:cNvSpPr/>
            <p:nvPr/>
          </p:nvSpPr>
          <p:spPr>
            <a:xfrm>
              <a:off x="6095711" y="3059951"/>
              <a:ext cx="6251" cy="1361795"/>
            </a:xfrm>
            <a:custGeom>
              <a:avLst/>
              <a:gdLst>
                <a:gd name="connsiteX0" fmla="*/ 0 w 6251"/>
                <a:gd name="connsiteY0" fmla="*/ 1361795 h 1361795"/>
                <a:gd name="connsiteX1" fmla="*/ 0 w 6251"/>
                <a:gd name="connsiteY1" fmla="*/ 0 h 1361795"/>
              </a:gdLst>
              <a:ahLst/>
              <a:cxnLst>
                <a:cxn ang="0">
                  <a:pos x="connsiteX0" y="connsiteY0"/>
                </a:cxn>
                <a:cxn ang="0">
                  <a:pos x="connsiteX1" y="connsiteY1"/>
                </a:cxn>
              </a:cxnLst>
              <a:rect l="l" t="t" r="r" b="b"/>
              <a:pathLst>
                <a:path w="6251" h="1361795">
                  <a:moveTo>
                    <a:pt x="0" y="1361795"/>
                  </a:moveTo>
                  <a:lnTo>
                    <a:pt x="0" y="0"/>
                  </a:lnTo>
                </a:path>
              </a:pathLst>
            </a:custGeom>
            <a:ln w="29838" cap="rnd">
              <a:solidFill>
                <a:srgbClr val="1B3C87"/>
              </a:solidFill>
              <a:prstDash val="solid"/>
              <a:round/>
            </a:ln>
          </p:spPr>
          <p:txBody>
            <a:bodyPr rtlCol="0" anchor="ctr"/>
            <a:lstStyle/>
            <a:p>
              <a:endParaRPr lang="zh-CN" altLang="en-US"/>
            </a:p>
          </p:txBody>
        </p:sp>
        <p:sp>
          <p:nvSpPr>
            <p:cNvPr id="30" name="任意多边形: 形状 29"/>
            <p:cNvSpPr/>
            <p:nvPr/>
          </p:nvSpPr>
          <p:spPr>
            <a:xfrm>
              <a:off x="8030505" y="2980183"/>
              <a:ext cx="693900" cy="832228"/>
            </a:xfrm>
            <a:custGeom>
              <a:avLst/>
              <a:gdLst>
                <a:gd name="connsiteX0" fmla="*/ 693901 w 693900"/>
                <a:gd name="connsiteY0" fmla="*/ 0 h 832228"/>
                <a:gd name="connsiteX1" fmla="*/ 625136 w 693900"/>
                <a:gd name="connsiteY1" fmla="*/ 756414 h 832228"/>
                <a:gd name="connsiteX2" fmla="*/ 0 w 693900"/>
                <a:gd name="connsiteY2" fmla="*/ 743912 h 832228"/>
                <a:gd name="connsiteX3" fmla="*/ 25005 w 693900"/>
                <a:gd name="connsiteY3" fmla="*/ 237552 h 832228"/>
                <a:gd name="connsiteX4" fmla="*/ 693901 w 693900"/>
                <a:gd name="connsiteY4" fmla="*/ 0 h 83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00" h="832228">
                  <a:moveTo>
                    <a:pt x="693901" y="0"/>
                  </a:moveTo>
                  <a:cubicBezTo>
                    <a:pt x="662644" y="125027"/>
                    <a:pt x="606382" y="393836"/>
                    <a:pt x="625136" y="756414"/>
                  </a:cubicBezTo>
                  <a:cubicBezTo>
                    <a:pt x="518863" y="850185"/>
                    <a:pt x="162535" y="868939"/>
                    <a:pt x="0" y="743912"/>
                  </a:cubicBezTo>
                  <a:cubicBezTo>
                    <a:pt x="31257" y="550119"/>
                    <a:pt x="31257" y="362579"/>
                    <a:pt x="25005" y="237552"/>
                  </a:cubicBezTo>
                  <a:cubicBezTo>
                    <a:pt x="18754" y="112524"/>
                    <a:pt x="693901" y="0"/>
                    <a:pt x="693901" y="0"/>
                  </a:cubicBezTo>
                  <a:close/>
                </a:path>
              </a:pathLst>
            </a:custGeom>
            <a:solidFill>
              <a:srgbClr val="FFFFFF"/>
            </a:solidFill>
            <a:ln w="6242" cap="flat">
              <a:noFill/>
              <a:prstDash val="solid"/>
              <a:miter/>
            </a:ln>
          </p:spPr>
          <p:txBody>
            <a:bodyPr rtlCol="0" anchor="ctr"/>
            <a:lstStyle/>
            <a:p>
              <a:endParaRPr lang="zh-CN" altLang="en-US"/>
            </a:p>
          </p:txBody>
        </p:sp>
        <p:sp>
          <p:nvSpPr>
            <p:cNvPr id="31" name="任意多边形: 形状 30"/>
            <p:cNvSpPr/>
            <p:nvPr/>
          </p:nvSpPr>
          <p:spPr>
            <a:xfrm>
              <a:off x="7980494" y="2930172"/>
              <a:ext cx="693900" cy="832215"/>
            </a:xfrm>
            <a:custGeom>
              <a:avLst/>
              <a:gdLst>
                <a:gd name="connsiteX0" fmla="*/ 0 w 693900"/>
                <a:gd name="connsiteY0" fmla="*/ 743912 h 832215"/>
                <a:gd name="connsiteX1" fmla="*/ 25005 w 693900"/>
                <a:gd name="connsiteY1" fmla="*/ 237552 h 832215"/>
                <a:gd name="connsiteX2" fmla="*/ 693901 w 693900"/>
                <a:gd name="connsiteY2" fmla="*/ 0 h 832215"/>
                <a:gd name="connsiteX3" fmla="*/ 625136 w 693900"/>
                <a:gd name="connsiteY3" fmla="*/ 756414 h 832215"/>
                <a:gd name="connsiteX4" fmla="*/ 265620 w 693900"/>
                <a:gd name="connsiteY4" fmla="*/ 829805 h 83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00" h="832215">
                  <a:moveTo>
                    <a:pt x="0" y="743912"/>
                  </a:moveTo>
                  <a:cubicBezTo>
                    <a:pt x="31257" y="550119"/>
                    <a:pt x="31257" y="362579"/>
                    <a:pt x="25005" y="237552"/>
                  </a:cubicBezTo>
                  <a:cubicBezTo>
                    <a:pt x="18754" y="112524"/>
                    <a:pt x="693901" y="0"/>
                    <a:pt x="693901" y="0"/>
                  </a:cubicBezTo>
                  <a:cubicBezTo>
                    <a:pt x="662644" y="125027"/>
                    <a:pt x="606382" y="393836"/>
                    <a:pt x="625136" y="756414"/>
                  </a:cubicBezTo>
                  <a:cubicBezTo>
                    <a:pt x="562184" y="811926"/>
                    <a:pt x="411714" y="841120"/>
                    <a:pt x="265620" y="829805"/>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2" name="任意多边形: 形状 31"/>
            <p:cNvSpPr/>
            <p:nvPr/>
          </p:nvSpPr>
          <p:spPr>
            <a:xfrm>
              <a:off x="7583533" y="1720285"/>
              <a:ext cx="1294030" cy="1650358"/>
            </a:xfrm>
            <a:custGeom>
              <a:avLst/>
              <a:gdLst>
                <a:gd name="connsiteX0" fmla="*/ 1294031 w 1294030"/>
                <a:gd name="connsiteY0" fmla="*/ 825179 h 1650358"/>
                <a:gd name="connsiteX1" fmla="*/ 647015 w 1294030"/>
                <a:gd name="connsiteY1" fmla="*/ 1650358 h 1650358"/>
                <a:gd name="connsiteX2" fmla="*/ 0 w 1294030"/>
                <a:gd name="connsiteY2" fmla="*/ 825179 h 1650358"/>
                <a:gd name="connsiteX3" fmla="*/ 647015 w 1294030"/>
                <a:gd name="connsiteY3" fmla="*/ 0 h 1650358"/>
                <a:gd name="connsiteX4" fmla="*/ 1294031 w 1294030"/>
                <a:gd name="connsiteY4" fmla="*/ 825179 h 1650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4030" h="1650358">
                  <a:moveTo>
                    <a:pt x="1294031" y="825179"/>
                  </a:moveTo>
                  <a:cubicBezTo>
                    <a:pt x="1294031" y="1280913"/>
                    <a:pt x="1004352" y="1650358"/>
                    <a:pt x="647015" y="1650358"/>
                  </a:cubicBezTo>
                  <a:cubicBezTo>
                    <a:pt x="289679" y="1650358"/>
                    <a:pt x="0" y="1280913"/>
                    <a:pt x="0" y="825179"/>
                  </a:cubicBezTo>
                  <a:cubicBezTo>
                    <a:pt x="0" y="369445"/>
                    <a:pt x="289679" y="0"/>
                    <a:pt x="647015" y="0"/>
                  </a:cubicBezTo>
                  <a:cubicBezTo>
                    <a:pt x="1004352" y="0"/>
                    <a:pt x="1294031" y="369445"/>
                    <a:pt x="1294031" y="825179"/>
                  </a:cubicBezTo>
                  <a:close/>
                </a:path>
              </a:pathLst>
            </a:custGeom>
            <a:solidFill>
              <a:srgbClr val="FFFFFF"/>
            </a:solidFill>
            <a:ln w="6242" cap="flat">
              <a:noFill/>
              <a:prstDash val="solid"/>
              <a:miter/>
            </a:ln>
          </p:spPr>
          <p:txBody>
            <a:bodyPr rtlCol="0" anchor="ctr"/>
            <a:lstStyle/>
            <a:p>
              <a:endParaRPr lang="zh-CN" altLang="en-US"/>
            </a:p>
          </p:txBody>
        </p:sp>
        <p:sp>
          <p:nvSpPr>
            <p:cNvPr id="33" name="任意多边形: 形状 32"/>
            <p:cNvSpPr/>
            <p:nvPr/>
          </p:nvSpPr>
          <p:spPr>
            <a:xfrm>
              <a:off x="7685868" y="3014878"/>
              <a:ext cx="783545" cy="293251"/>
            </a:xfrm>
            <a:custGeom>
              <a:avLst/>
              <a:gdLst>
                <a:gd name="connsiteX0" fmla="*/ 783545 w 783545"/>
                <a:gd name="connsiteY0" fmla="*/ 206607 h 293251"/>
                <a:gd name="connsiteX1" fmla="*/ 494670 w 783545"/>
                <a:gd name="connsiteY1" fmla="*/ 293251 h 293251"/>
                <a:gd name="connsiteX2" fmla="*/ 0 w 783545"/>
                <a:gd name="connsiteY2" fmla="*/ 0 h 293251"/>
              </a:gdLst>
              <a:ahLst/>
              <a:cxnLst>
                <a:cxn ang="0">
                  <a:pos x="connsiteX0" y="connsiteY0"/>
                </a:cxn>
                <a:cxn ang="0">
                  <a:pos x="connsiteX1" y="connsiteY1"/>
                </a:cxn>
                <a:cxn ang="0">
                  <a:pos x="connsiteX2" y="connsiteY2"/>
                </a:cxn>
              </a:cxnLst>
              <a:rect l="l" t="t" r="r" b="b"/>
              <a:pathLst>
                <a:path w="783545" h="293251">
                  <a:moveTo>
                    <a:pt x="783545" y="206607"/>
                  </a:moveTo>
                  <a:cubicBezTo>
                    <a:pt x="697576" y="262638"/>
                    <a:pt x="597286" y="292720"/>
                    <a:pt x="494670" y="293251"/>
                  </a:cubicBezTo>
                  <a:cubicBezTo>
                    <a:pt x="296252" y="293251"/>
                    <a:pt x="118713" y="179351"/>
                    <a:pt x="0"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4" name="任意多边形: 形状 33"/>
            <p:cNvSpPr/>
            <p:nvPr/>
          </p:nvSpPr>
          <p:spPr>
            <a:xfrm>
              <a:off x="7533521" y="1657771"/>
              <a:ext cx="1294035" cy="1142622"/>
            </a:xfrm>
            <a:custGeom>
              <a:avLst/>
              <a:gdLst>
                <a:gd name="connsiteX0" fmla="*/ 33571 w 1294035"/>
                <a:gd name="connsiteY0" fmla="*/ 1088299 h 1142622"/>
                <a:gd name="connsiteX1" fmla="*/ 1 w 1294035"/>
                <a:gd name="connsiteY1" fmla="*/ 825179 h 1142622"/>
                <a:gd name="connsiteX2" fmla="*/ 647017 w 1294035"/>
                <a:gd name="connsiteY2" fmla="*/ 0 h 1142622"/>
                <a:gd name="connsiteX3" fmla="*/ 1294032 w 1294035"/>
                <a:gd name="connsiteY3" fmla="*/ 825179 h 1142622"/>
                <a:gd name="connsiteX4" fmla="*/ 1244397 w 1294035"/>
                <a:gd name="connsiteY4" fmla="*/ 1142623 h 114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4035" h="1142622">
                  <a:moveTo>
                    <a:pt x="33571" y="1088299"/>
                  </a:moveTo>
                  <a:cubicBezTo>
                    <a:pt x="11135" y="1002399"/>
                    <a:pt x="-148" y="913961"/>
                    <a:pt x="1" y="825179"/>
                  </a:cubicBezTo>
                  <a:cubicBezTo>
                    <a:pt x="1" y="369455"/>
                    <a:pt x="289627" y="0"/>
                    <a:pt x="647017" y="0"/>
                  </a:cubicBezTo>
                  <a:cubicBezTo>
                    <a:pt x="1004407" y="0"/>
                    <a:pt x="1294032" y="369455"/>
                    <a:pt x="1294032" y="825179"/>
                  </a:cubicBezTo>
                  <a:cubicBezTo>
                    <a:pt x="1294320" y="932946"/>
                    <a:pt x="1277566" y="1040088"/>
                    <a:pt x="1244397" y="1142623"/>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5" name="任意多边形: 形状 34"/>
            <p:cNvSpPr/>
            <p:nvPr/>
          </p:nvSpPr>
          <p:spPr>
            <a:xfrm>
              <a:off x="7764823" y="2407934"/>
              <a:ext cx="150032" cy="300065"/>
            </a:xfrm>
            <a:custGeom>
              <a:avLst/>
              <a:gdLst>
                <a:gd name="connsiteX0" fmla="*/ 150033 w 150032"/>
                <a:gd name="connsiteY0" fmla="*/ 0 h 300065"/>
                <a:gd name="connsiteX1" fmla="*/ 0 w 150032"/>
                <a:gd name="connsiteY1" fmla="*/ 300065 h 300065"/>
              </a:gdLst>
              <a:ahLst/>
              <a:cxnLst>
                <a:cxn ang="0">
                  <a:pos x="connsiteX0" y="connsiteY0"/>
                </a:cxn>
                <a:cxn ang="0">
                  <a:pos x="connsiteX1" y="connsiteY1"/>
                </a:cxn>
              </a:cxnLst>
              <a:rect l="l" t="t" r="r" b="b"/>
              <a:pathLst>
                <a:path w="150032" h="300065">
                  <a:moveTo>
                    <a:pt x="150033" y="0"/>
                  </a:moveTo>
                  <a:cubicBezTo>
                    <a:pt x="143781" y="62513"/>
                    <a:pt x="62514" y="237551"/>
                    <a:pt x="0" y="300065"/>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6" name="任意多边形: 形状 35"/>
            <p:cNvSpPr/>
            <p:nvPr/>
          </p:nvSpPr>
          <p:spPr>
            <a:xfrm>
              <a:off x="7958615" y="2870534"/>
              <a:ext cx="143781" cy="87518"/>
            </a:xfrm>
            <a:custGeom>
              <a:avLst/>
              <a:gdLst>
                <a:gd name="connsiteX0" fmla="*/ 0 w 143781"/>
                <a:gd name="connsiteY0" fmla="*/ 87519 h 87518"/>
                <a:gd name="connsiteX1" fmla="*/ 143781 w 143781"/>
                <a:gd name="connsiteY1" fmla="*/ 0 h 87518"/>
              </a:gdLst>
              <a:ahLst/>
              <a:cxnLst>
                <a:cxn ang="0">
                  <a:pos x="connsiteX0" y="connsiteY0"/>
                </a:cxn>
                <a:cxn ang="0">
                  <a:pos x="connsiteX1" y="connsiteY1"/>
                </a:cxn>
              </a:cxnLst>
              <a:rect l="l" t="t" r="r" b="b"/>
              <a:pathLst>
                <a:path w="143781" h="87518">
                  <a:moveTo>
                    <a:pt x="0" y="87519"/>
                  </a:moveTo>
                  <a:cubicBezTo>
                    <a:pt x="31257" y="87519"/>
                    <a:pt x="93770" y="75016"/>
                    <a:pt x="143781"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7" name="任意多边形: 形状 36"/>
            <p:cNvSpPr/>
            <p:nvPr/>
          </p:nvSpPr>
          <p:spPr>
            <a:xfrm rot="16771800">
              <a:off x="7668062" y="2426788"/>
              <a:ext cx="128152" cy="59387"/>
            </a:xfrm>
            <a:custGeom>
              <a:avLst/>
              <a:gdLst>
                <a:gd name="connsiteX0" fmla="*/ 128153 w 128152"/>
                <a:gd name="connsiteY0" fmla="*/ 29694 h 59387"/>
                <a:gd name="connsiteX1" fmla="*/ 64076 w 128152"/>
                <a:gd name="connsiteY1" fmla="*/ 59388 h 59387"/>
                <a:gd name="connsiteX2" fmla="*/ 0 w 128152"/>
                <a:gd name="connsiteY2" fmla="*/ 29694 h 59387"/>
                <a:gd name="connsiteX3" fmla="*/ 64076 w 128152"/>
                <a:gd name="connsiteY3" fmla="*/ 0 h 59387"/>
                <a:gd name="connsiteX4" fmla="*/ 128153 w 128152"/>
                <a:gd name="connsiteY4" fmla="*/ 29694 h 59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52" h="59387">
                  <a:moveTo>
                    <a:pt x="128153" y="29694"/>
                  </a:moveTo>
                  <a:cubicBezTo>
                    <a:pt x="128153" y="46093"/>
                    <a:pt x="99465" y="59388"/>
                    <a:pt x="64076" y="59388"/>
                  </a:cubicBezTo>
                  <a:cubicBezTo>
                    <a:pt x="28688" y="59388"/>
                    <a:pt x="0" y="46093"/>
                    <a:pt x="0" y="29694"/>
                  </a:cubicBezTo>
                  <a:cubicBezTo>
                    <a:pt x="0" y="13294"/>
                    <a:pt x="28688" y="0"/>
                    <a:pt x="64076" y="0"/>
                  </a:cubicBezTo>
                  <a:cubicBezTo>
                    <a:pt x="99465" y="0"/>
                    <a:pt x="128153" y="13294"/>
                    <a:pt x="128153" y="29694"/>
                  </a:cubicBezTo>
                  <a:close/>
                </a:path>
              </a:pathLst>
            </a:custGeom>
            <a:solidFill>
              <a:schemeClr val="accent2">
                <a:lumMod val="25000"/>
              </a:schemeClr>
            </a:solidFill>
            <a:ln w="6242" cap="flat">
              <a:noFill/>
              <a:prstDash val="solid"/>
              <a:miter/>
            </a:ln>
          </p:spPr>
          <p:txBody>
            <a:bodyPr rtlCol="0" anchor="ctr"/>
            <a:lstStyle/>
            <a:p>
              <a:endParaRPr lang="zh-CN" altLang="en-US"/>
            </a:p>
          </p:txBody>
        </p:sp>
        <p:sp>
          <p:nvSpPr>
            <p:cNvPr id="38" name="任意多边形: 形状 37"/>
            <p:cNvSpPr/>
            <p:nvPr/>
          </p:nvSpPr>
          <p:spPr>
            <a:xfrm>
              <a:off x="7370987" y="1420220"/>
              <a:ext cx="1631603" cy="1226341"/>
            </a:xfrm>
            <a:custGeom>
              <a:avLst/>
              <a:gdLst>
                <a:gd name="connsiteX0" fmla="*/ 1631604 w 1631603"/>
                <a:gd name="connsiteY0" fmla="*/ 787671 h 1226341"/>
                <a:gd name="connsiteX1" fmla="*/ 1025222 w 1631603"/>
                <a:gd name="connsiteY1" fmla="*/ 156284 h 1226341"/>
                <a:gd name="connsiteX2" fmla="*/ 356327 w 1631603"/>
                <a:gd name="connsiteY2" fmla="*/ 0 h 1226341"/>
                <a:gd name="connsiteX3" fmla="*/ 0 w 1631603"/>
                <a:gd name="connsiteY3" fmla="*/ 412590 h 1226341"/>
                <a:gd name="connsiteX4" fmla="*/ 262557 w 1631603"/>
                <a:gd name="connsiteY4" fmla="*/ 843933 h 1226341"/>
                <a:gd name="connsiteX5" fmla="*/ 300065 w 1631603"/>
                <a:gd name="connsiteY5" fmla="*/ 737660 h 1226341"/>
                <a:gd name="connsiteX6" fmla="*/ 1219015 w 1631603"/>
                <a:gd name="connsiteY6" fmla="*/ 843933 h 1226341"/>
                <a:gd name="connsiteX7" fmla="*/ 1312785 w 1631603"/>
                <a:gd name="connsiteY7" fmla="*/ 1219015 h 1226341"/>
                <a:gd name="connsiteX8" fmla="*/ 1631604 w 1631603"/>
                <a:gd name="connsiteY8" fmla="*/ 787671 h 12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603" h="1226341">
                  <a:moveTo>
                    <a:pt x="1631604" y="787671"/>
                  </a:moveTo>
                  <a:cubicBezTo>
                    <a:pt x="1631604" y="456349"/>
                    <a:pt x="1269025" y="231300"/>
                    <a:pt x="1025222" y="156284"/>
                  </a:cubicBezTo>
                  <a:cubicBezTo>
                    <a:pt x="828117" y="95646"/>
                    <a:pt x="518863" y="0"/>
                    <a:pt x="356327" y="0"/>
                  </a:cubicBezTo>
                  <a:cubicBezTo>
                    <a:pt x="156284" y="0"/>
                    <a:pt x="0" y="206295"/>
                    <a:pt x="0" y="412590"/>
                  </a:cubicBezTo>
                  <a:cubicBezTo>
                    <a:pt x="0" y="637638"/>
                    <a:pt x="118776" y="806425"/>
                    <a:pt x="262557" y="843933"/>
                  </a:cubicBezTo>
                  <a:cubicBezTo>
                    <a:pt x="287562" y="768917"/>
                    <a:pt x="300065" y="737660"/>
                    <a:pt x="300065" y="737660"/>
                  </a:cubicBezTo>
                  <a:cubicBezTo>
                    <a:pt x="325071" y="768917"/>
                    <a:pt x="993966" y="850185"/>
                    <a:pt x="1219015" y="843933"/>
                  </a:cubicBezTo>
                  <a:cubicBezTo>
                    <a:pt x="1200260" y="925201"/>
                    <a:pt x="1187758" y="1212763"/>
                    <a:pt x="1312785" y="1219015"/>
                  </a:cubicBezTo>
                  <a:cubicBezTo>
                    <a:pt x="1381550" y="1225266"/>
                    <a:pt x="1631604" y="1300282"/>
                    <a:pt x="1631604" y="787671"/>
                  </a:cubicBezTo>
                  <a:close/>
                </a:path>
              </a:pathLst>
            </a:custGeom>
            <a:solidFill>
              <a:schemeClr val="accent2"/>
            </a:solidFill>
            <a:ln w="6242" cap="flat">
              <a:noFill/>
              <a:prstDash val="solid"/>
              <a:miter/>
            </a:ln>
          </p:spPr>
          <p:txBody>
            <a:bodyPr rtlCol="0" anchor="ctr"/>
            <a:lstStyle/>
            <a:p>
              <a:endParaRPr lang="zh-CN" altLang="en-US"/>
            </a:p>
          </p:txBody>
        </p:sp>
        <p:sp>
          <p:nvSpPr>
            <p:cNvPr id="39" name="任意多边形: 形状 38"/>
            <p:cNvSpPr/>
            <p:nvPr/>
          </p:nvSpPr>
          <p:spPr>
            <a:xfrm>
              <a:off x="7330416" y="1357706"/>
              <a:ext cx="1218951" cy="276872"/>
            </a:xfrm>
            <a:custGeom>
              <a:avLst/>
              <a:gdLst>
                <a:gd name="connsiteX0" fmla="*/ 1218952 w 1218951"/>
                <a:gd name="connsiteY0" fmla="*/ 250054 h 276872"/>
                <a:gd name="connsiteX1" fmla="*/ 1003155 w 1218951"/>
                <a:gd name="connsiteY1" fmla="*/ 156284 h 276872"/>
                <a:gd name="connsiteX2" fmla="*/ 334260 w 1218951"/>
                <a:gd name="connsiteY2" fmla="*/ 0 h 276872"/>
                <a:gd name="connsiteX3" fmla="*/ 0 w 1218951"/>
                <a:gd name="connsiteY3" fmla="*/ 276873 h 276872"/>
              </a:gdLst>
              <a:ahLst/>
              <a:cxnLst>
                <a:cxn ang="0">
                  <a:pos x="connsiteX0" y="connsiteY0"/>
                </a:cxn>
                <a:cxn ang="0">
                  <a:pos x="connsiteX1" y="connsiteY1"/>
                </a:cxn>
                <a:cxn ang="0">
                  <a:pos x="connsiteX2" y="connsiteY2"/>
                </a:cxn>
                <a:cxn ang="0">
                  <a:pos x="connsiteX3" y="connsiteY3"/>
                </a:cxn>
              </a:cxnLst>
              <a:rect l="l" t="t" r="r" b="b"/>
              <a:pathLst>
                <a:path w="1218951" h="276872">
                  <a:moveTo>
                    <a:pt x="1218952" y="250054"/>
                  </a:moveTo>
                  <a:cubicBezTo>
                    <a:pt x="1150512" y="211315"/>
                    <a:pt x="1078178" y="179883"/>
                    <a:pt x="1003155" y="156284"/>
                  </a:cubicBezTo>
                  <a:cubicBezTo>
                    <a:pt x="806050" y="95646"/>
                    <a:pt x="496795" y="0"/>
                    <a:pt x="334260" y="0"/>
                  </a:cubicBezTo>
                  <a:cubicBezTo>
                    <a:pt x="178789" y="0"/>
                    <a:pt x="49761" y="124527"/>
                    <a:pt x="0" y="276873"/>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40" name="任意多边形: 形状 39"/>
            <p:cNvSpPr/>
            <p:nvPr/>
          </p:nvSpPr>
          <p:spPr>
            <a:xfrm>
              <a:off x="8515680" y="1768108"/>
              <a:ext cx="424397" cy="815939"/>
            </a:xfrm>
            <a:custGeom>
              <a:avLst/>
              <a:gdLst>
                <a:gd name="connsiteX0" fmla="*/ 11808 w 424397"/>
                <a:gd name="connsiteY0" fmla="*/ 433532 h 815939"/>
                <a:gd name="connsiteX1" fmla="*/ 105578 w 424397"/>
                <a:gd name="connsiteY1" fmla="*/ 808613 h 815939"/>
                <a:gd name="connsiteX2" fmla="*/ 424398 w 424397"/>
                <a:gd name="connsiteY2" fmla="*/ 377269 h 815939"/>
                <a:gd name="connsiteX3" fmla="*/ 249360 w 424397"/>
                <a:gd name="connsiteY3" fmla="*/ 0 h 815939"/>
              </a:gdLst>
              <a:ahLst/>
              <a:cxnLst>
                <a:cxn ang="0">
                  <a:pos x="connsiteX0" y="connsiteY0"/>
                </a:cxn>
                <a:cxn ang="0">
                  <a:pos x="connsiteX1" y="connsiteY1"/>
                </a:cxn>
                <a:cxn ang="0">
                  <a:pos x="connsiteX2" y="connsiteY2"/>
                </a:cxn>
                <a:cxn ang="0">
                  <a:pos x="connsiteX3" y="connsiteY3"/>
                </a:cxn>
              </a:cxnLst>
              <a:rect l="l" t="t" r="r" b="b"/>
              <a:pathLst>
                <a:path w="424397" h="815939">
                  <a:moveTo>
                    <a:pt x="11808" y="433532"/>
                  </a:moveTo>
                  <a:cubicBezTo>
                    <a:pt x="-6946" y="514799"/>
                    <a:pt x="-19449" y="802362"/>
                    <a:pt x="105578" y="808613"/>
                  </a:cubicBezTo>
                  <a:cubicBezTo>
                    <a:pt x="174343" y="814864"/>
                    <a:pt x="424398" y="889881"/>
                    <a:pt x="424398" y="377269"/>
                  </a:cubicBezTo>
                  <a:cubicBezTo>
                    <a:pt x="424398" y="228862"/>
                    <a:pt x="351632" y="101835"/>
                    <a:pt x="249360"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41" name="任意多边形: 形状 40"/>
            <p:cNvSpPr/>
            <p:nvPr/>
          </p:nvSpPr>
          <p:spPr>
            <a:xfrm>
              <a:off x="7324102" y="1908451"/>
              <a:ext cx="929201" cy="293188"/>
            </a:xfrm>
            <a:custGeom>
              <a:avLst/>
              <a:gdLst>
                <a:gd name="connsiteX0" fmla="*/ 0 w 929201"/>
                <a:gd name="connsiteY0" fmla="*/ 0 h 293188"/>
                <a:gd name="connsiteX1" fmla="*/ 246678 w 929201"/>
                <a:gd name="connsiteY1" fmla="*/ 293189 h 293188"/>
                <a:gd name="connsiteX2" fmla="*/ 284187 w 929201"/>
                <a:gd name="connsiteY2" fmla="*/ 186916 h 293188"/>
                <a:gd name="connsiteX3" fmla="*/ 929202 w 929201"/>
                <a:gd name="connsiteY3" fmla="*/ 280686 h 293188"/>
              </a:gdLst>
              <a:ahLst/>
              <a:cxnLst>
                <a:cxn ang="0">
                  <a:pos x="connsiteX0" y="connsiteY0"/>
                </a:cxn>
                <a:cxn ang="0">
                  <a:pos x="connsiteX1" y="connsiteY1"/>
                </a:cxn>
                <a:cxn ang="0">
                  <a:pos x="connsiteX2" y="connsiteY2"/>
                </a:cxn>
                <a:cxn ang="0">
                  <a:pos x="connsiteX3" y="connsiteY3"/>
                </a:cxn>
              </a:cxnLst>
              <a:rect l="l" t="t" r="r" b="b"/>
              <a:pathLst>
                <a:path w="929201" h="293188">
                  <a:moveTo>
                    <a:pt x="0" y="0"/>
                  </a:moveTo>
                  <a:cubicBezTo>
                    <a:pt x="37008" y="154158"/>
                    <a:pt x="134154" y="263807"/>
                    <a:pt x="246678" y="293189"/>
                  </a:cubicBezTo>
                  <a:cubicBezTo>
                    <a:pt x="271684" y="218172"/>
                    <a:pt x="284187" y="186916"/>
                    <a:pt x="284187" y="186916"/>
                  </a:cubicBezTo>
                  <a:cubicBezTo>
                    <a:pt x="302066" y="209295"/>
                    <a:pt x="650329" y="257368"/>
                    <a:pt x="929202" y="280686"/>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42" name="任意多边形: 形状 41"/>
            <p:cNvSpPr/>
            <p:nvPr/>
          </p:nvSpPr>
          <p:spPr>
            <a:xfrm>
              <a:off x="8558745" y="2489202"/>
              <a:ext cx="337573" cy="337573"/>
            </a:xfrm>
            <a:custGeom>
              <a:avLst/>
              <a:gdLst>
                <a:gd name="connsiteX0" fmla="*/ 337573 w 337573"/>
                <a:gd name="connsiteY0" fmla="*/ 168787 h 337573"/>
                <a:gd name="connsiteX1" fmla="*/ 168787 w 337573"/>
                <a:gd name="connsiteY1" fmla="*/ 337573 h 337573"/>
                <a:gd name="connsiteX2" fmla="*/ 0 w 337573"/>
                <a:gd name="connsiteY2" fmla="*/ 168787 h 337573"/>
                <a:gd name="connsiteX3" fmla="*/ 168787 w 337573"/>
                <a:gd name="connsiteY3" fmla="*/ 0 h 337573"/>
                <a:gd name="connsiteX4" fmla="*/ 337573 w 337573"/>
                <a:gd name="connsiteY4" fmla="*/ 168787 h 337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73" h="337573">
                  <a:moveTo>
                    <a:pt x="337573" y="168787"/>
                  </a:moveTo>
                  <a:cubicBezTo>
                    <a:pt x="337573" y="262005"/>
                    <a:pt x="262005" y="337573"/>
                    <a:pt x="168787" y="337573"/>
                  </a:cubicBezTo>
                  <a:cubicBezTo>
                    <a:pt x="75568" y="337573"/>
                    <a:pt x="0" y="262005"/>
                    <a:pt x="0" y="168787"/>
                  </a:cubicBezTo>
                  <a:cubicBezTo>
                    <a:pt x="0" y="75568"/>
                    <a:pt x="75568" y="0"/>
                    <a:pt x="168787" y="0"/>
                  </a:cubicBezTo>
                  <a:cubicBezTo>
                    <a:pt x="262005" y="0"/>
                    <a:pt x="337573" y="75568"/>
                    <a:pt x="337573" y="168787"/>
                  </a:cubicBezTo>
                  <a:close/>
                </a:path>
              </a:pathLst>
            </a:custGeom>
            <a:solidFill>
              <a:srgbClr val="FFFFFF"/>
            </a:solidFill>
            <a:ln w="6242" cap="flat">
              <a:noFill/>
              <a:prstDash val="solid"/>
              <a:miter/>
            </a:ln>
          </p:spPr>
          <p:txBody>
            <a:bodyPr rtlCol="0" anchor="ctr"/>
            <a:lstStyle/>
            <a:p>
              <a:endParaRPr lang="zh-CN" altLang="en-US"/>
            </a:p>
          </p:txBody>
        </p:sp>
        <p:sp>
          <p:nvSpPr>
            <p:cNvPr id="43" name="任意多边形: 形状 42"/>
            <p:cNvSpPr/>
            <p:nvPr/>
          </p:nvSpPr>
          <p:spPr>
            <a:xfrm>
              <a:off x="8508734" y="2446943"/>
              <a:ext cx="117963" cy="161034"/>
            </a:xfrm>
            <a:custGeom>
              <a:avLst/>
              <a:gdLst>
                <a:gd name="connsiteX0" fmla="*/ 0 w 117963"/>
                <a:gd name="connsiteY0" fmla="*/ 161035 h 161034"/>
                <a:gd name="connsiteX1" fmla="*/ 117963 w 117963"/>
                <a:gd name="connsiteY1" fmla="*/ 0 h 161034"/>
              </a:gdLst>
              <a:ahLst/>
              <a:cxnLst>
                <a:cxn ang="0">
                  <a:pos x="connsiteX0" y="connsiteY0"/>
                </a:cxn>
                <a:cxn ang="0">
                  <a:pos x="connsiteX1" y="connsiteY1"/>
                </a:cxn>
              </a:cxnLst>
              <a:rect l="l" t="t" r="r" b="b"/>
              <a:pathLst>
                <a:path w="117963" h="161034">
                  <a:moveTo>
                    <a:pt x="0" y="161035"/>
                  </a:moveTo>
                  <a:cubicBezTo>
                    <a:pt x="-37" y="87363"/>
                    <a:pt x="47710" y="22180"/>
                    <a:pt x="117963" y="0"/>
                  </a:cubicBezTo>
                </a:path>
              </a:pathLst>
            </a:custGeom>
            <a:noFill/>
            <a:ln w="29838" cap="rnd">
              <a:solidFill>
                <a:srgbClr val="1B3C87"/>
              </a:solidFill>
              <a:prstDash val="solid"/>
              <a:round/>
            </a:ln>
          </p:spPr>
          <p:txBody>
            <a:bodyPr rtlCol="0" anchor="ctr"/>
            <a:lstStyle/>
            <a:p>
              <a:endParaRPr lang="zh-CN" altLang="en-US"/>
            </a:p>
          </p:txBody>
        </p:sp>
        <p:sp>
          <p:nvSpPr>
            <p:cNvPr id="44" name="任意多边形: 形状 43"/>
            <p:cNvSpPr/>
            <p:nvPr/>
          </p:nvSpPr>
          <p:spPr>
            <a:xfrm>
              <a:off x="8626697" y="2439146"/>
              <a:ext cx="219392" cy="337617"/>
            </a:xfrm>
            <a:custGeom>
              <a:avLst/>
              <a:gdLst>
                <a:gd name="connsiteX0" fmla="*/ 0 w 219392"/>
                <a:gd name="connsiteY0" fmla="*/ 7796 h 337617"/>
                <a:gd name="connsiteX1" fmla="*/ 211596 w 219392"/>
                <a:gd name="connsiteY1" fmla="*/ 118270 h 337617"/>
                <a:gd name="connsiteX2" fmla="*/ 101128 w 219392"/>
                <a:gd name="connsiteY2" fmla="*/ 329866 h 337617"/>
                <a:gd name="connsiteX3" fmla="*/ 50824 w 219392"/>
                <a:gd name="connsiteY3" fmla="*/ 337618 h 337617"/>
                <a:gd name="connsiteX4" fmla="*/ 8564 w 219392"/>
                <a:gd name="connsiteY4" fmla="*/ 332304 h 33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392" h="337617">
                  <a:moveTo>
                    <a:pt x="0" y="7796"/>
                  </a:moveTo>
                  <a:cubicBezTo>
                    <a:pt x="88938" y="-20128"/>
                    <a:pt x="183671" y="29332"/>
                    <a:pt x="211596" y="118270"/>
                  </a:cubicBezTo>
                  <a:cubicBezTo>
                    <a:pt x="239521" y="207208"/>
                    <a:pt x="190060" y="301941"/>
                    <a:pt x="101128" y="329866"/>
                  </a:cubicBezTo>
                  <a:cubicBezTo>
                    <a:pt x="84844" y="334980"/>
                    <a:pt x="67884" y="337593"/>
                    <a:pt x="50824" y="337618"/>
                  </a:cubicBezTo>
                  <a:cubicBezTo>
                    <a:pt x="36570" y="337618"/>
                    <a:pt x="22373" y="335830"/>
                    <a:pt x="8564" y="332304"/>
                  </a:cubicBezTo>
                </a:path>
              </a:pathLst>
            </a:custGeom>
            <a:noFill/>
            <a:ln w="29838" cap="rnd">
              <a:solidFill>
                <a:schemeClr val="accent2">
                  <a:lumMod val="25000"/>
                </a:schemeClr>
              </a:solidFill>
              <a:prstDash val="solid"/>
              <a:round/>
            </a:ln>
          </p:spPr>
          <p:txBody>
            <a:bodyPr rtlCol="0" anchor="ctr"/>
            <a:lstStyle/>
            <a:p>
              <a:endParaRPr lang="zh-CN" altLang="en-US"/>
            </a:p>
          </p:txBody>
        </p:sp>
      </p:grpSp>
      <p:sp>
        <p:nvSpPr>
          <p:cNvPr id="45" name="任意多边形: 形状 44"/>
          <p:cNvSpPr/>
          <p:nvPr userDrawn="1"/>
        </p:nvSpPr>
        <p:spPr>
          <a:xfrm rot="2282216">
            <a:off x="10717960" y="790632"/>
            <a:ext cx="659182" cy="482997"/>
          </a:xfrm>
          <a:custGeom>
            <a:avLst/>
            <a:gdLst>
              <a:gd name="connsiteX0" fmla="*/ 1151687 w 1525893"/>
              <a:gd name="connsiteY0" fmla="*/ 0 h 1118055"/>
              <a:gd name="connsiteX1" fmla="*/ 1525894 w 1525893"/>
              <a:gd name="connsiteY1" fmla="*/ 858249 h 1118055"/>
              <a:gd name="connsiteX2" fmla="*/ 0 w 1525893"/>
              <a:gd name="connsiteY2" fmla="*/ 1118055 h 1118055"/>
              <a:gd name="connsiteX3" fmla="*/ 1151687 w 1525893"/>
              <a:gd name="connsiteY3" fmla="*/ 0 h 1118055"/>
            </a:gdLst>
            <a:ahLst/>
            <a:cxnLst>
              <a:cxn ang="0">
                <a:pos x="connsiteX0" y="connsiteY0"/>
              </a:cxn>
              <a:cxn ang="0">
                <a:pos x="connsiteX1" y="connsiteY1"/>
              </a:cxn>
              <a:cxn ang="0">
                <a:pos x="connsiteX2" y="connsiteY2"/>
              </a:cxn>
              <a:cxn ang="0">
                <a:pos x="connsiteX3" y="connsiteY3"/>
              </a:cxn>
            </a:cxnLst>
            <a:rect l="l" t="t" r="r" b="b"/>
            <a:pathLst>
              <a:path w="1525893" h="1118055">
                <a:moveTo>
                  <a:pt x="1151687" y="0"/>
                </a:moveTo>
                <a:lnTo>
                  <a:pt x="1525894" y="858249"/>
                </a:lnTo>
                <a:lnTo>
                  <a:pt x="0" y="1118055"/>
                </a:lnTo>
                <a:lnTo>
                  <a:pt x="1151687" y="0"/>
                </a:lnTo>
                <a:close/>
              </a:path>
            </a:pathLst>
          </a:custGeom>
          <a:noFill/>
          <a:ln w="12700" cap="rnd">
            <a:solidFill>
              <a:schemeClr val="accent1"/>
            </a:solidFill>
            <a:prstDash val="solid"/>
            <a:round/>
          </a:ln>
        </p:spPr>
        <p:txBody>
          <a:bodyPr rtlCol="0" anchor="ctr"/>
          <a:lstStyle/>
          <a:p>
            <a:endParaRPr lang="zh-CN" altLang="en-US"/>
          </a:p>
        </p:txBody>
      </p:sp>
      <p:sp>
        <p:nvSpPr>
          <p:cNvPr id="46" name="任意多边形: 形状 45"/>
          <p:cNvSpPr/>
          <p:nvPr userDrawn="1"/>
        </p:nvSpPr>
        <p:spPr>
          <a:xfrm rot="18604199">
            <a:off x="3983399" y="896970"/>
            <a:ext cx="421732" cy="371033"/>
          </a:xfrm>
          <a:custGeom>
            <a:avLst/>
            <a:gdLst>
              <a:gd name="connsiteX0" fmla="*/ 0 w 1142998"/>
              <a:gd name="connsiteY0" fmla="*/ 0 h 1005593"/>
              <a:gd name="connsiteX1" fmla="*/ 1142998 w 1142998"/>
              <a:gd name="connsiteY1" fmla="*/ 0 h 1005593"/>
              <a:gd name="connsiteX2" fmla="*/ 1142998 w 1142998"/>
              <a:gd name="connsiteY2" fmla="*/ 1005594 h 1005593"/>
              <a:gd name="connsiteX3" fmla="*/ 0 w 1142998"/>
              <a:gd name="connsiteY3" fmla="*/ 1005594 h 1005593"/>
            </a:gdLst>
            <a:ahLst/>
            <a:cxnLst>
              <a:cxn ang="0">
                <a:pos x="connsiteX0" y="connsiteY0"/>
              </a:cxn>
              <a:cxn ang="0">
                <a:pos x="connsiteX1" y="connsiteY1"/>
              </a:cxn>
              <a:cxn ang="0">
                <a:pos x="connsiteX2" y="connsiteY2"/>
              </a:cxn>
              <a:cxn ang="0">
                <a:pos x="connsiteX3" y="connsiteY3"/>
              </a:cxn>
            </a:cxnLst>
            <a:rect l="l" t="t" r="r" b="b"/>
            <a:pathLst>
              <a:path w="1142998" h="1005593">
                <a:moveTo>
                  <a:pt x="0" y="0"/>
                </a:moveTo>
                <a:lnTo>
                  <a:pt x="1142998" y="0"/>
                </a:lnTo>
                <a:lnTo>
                  <a:pt x="1142998" y="1005594"/>
                </a:lnTo>
                <a:lnTo>
                  <a:pt x="0" y="1005594"/>
                </a:lnTo>
                <a:close/>
              </a:path>
            </a:pathLst>
          </a:custGeom>
          <a:noFill/>
          <a:ln w="12700" cap="rnd">
            <a:solidFill>
              <a:schemeClr val="accent1"/>
            </a:solidFill>
            <a:prstDash val="solid"/>
            <a:round/>
          </a:ln>
        </p:spPr>
        <p:txBody>
          <a:bodyPr rtlCol="0" anchor="ctr"/>
          <a:lstStyle/>
          <a:p>
            <a:endParaRPr lang="zh-CN" altLang="en-US"/>
          </a:p>
        </p:txBody>
      </p:sp>
      <p:sp>
        <p:nvSpPr>
          <p:cNvPr id="47" name="任意多边形: 形状 46"/>
          <p:cNvSpPr/>
          <p:nvPr userDrawn="1"/>
        </p:nvSpPr>
        <p:spPr>
          <a:xfrm rot="18604199">
            <a:off x="4973407" y="5646930"/>
            <a:ext cx="400920" cy="365962"/>
          </a:xfrm>
          <a:custGeom>
            <a:avLst/>
            <a:gdLst>
              <a:gd name="connsiteX0" fmla="*/ 0 w 1142998"/>
              <a:gd name="connsiteY0" fmla="*/ 0 h 1005593"/>
              <a:gd name="connsiteX1" fmla="*/ 1142998 w 1142998"/>
              <a:gd name="connsiteY1" fmla="*/ 0 h 1005593"/>
              <a:gd name="connsiteX2" fmla="*/ 1142998 w 1142998"/>
              <a:gd name="connsiteY2" fmla="*/ 1005594 h 1005593"/>
              <a:gd name="connsiteX3" fmla="*/ 0 w 1142998"/>
              <a:gd name="connsiteY3" fmla="*/ 1005594 h 1005593"/>
            </a:gdLst>
            <a:ahLst/>
            <a:cxnLst>
              <a:cxn ang="0">
                <a:pos x="connsiteX0" y="connsiteY0"/>
              </a:cxn>
              <a:cxn ang="0">
                <a:pos x="connsiteX1" y="connsiteY1"/>
              </a:cxn>
              <a:cxn ang="0">
                <a:pos x="connsiteX2" y="connsiteY2"/>
              </a:cxn>
              <a:cxn ang="0">
                <a:pos x="connsiteX3" y="connsiteY3"/>
              </a:cxn>
            </a:cxnLst>
            <a:rect l="l" t="t" r="r" b="b"/>
            <a:pathLst>
              <a:path w="1142998" h="1005593">
                <a:moveTo>
                  <a:pt x="0" y="0"/>
                </a:moveTo>
                <a:lnTo>
                  <a:pt x="1142998" y="0"/>
                </a:lnTo>
                <a:lnTo>
                  <a:pt x="1142998" y="1005594"/>
                </a:lnTo>
                <a:lnTo>
                  <a:pt x="0" y="1005594"/>
                </a:lnTo>
                <a:close/>
              </a:path>
            </a:pathLst>
          </a:custGeom>
          <a:noFill/>
          <a:ln w="12700" cap="rnd">
            <a:solidFill>
              <a:schemeClr val="accent1"/>
            </a:solidFill>
            <a:prstDash val="solid"/>
            <a:round/>
          </a:ln>
        </p:spPr>
        <p:txBody>
          <a:bodyPr rtlCol="0" anchor="ctr"/>
          <a:lstStyle/>
          <a:p>
            <a:endParaRPr lang="zh-CN" altLang="en-US"/>
          </a:p>
        </p:txBody>
      </p:sp>
      <p:sp>
        <p:nvSpPr>
          <p:cNvPr id="48" name="任意多边形: 形状 47"/>
          <p:cNvSpPr/>
          <p:nvPr userDrawn="1"/>
        </p:nvSpPr>
        <p:spPr>
          <a:xfrm rot="7361470">
            <a:off x="4486420" y="4306394"/>
            <a:ext cx="310256" cy="256082"/>
          </a:xfrm>
          <a:custGeom>
            <a:avLst/>
            <a:gdLst>
              <a:gd name="connsiteX0" fmla="*/ 1151687 w 1525893"/>
              <a:gd name="connsiteY0" fmla="*/ 0 h 1118055"/>
              <a:gd name="connsiteX1" fmla="*/ 1525894 w 1525893"/>
              <a:gd name="connsiteY1" fmla="*/ 858249 h 1118055"/>
              <a:gd name="connsiteX2" fmla="*/ 0 w 1525893"/>
              <a:gd name="connsiteY2" fmla="*/ 1118055 h 1118055"/>
              <a:gd name="connsiteX3" fmla="*/ 1151687 w 1525893"/>
              <a:gd name="connsiteY3" fmla="*/ 0 h 1118055"/>
            </a:gdLst>
            <a:ahLst/>
            <a:cxnLst>
              <a:cxn ang="0">
                <a:pos x="connsiteX0" y="connsiteY0"/>
              </a:cxn>
              <a:cxn ang="0">
                <a:pos x="connsiteX1" y="connsiteY1"/>
              </a:cxn>
              <a:cxn ang="0">
                <a:pos x="connsiteX2" y="connsiteY2"/>
              </a:cxn>
              <a:cxn ang="0">
                <a:pos x="connsiteX3" y="connsiteY3"/>
              </a:cxn>
            </a:cxnLst>
            <a:rect l="l" t="t" r="r" b="b"/>
            <a:pathLst>
              <a:path w="1525893" h="1118055">
                <a:moveTo>
                  <a:pt x="1151687" y="0"/>
                </a:moveTo>
                <a:lnTo>
                  <a:pt x="1525894" y="858249"/>
                </a:lnTo>
                <a:lnTo>
                  <a:pt x="0" y="1118055"/>
                </a:lnTo>
                <a:lnTo>
                  <a:pt x="1151687" y="0"/>
                </a:lnTo>
                <a:close/>
              </a:path>
            </a:pathLst>
          </a:custGeom>
          <a:noFill/>
          <a:ln w="12700" cap="rnd">
            <a:solidFill>
              <a:schemeClr val="accent1"/>
            </a:solidFill>
            <a:prstDash val="solid"/>
            <a:round/>
          </a:ln>
        </p:spPr>
        <p:txBody>
          <a:bodyPr rtlCol="0" anchor="ctr"/>
          <a:lstStyle/>
          <a:p>
            <a:endParaRPr lang="zh-CN" altLang="en-US"/>
          </a:p>
        </p:txBody>
      </p:sp>
      <p:sp>
        <p:nvSpPr>
          <p:cNvPr id="49" name="任意多边形: 形状 48"/>
          <p:cNvSpPr/>
          <p:nvPr userDrawn="1"/>
        </p:nvSpPr>
        <p:spPr>
          <a:xfrm rot="18604199">
            <a:off x="10901078" y="5755362"/>
            <a:ext cx="262122" cy="230611"/>
          </a:xfrm>
          <a:custGeom>
            <a:avLst/>
            <a:gdLst>
              <a:gd name="connsiteX0" fmla="*/ 0 w 1142998"/>
              <a:gd name="connsiteY0" fmla="*/ 0 h 1005593"/>
              <a:gd name="connsiteX1" fmla="*/ 1142998 w 1142998"/>
              <a:gd name="connsiteY1" fmla="*/ 0 h 1005593"/>
              <a:gd name="connsiteX2" fmla="*/ 1142998 w 1142998"/>
              <a:gd name="connsiteY2" fmla="*/ 1005594 h 1005593"/>
              <a:gd name="connsiteX3" fmla="*/ 0 w 1142998"/>
              <a:gd name="connsiteY3" fmla="*/ 1005594 h 1005593"/>
            </a:gdLst>
            <a:ahLst/>
            <a:cxnLst>
              <a:cxn ang="0">
                <a:pos x="connsiteX0" y="connsiteY0"/>
              </a:cxn>
              <a:cxn ang="0">
                <a:pos x="connsiteX1" y="connsiteY1"/>
              </a:cxn>
              <a:cxn ang="0">
                <a:pos x="connsiteX2" y="connsiteY2"/>
              </a:cxn>
              <a:cxn ang="0">
                <a:pos x="connsiteX3" y="connsiteY3"/>
              </a:cxn>
            </a:cxnLst>
            <a:rect l="l" t="t" r="r" b="b"/>
            <a:pathLst>
              <a:path w="1142998" h="1005593">
                <a:moveTo>
                  <a:pt x="0" y="0"/>
                </a:moveTo>
                <a:lnTo>
                  <a:pt x="1142998" y="0"/>
                </a:lnTo>
                <a:lnTo>
                  <a:pt x="1142998" y="1005594"/>
                </a:lnTo>
                <a:lnTo>
                  <a:pt x="0" y="1005594"/>
                </a:lnTo>
                <a:close/>
              </a:path>
            </a:pathLst>
          </a:custGeom>
          <a:noFill/>
          <a:ln w="12700" cap="rnd">
            <a:solidFill>
              <a:schemeClr val="accent1"/>
            </a:solidFill>
            <a:prstDash val="solid"/>
            <a:round/>
          </a:ln>
        </p:spPr>
        <p:txBody>
          <a:bodyPr rtlCol="0" anchor="ctr"/>
          <a:lstStyle/>
          <a:p>
            <a:endParaRPr lang="zh-CN" altLang="en-US"/>
          </a:p>
        </p:txBody>
      </p:sp>
      <p:sp>
        <p:nvSpPr>
          <p:cNvPr id="50" name="任意多边形: 形状 49"/>
          <p:cNvSpPr/>
          <p:nvPr userDrawn="1"/>
        </p:nvSpPr>
        <p:spPr>
          <a:xfrm rot="2282216">
            <a:off x="1407922" y="5319149"/>
            <a:ext cx="659182" cy="482997"/>
          </a:xfrm>
          <a:custGeom>
            <a:avLst/>
            <a:gdLst>
              <a:gd name="connsiteX0" fmla="*/ 1151687 w 1525893"/>
              <a:gd name="connsiteY0" fmla="*/ 0 h 1118055"/>
              <a:gd name="connsiteX1" fmla="*/ 1525894 w 1525893"/>
              <a:gd name="connsiteY1" fmla="*/ 858249 h 1118055"/>
              <a:gd name="connsiteX2" fmla="*/ 0 w 1525893"/>
              <a:gd name="connsiteY2" fmla="*/ 1118055 h 1118055"/>
              <a:gd name="connsiteX3" fmla="*/ 1151687 w 1525893"/>
              <a:gd name="connsiteY3" fmla="*/ 0 h 1118055"/>
            </a:gdLst>
            <a:ahLst/>
            <a:cxnLst>
              <a:cxn ang="0">
                <a:pos x="connsiteX0" y="connsiteY0"/>
              </a:cxn>
              <a:cxn ang="0">
                <a:pos x="connsiteX1" y="connsiteY1"/>
              </a:cxn>
              <a:cxn ang="0">
                <a:pos x="connsiteX2" y="connsiteY2"/>
              </a:cxn>
              <a:cxn ang="0">
                <a:pos x="connsiteX3" y="connsiteY3"/>
              </a:cxn>
            </a:cxnLst>
            <a:rect l="l" t="t" r="r" b="b"/>
            <a:pathLst>
              <a:path w="1525893" h="1118055">
                <a:moveTo>
                  <a:pt x="1151687" y="0"/>
                </a:moveTo>
                <a:lnTo>
                  <a:pt x="1525894" y="858249"/>
                </a:lnTo>
                <a:lnTo>
                  <a:pt x="0" y="1118055"/>
                </a:lnTo>
                <a:lnTo>
                  <a:pt x="1151687" y="0"/>
                </a:lnTo>
                <a:close/>
              </a:path>
            </a:pathLst>
          </a:custGeom>
          <a:noFill/>
          <a:ln w="12700" cap="rnd">
            <a:solidFill>
              <a:schemeClr val="accent1"/>
            </a:solidFill>
            <a:prstDash val="solid"/>
            <a:round/>
          </a:ln>
        </p:spPr>
        <p:txBody>
          <a:bodyPr rtlCol="0" anchor="ctr"/>
          <a:lstStyle/>
          <a:p>
            <a:endParaRPr lang="zh-CN" altLang="en-US"/>
          </a:p>
        </p:txBody>
      </p:sp>
      <p:sp>
        <p:nvSpPr>
          <p:cNvPr id="51" name="任意多边形: 形状 50"/>
          <p:cNvSpPr/>
          <p:nvPr userDrawn="1"/>
        </p:nvSpPr>
        <p:spPr>
          <a:xfrm rot="18604199">
            <a:off x="1717540" y="1617121"/>
            <a:ext cx="271192" cy="238590"/>
          </a:xfrm>
          <a:custGeom>
            <a:avLst/>
            <a:gdLst>
              <a:gd name="connsiteX0" fmla="*/ 0 w 1142998"/>
              <a:gd name="connsiteY0" fmla="*/ 0 h 1005593"/>
              <a:gd name="connsiteX1" fmla="*/ 1142998 w 1142998"/>
              <a:gd name="connsiteY1" fmla="*/ 0 h 1005593"/>
              <a:gd name="connsiteX2" fmla="*/ 1142998 w 1142998"/>
              <a:gd name="connsiteY2" fmla="*/ 1005594 h 1005593"/>
              <a:gd name="connsiteX3" fmla="*/ 0 w 1142998"/>
              <a:gd name="connsiteY3" fmla="*/ 1005594 h 1005593"/>
            </a:gdLst>
            <a:ahLst/>
            <a:cxnLst>
              <a:cxn ang="0">
                <a:pos x="connsiteX0" y="connsiteY0"/>
              </a:cxn>
              <a:cxn ang="0">
                <a:pos x="connsiteX1" y="connsiteY1"/>
              </a:cxn>
              <a:cxn ang="0">
                <a:pos x="connsiteX2" y="connsiteY2"/>
              </a:cxn>
              <a:cxn ang="0">
                <a:pos x="connsiteX3" y="connsiteY3"/>
              </a:cxn>
            </a:cxnLst>
            <a:rect l="l" t="t" r="r" b="b"/>
            <a:pathLst>
              <a:path w="1142998" h="1005593">
                <a:moveTo>
                  <a:pt x="0" y="0"/>
                </a:moveTo>
                <a:lnTo>
                  <a:pt x="1142998" y="0"/>
                </a:lnTo>
                <a:lnTo>
                  <a:pt x="1142998" y="1005594"/>
                </a:lnTo>
                <a:lnTo>
                  <a:pt x="0" y="1005594"/>
                </a:lnTo>
                <a:close/>
              </a:path>
            </a:pathLst>
          </a:custGeom>
          <a:noFill/>
          <a:ln w="12700" cap="rnd">
            <a:solidFill>
              <a:schemeClr val="accent1"/>
            </a:solidFill>
            <a:prstDash val="solid"/>
            <a:round/>
          </a:ln>
        </p:spPr>
        <p:txBody>
          <a:bodyPr rtlCol="0" anchor="ctr"/>
          <a:lstStyle/>
          <a:p>
            <a:endParaRPr lang="zh-CN" altLang="en-US"/>
          </a:p>
        </p:txBody>
      </p:sp>
      <p:sp>
        <p:nvSpPr>
          <p:cNvPr id="53" name="文本占位符 52"/>
          <p:cNvSpPr>
            <a:spLocks noGrp="1"/>
          </p:cNvSpPr>
          <p:nvPr>
            <p:ph type="body" sz="quarter" idx="10" hasCustomPrompt="1"/>
          </p:nvPr>
        </p:nvSpPr>
        <p:spPr>
          <a:xfrm>
            <a:off x="1184178" y="2855548"/>
            <a:ext cx="4478689" cy="715138"/>
          </a:xfrm>
          <a:prstGeom prst="rect">
            <a:avLst/>
          </a:prstGeom>
        </p:spPr>
        <p:txBody>
          <a:bodyPr/>
          <a:lstStyle>
            <a:lvl1pPr marL="0" indent="0">
              <a:buNone/>
              <a:defRPr sz="5400" b="1">
                <a:solidFill>
                  <a:schemeClr val="tx1"/>
                </a:solidFill>
                <a:latin typeface="+mj-ea"/>
                <a:ea typeface="+mj-ea"/>
              </a:defRPr>
            </a:lvl1pPr>
            <a:lvl2pPr marL="457200" indent="0">
              <a:buNone/>
              <a:defRPr>
                <a:solidFill>
                  <a:schemeClr val="tx1">
                    <a:lumMod val="75000"/>
                    <a:lumOff val="25000"/>
                  </a:schemeClr>
                </a:solidFill>
              </a:defRPr>
            </a:lvl2pPr>
            <a:lvl3pPr marL="914400" indent="0">
              <a:buNone/>
              <a:defRPr>
                <a:solidFill>
                  <a:schemeClr val="tx1">
                    <a:lumMod val="75000"/>
                    <a:lumOff val="25000"/>
                  </a:schemeClr>
                </a:solidFill>
              </a:defRPr>
            </a:lvl3pPr>
            <a:lvl4pPr marL="1371600" indent="0">
              <a:buNone/>
              <a:defRPr>
                <a:solidFill>
                  <a:schemeClr val="tx1">
                    <a:lumMod val="75000"/>
                    <a:lumOff val="25000"/>
                  </a:schemeClr>
                </a:solidFill>
              </a:defRPr>
            </a:lvl4pPr>
            <a:lvl5pPr marL="1828800" indent="0">
              <a:buNone/>
              <a:defRPr>
                <a:solidFill>
                  <a:schemeClr val="tx1">
                    <a:lumMod val="75000"/>
                    <a:lumOff val="25000"/>
                  </a:schemeClr>
                </a:solidFill>
              </a:defRPr>
            </a:lvl5pPr>
          </a:lstStyle>
          <a:p>
            <a:pPr lvl="0"/>
            <a:r>
              <a:rPr lang="zh-CN" altLang="en-US" dirty="0"/>
              <a:t>年终总结</a:t>
            </a:r>
            <a:endParaRPr lang="zh-CN" altLang="en-US" dirty="0"/>
          </a:p>
        </p:txBody>
      </p:sp>
      <p:sp>
        <p:nvSpPr>
          <p:cNvPr id="55" name="文本占位符 54"/>
          <p:cNvSpPr>
            <a:spLocks noGrp="1"/>
          </p:cNvSpPr>
          <p:nvPr>
            <p:ph type="body" sz="quarter" idx="11" hasCustomPrompt="1"/>
          </p:nvPr>
        </p:nvSpPr>
        <p:spPr>
          <a:xfrm>
            <a:off x="1184178" y="2491148"/>
            <a:ext cx="4455201" cy="281257"/>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YEAR END SUMMARY</a:t>
            </a:r>
            <a:endParaRPr lang="en-US" altLang="zh-CN" dirty="0"/>
          </a:p>
        </p:txBody>
      </p:sp>
      <p:sp>
        <p:nvSpPr>
          <p:cNvPr id="57" name="文本占位符 56"/>
          <p:cNvSpPr>
            <a:spLocks noGrp="1"/>
          </p:cNvSpPr>
          <p:nvPr>
            <p:ph type="body" sz="quarter" idx="12" hasCustomPrompt="1"/>
          </p:nvPr>
        </p:nvSpPr>
        <p:spPr>
          <a:xfrm>
            <a:off x="1184178" y="3868707"/>
            <a:ext cx="4530406" cy="279435"/>
          </a:xfrm>
          <a:prstGeom prst="rect">
            <a:avLst/>
          </a:prstGeom>
        </p:spPr>
        <p:txBody>
          <a:bodyPr/>
          <a:lstStyle>
            <a:lvl1pPr marL="0" indent="0">
              <a:buNone/>
              <a:defRPr>
                <a:latin typeface="+mj-ea"/>
                <a:ea typeface="+mj-ea"/>
              </a:defRPr>
            </a:lvl1pPr>
          </a:lstStyle>
          <a:p>
            <a:pPr lvl="0"/>
            <a:r>
              <a:rPr lang="zh-CN" altLang="en-US" dirty="0"/>
              <a:t>汇报人：</a:t>
            </a:r>
            <a:r>
              <a:rPr lang="en-US" altLang="zh-CN" dirty="0"/>
              <a:t>Office PLUS</a:t>
            </a:r>
            <a:endParaRPr lang="zh-CN" altLang="en-US" dirty="0"/>
          </a:p>
        </p:txBody>
      </p:sp>
      <p:sp>
        <p:nvSpPr>
          <p:cNvPr id="59" name="文本占位符 58"/>
          <p:cNvSpPr>
            <a:spLocks noGrp="1"/>
          </p:cNvSpPr>
          <p:nvPr>
            <p:ph type="body" sz="quarter" idx="13" hasCustomPrompt="1"/>
          </p:nvPr>
        </p:nvSpPr>
        <p:spPr>
          <a:xfrm>
            <a:off x="1184178" y="739443"/>
            <a:ext cx="1745724" cy="281257"/>
          </a:xfrm>
          <a:prstGeom prst="rect">
            <a:avLst/>
          </a:prstGeom>
        </p:spPr>
        <p:txBody>
          <a:bodyPr/>
          <a:lstStyle>
            <a:lvl1pPr marL="0" indent="0">
              <a:buNone/>
              <a:defRPr sz="1400"/>
            </a:lvl1pPr>
          </a:lstStyle>
          <a:p>
            <a:pPr lvl="0"/>
            <a:r>
              <a:rPr lang="en-US" altLang="zh-CN" dirty="0"/>
              <a:t>LOGO HERE</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solidFill>
          <a:schemeClr val="accent2">
            <a:alpha val="17000"/>
          </a:schemeClr>
        </a:solidFill>
        <a:effectLst/>
      </p:bgPr>
    </p:bg>
    <p:spTree>
      <p:nvGrpSpPr>
        <p:cNvPr id="1" name=""/>
        <p:cNvGrpSpPr/>
        <p:nvPr/>
      </p:nvGrpSpPr>
      <p:grpSpPr>
        <a:xfrm>
          <a:off x="0" y="0"/>
          <a:ext cx="0" cy="0"/>
          <a:chOff x="0" y="0"/>
          <a:chExt cx="0" cy="0"/>
        </a:xfrm>
      </p:grpSpPr>
      <p:sp>
        <p:nvSpPr>
          <p:cNvPr id="3" name="矩形: 圆角 2"/>
          <p:cNvSpPr/>
          <p:nvPr userDrawn="1"/>
        </p:nvSpPr>
        <p:spPr>
          <a:xfrm>
            <a:off x="567300" y="480446"/>
            <a:ext cx="11057402" cy="6071480"/>
          </a:xfrm>
          <a:prstGeom prst="roundRect">
            <a:avLst>
              <a:gd name="adj" fmla="val 4287"/>
            </a:avLst>
          </a:prstGeom>
          <a:solidFill>
            <a:schemeClr val="bg1"/>
          </a:solidFill>
          <a:ln>
            <a:solidFill>
              <a:schemeClr val="accent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rotWithShape="1">
          <a:blip r:embed="rId2">
            <a:duotone>
              <a:schemeClr val="accent2">
                <a:shade val="45000"/>
                <a:satMod val="135000"/>
              </a:schemeClr>
              <a:prstClr val="white"/>
            </a:duotone>
          </a:blip>
          <a:srcRect t="23121" r="-53" b="17185"/>
          <a:stretch>
            <a:fillRect/>
          </a:stretch>
        </p:blipFill>
        <p:spPr>
          <a:xfrm>
            <a:off x="567297" y="480446"/>
            <a:ext cx="11057403" cy="6142028"/>
          </a:xfrm>
          <a:prstGeom prst="roundRect">
            <a:avLst>
              <a:gd name="adj" fmla="val 6444"/>
            </a:avLst>
          </a:prstGeom>
          <a:ln>
            <a:noFill/>
          </a:ln>
        </p:spPr>
      </p:pic>
      <p:grpSp>
        <p:nvGrpSpPr>
          <p:cNvPr id="42" name="组合 41"/>
          <p:cNvGrpSpPr/>
          <p:nvPr userDrawn="1"/>
        </p:nvGrpSpPr>
        <p:grpSpPr>
          <a:xfrm>
            <a:off x="810365" y="1272016"/>
            <a:ext cx="4050309" cy="5273455"/>
            <a:chOff x="7797468" y="1038662"/>
            <a:chExt cx="4050309" cy="5273455"/>
          </a:xfrm>
        </p:grpSpPr>
        <p:sp>
          <p:nvSpPr>
            <p:cNvPr id="43" name="任意多边形: 形状 42"/>
            <p:cNvSpPr/>
            <p:nvPr/>
          </p:nvSpPr>
          <p:spPr>
            <a:xfrm>
              <a:off x="8121780" y="4436389"/>
              <a:ext cx="523708" cy="1562372"/>
            </a:xfrm>
            <a:custGeom>
              <a:avLst/>
              <a:gdLst>
                <a:gd name="connsiteX0" fmla="*/ 272515 w 523708"/>
                <a:gd name="connsiteY0" fmla="*/ 42431 h 1562372"/>
                <a:gd name="connsiteX1" fmla="*/ 165005 w 523708"/>
                <a:gd name="connsiteY1" fmla="*/ 874403 h 1562372"/>
                <a:gd name="connsiteX2" fmla="*/ 0 w 523708"/>
                <a:gd name="connsiteY2" fmla="*/ 1484512 h 1562372"/>
                <a:gd name="connsiteX3" fmla="*/ 135621 w 523708"/>
                <a:gd name="connsiteY3" fmla="*/ 1562373 h 1562372"/>
                <a:gd name="connsiteX4" fmla="*/ 457356 w 523708"/>
                <a:gd name="connsiteY4" fmla="*/ 1040733 h 1562372"/>
                <a:gd name="connsiteX5" fmla="*/ 523708 w 523708"/>
                <a:gd name="connsiteY5" fmla="*/ 776121 h 1562372"/>
                <a:gd name="connsiteX6" fmla="*/ 449772 w 523708"/>
                <a:gd name="connsiteY6" fmla="*/ 0 h 15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708" h="1562372">
                  <a:moveTo>
                    <a:pt x="272515" y="42431"/>
                  </a:moveTo>
                  <a:cubicBezTo>
                    <a:pt x="268007" y="86401"/>
                    <a:pt x="182667" y="720695"/>
                    <a:pt x="165005" y="874403"/>
                  </a:cubicBezTo>
                  <a:cubicBezTo>
                    <a:pt x="147343" y="1028110"/>
                    <a:pt x="32725" y="1428927"/>
                    <a:pt x="0" y="1484512"/>
                  </a:cubicBezTo>
                  <a:cubicBezTo>
                    <a:pt x="34210" y="1505727"/>
                    <a:pt x="135621" y="1562373"/>
                    <a:pt x="135621" y="1562373"/>
                  </a:cubicBezTo>
                  <a:cubicBezTo>
                    <a:pt x="135621" y="1562373"/>
                    <a:pt x="444733" y="1086082"/>
                    <a:pt x="457356" y="1040733"/>
                  </a:cubicBezTo>
                  <a:cubicBezTo>
                    <a:pt x="469980" y="995385"/>
                    <a:pt x="523708" y="776121"/>
                    <a:pt x="523708" y="776121"/>
                  </a:cubicBezTo>
                  <a:lnTo>
                    <a:pt x="449772" y="0"/>
                  </a:lnTo>
                  <a:close/>
                </a:path>
              </a:pathLst>
            </a:custGeom>
            <a:solidFill>
              <a:srgbClr val="3B3744"/>
            </a:solidFill>
            <a:ln w="5292" cap="flat">
              <a:noFill/>
              <a:prstDash val="solid"/>
              <a:miter/>
            </a:ln>
          </p:spPr>
          <p:txBody>
            <a:bodyPr rtlCol="0" anchor="ctr"/>
            <a:lstStyle/>
            <a:p>
              <a:endParaRPr lang="zh-CN" altLang="en-US"/>
            </a:p>
          </p:txBody>
        </p:sp>
        <p:sp>
          <p:nvSpPr>
            <p:cNvPr id="44" name="任意多边形: 形状 43"/>
            <p:cNvSpPr/>
            <p:nvPr/>
          </p:nvSpPr>
          <p:spPr>
            <a:xfrm>
              <a:off x="8020827" y="1618237"/>
              <a:ext cx="3024490" cy="3209442"/>
            </a:xfrm>
            <a:custGeom>
              <a:avLst/>
              <a:gdLst>
                <a:gd name="connsiteX0" fmla="*/ 2479969 w 3024490"/>
                <a:gd name="connsiteY0" fmla="*/ 378778 h 3209442"/>
                <a:gd name="connsiteX1" fmla="*/ 3024151 w 3024490"/>
                <a:gd name="connsiteY1" fmla="*/ 1326852 h 3209442"/>
                <a:gd name="connsiteX2" fmla="*/ 2524946 w 3024490"/>
                <a:gd name="connsiteY2" fmla="*/ 2271850 h 3209442"/>
                <a:gd name="connsiteX3" fmla="*/ 1823080 w 3024490"/>
                <a:gd name="connsiteY3" fmla="*/ 3003471 h 3209442"/>
                <a:gd name="connsiteX4" fmla="*/ 855222 w 3024490"/>
                <a:gd name="connsiteY4" fmla="*/ 3161952 h 3209442"/>
                <a:gd name="connsiteX5" fmla="*/ 159402 w 3024490"/>
                <a:gd name="connsiteY5" fmla="*/ 2418927 h 3209442"/>
                <a:gd name="connsiteX6" fmla="*/ 61120 w 3024490"/>
                <a:gd name="connsiteY6" fmla="*/ 1498327 h 3209442"/>
                <a:gd name="connsiteX7" fmla="*/ 737846 w 3024490"/>
                <a:gd name="connsiteY7" fmla="*/ 817782 h 3209442"/>
                <a:gd name="connsiteX8" fmla="*/ 1489835 w 3024490"/>
                <a:gd name="connsiteY8" fmla="*/ 30470 h 3209442"/>
                <a:gd name="connsiteX9" fmla="*/ 2479969 w 3024490"/>
                <a:gd name="connsiteY9" fmla="*/ 378778 h 320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4490" h="3209442">
                  <a:moveTo>
                    <a:pt x="2479969" y="378778"/>
                  </a:moveTo>
                  <a:cubicBezTo>
                    <a:pt x="2793218" y="646307"/>
                    <a:pt x="3034811" y="994031"/>
                    <a:pt x="3024151" y="1326852"/>
                  </a:cubicBezTo>
                  <a:cubicBezTo>
                    <a:pt x="3013490" y="1659672"/>
                    <a:pt x="2751317" y="1979975"/>
                    <a:pt x="2524946" y="2271850"/>
                  </a:cubicBezTo>
                  <a:cubicBezTo>
                    <a:pt x="2298575" y="2563724"/>
                    <a:pt x="2107316" y="2825896"/>
                    <a:pt x="1823080" y="3003471"/>
                  </a:cubicBezTo>
                  <a:cubicBezTo>
                    <a:pt x="1538843" y="3181046"/>
                    <a:pt x="1162318" y="3271160"/>
                    <a:pt x="855222" y="3161952"/>
                  </a:cubicBezTo>
                  <a:cubicBezTo>
                    <a:pt x="548125" y="3052745"/>
                    <a:pt x="310298" y="2745118"/>
                    <a:pt x="159402" y="2418927"/>
                  </a:cubicBezTo>
                  <a:cubicBezTo>
                    <a:pt x="8505" y="2092737"/>
                    <a:pt x="-57793" y="1747505"/>
                    <a:pt x="61120" y="1498327"/>
                  </a:cubicBezTo>
                  <a:cubicBezTo>
                    <a:pt x="180034" y="1249149"/>
                    <a:pt x="484054" y="1095230"/>
                    <a:pt x="737846" y="817782"/>
                  </a:cubicBezTo>
                  <a:cubicBezTo>
                    <a:pt x="991639" y="540335"/>
                    <a:pt x="1195839" y="137237"/>
                    <a:pt x="1489835" y="30470"/>
                  </a:cubicBezTo>
                  <a:cubicBezTo>
                    <a:pt x="1783831" y="-76298"/>
                    <a:pt x="2167516" y="111301"/>
                    <a:pt x="2479969" y="378778"/>
                  </a:cubicBezTo>
                  <a:close/>
                </a:path>
              </a:pathLst>
            </a:custGeom>
            <a:solidFill>
              <a:srgbClr val="F0F0F0"/>
            </a:solidFill>
            <a:ln w="5292" cap="flat">
              <a:noFill/>
              <a:prstDash val="solid"/>
              <a:miter/>
            </a:ln>
          </p:spPr>
          <p:txBody>
            <a:bodyPr rtlCol="0" anchor="ctr"/>
            <a:lstStyle/>
            <a:p>
              <a:endParaRPr lang="zh-CN" altLang="en-US"/>
            </a:p>
          </p:txBody>
        </p:sp>
        <p:sp>
          <p:nvSpPr>
            <p:cNvPr id="45" name="任意多边形: 形状 44"/>
            <p:cNvSpPr/>
            <p:nvPr/>
          </p:nvSpPr>
          <p:spPr>
            <a:xfrm>
              <a:off x="8287421" y="2710940"/>
              <a:ext cx="290052" cy="964924"/>
            </a:xfrm>
            <a:custGeom>
              <a:avLst/>
              <a:gdLst>
                <a:gd name="connsiteX0" fmla="*/ 67943 w 290052"/>
                <a:gd name="connsiteY0" fmla="*/ 963861 h 964924"/>
                <a:gd name="connsiteX1" fmla="*/ 0 w 290052"/>
                <a:gd name="connsiteY1" fmla="*/ 783528 h 964924"/>
                <a:gd name="connsiteX2" fmla="*/ 152222 w 290052"/>
                <a:gd name="connsiteY2" fmla="*/ 217070 h 964924"/>
                <a:gd name="connsiteX3" fmla="*/ 152222 w 290052"/>
                <a:gd name="connsiteY3" fmla="*/ 15097 h 964924"/>
                <a:gd name="connsiteX4" fmla="*/ 168823 w 290052"/>
                <a:gd name="connsiteY4" fmla="*/ 4489 h 964924"/>
                <a:gd name="connsiteX5" fmla="*/ 215286 w 290052"/>
                <a:gd name="connsiteY5" fmla="*/ 33820 h 964924"/>
                <a:gd name="connsiteX6" fmla="*/ 287048 w 290052"/>
                <a:gd name="connsiteY6" fmla="*/ 189861 h 964924"/>
                <a:gd name="connsiteX7" fmla="*/ 242866 w 290052"/>
                <a:gd name="connsiteY7" fmla="*/ 262418 h 964924"/>
                <a:gd name="connsiteX8" fmla="*/ 168611 w 290052"/>
                <a:gd name="connsiteY8" fmla="*/ 734467 h 964924"/>
                <a:gd name="connsiteX9" fmla="*/ 247640 w 290052"/>
                <a:gd name="connsiteY9" fmla="*/ 904192 h 964924"/>
                <a:gd name="connsiteX10" fmla="*/ 67943 w 290052"/>
                <a:gd name="connsiteY10" fmla="*/ 963861 h 964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052" h="964924">
                  <a:moveTo>
                    <a:pt x="67943" y="963861"/>
                  </a:moveTo>
                  <a:cubicBezTo>
                    <a:pt x="47152" y="934583"/>
                    <a:pt x="0" y="808456"/>
                    <a:pt x="0" y="783528"/>
                  </a:cubicBezTo>
                  <a:cubicBezTo>
                    <a:pt x="0" y="758599"/>
                    <a:pt x="143206" y="259501"/>
                    <a:pt x="152222" y="217070"/>
                  </a:cubicBezTo>
                  <a:cubicBezTo>
                    <a:pt x="161239" y="174639"/>
                    <a:pt x="160974" y="54611"/>
                    <a:pt x="152222" y="15097"/>
                  </a:cubicBezTo>
                  <a:cubicBezTo>
                    <a:pt x="156041" y="352"/>
                    <a:pt x="166172" y="-4421"/>
                    <a:pt x="168823" y="4489"/>
                  </a:cubicBezTo>
                  <a:cubicBezTo>
                    <a:pt x="175772" y="10111"/>
                    <a:pt x="215286" y="33820"/>
                    <a:pt x="215286" y="33820"/>
                  </a:cubicBezTo>
                  <a:cubicBezTo>
                    <a:pt x="215286" y="33820"/>
                    <a:pt x="307680" y="161114"/>
                    <a:pt x="287048" y="189861"/>
                  </a:cubicBezTo>
                  <a:cubicBezTo>
                    <a:pt x="270149" y="212657"/>
                    <a:pt x="255357" y="236944"/>
                    <a:pt x="242866" y="262418"/>
                  </a:cubicBezTo>
                  <a:cubicBezTo>
                    <a:pt x="237880" y="294507"/>
                    <a:pt x="164952" y="707947"/>
                    <a:pt x="168611" y="734467"/>
                  </a:cubicBezTo>
                  <a:cubicBezTo>
                    <a:pt x="172271" y="760986"/>
                    <a:pt x="245730" y="894698"/>
                    <a:pt x="247640" y="904192"/>
                  </a:cubicBezTo>
                  <a:cubicBezTo>
                    <a:pt x="231781" y="912625"/>
                    <a:pt x="77278" y="973673"/>
                    <a:pt x="67943" y="963861"/>
                  </a:cubicBezTo>
                  <a:close/>
                </a:path>
              </a:pathLst>
            </a:custGeom>
            <a:solidFill>
              <a:srgbClr val="FFFFFF"/>
            </a:solidFill>
            <a:ln w="5292" cap="flat">
              <a:noFill/>
              <a:prstDash val="solid"/>
              <a:miter/>
            </a:ln>
          </p:spPr>
          <p:txBody>
            <a:bodyPr rtlCol="0" anchor="ctr"/>
            <a:lstStyle/>
            <a:p>
              <a:endParaRPr lang="zh-CN" altLang="en-US"/>
            </a:p>
          </p:txBody>
        </p:sp>
        <p:sp>
          <p:nvSpPr>
            <p:cNvPr id="46" name="任意多边形: 形状 45"/>
            <p:cNvSpPr/>
            <p:nvPr/>
          </p:nvSpPr>
          <p:spPr>
            <a:xfrm>
              <a:off x="8347779" y="2689724"/>
              <a:ext cx="87249" cy="475370"/>
            </a:xfrm>
            <a:custGeom>
              <a:avLst/>
              <a:gdLst>
                <a:gd name="connsiteX0" fmla="*/ 0 w 87249"/>
                <a:gd name="connsiteY0" fmla="*/ 475370 h 475370"/>
                <a:gd name="connsiteX1" fmla="*/ 70648 w 87249"/>
                <a:gd name="connsiteY1" fmla="*/ 217070 h 475370"/>
                <a:gd name="connsiteX2" fmla="*/ 70648 w 87249"/>
                <a:gd name="connsiteY2" fmla="*/ 15097 h 475370"/>
                <a:gd name="connsiteX3" fmla="*/ 87249 w 87249"/>
                <a:gd name="connsiteY3" fmla="*/ 4489 h 475370"/>
              </a:gdLst>
              <a:ahLst/>
              <a:cxnLst>
                <a:cxn ang="0">
                  <a:pos x="connsiteX0" y="connsiteY0"/>
                </a:cxn>
                <a:cxn ang="0">
                  <a:pos x="connsiteX1" y="connsiteY1"/>
                </a:cxn>
                <a:cxn ang="0">
                  <a:pos x="connsiteX2" y="connsiteY2"/>
                </a:cxn>
                <a:cxn ang="0">
                  <a:pos x="connsiteX3" y="connsiteY3"/>
                </a:cxn>
              </a:cxnLst>
              <a:rect l="l" t="t" r="r" b="b"/>
              <a:pathLst>
                <a:path w="87249" h="475370">
                  <a:moveTo>
                    <a:pt x="0" y="475370"/>
                  </a:moveTo>
                  <a:cubicBezTo>
                    <a:pt x="33998" y="353009"/>
                    <a:pt x="66617" y="236694"/>
                    <a:pt x="70648" y="217070"/>
                  </a:cubicBezTo>
                  <a:cubicBezTo>
                    <a:pt x="79400" y="174639"/>
                    <a:pt x="79400" y="54611"/>
                    <a:pt x="70648" y="15097"/>
                  </a:cubicBezTo>
                  <a:cubicBezTo>
                    <a:pt x="74467" y="352"/>
                    <a:pt x="84597" y="-4421"/>
                    <a:pt x="87249" y="4489"/>
                  </a:cubicBezTo>
                </a:path>
              </a:pathLst>
            </a:custGeom>
            <a:noFill/>
            <a:ln w="10583" cap="rnd">
              <a:solidFill>
                <a:srgbClr val="1B3C87"/>
              </a:solidFill>
              <a:prstDash val="solid"/>
              <a:round/>
            </a:ln>
          </p:spPr>
          <p:txBody>
            <a:bodyPr rtlCol="0" anchor="ctr"/>
            <a:lstStyle/>
            <a:p>
              <a:endParaRPr lang="zh-CN" altLang="en-US"/>
            </a:p>
          </p:txBody>
        </p:sp>
        <p:sp>
          <p:nvSpPr>
            <p:cNvPr id="47" name="任意多边形: 形状 46"/>
            <p:cNvSpPr/>
            <p:nvPr/>
          </p:nvSpPr>
          <p:spPr>
            <a:xfrm>
              <a:off x="8266205" y="3291434"/>
              <a:ext cx="67943" cy="362151"/>
            </a:xfrm>
            <a:custGeom>
              <a:avLst/>
              <a:gdLst>
                <a:gd name="connsiteX0" fmla="*/ 67943 w 67943"/>
                <a:gd name="connsiteY0" fmla="*/ 362151 h 362151"/>
                <a:gd name="connsiteX1" fmla="*/ 0 w 67943"/>
                <a:gd name="connsiteY1" fmla="*/ 181818 h 362151"/>
                <a:gd name="connsiteX2" fmla="*/ 46621 w 67943"/>
                <a:gd name="connsiteY2" fmla="*/ 0 h 362151"/>
              </a:gdLst>
              <a:ahLst/>
              <a:cxnLst>
                <a:cxn ang="0">
                  <a:pos x="connsiteX0" y="connsiteY0"/>
                </a:cxn>
                <a:cxn ang="0">
                  <a:pos x="connsiteX1" y="connsiteY1"/>
                </a:cxn>
                <a:cxn ang="0">
                  <a:pos x="connsiteX2" y="connsiteY2"/>
                </a:cxn>
              </a:cxnLst>
              <a:rect l="l" t="t" r="r" b="b"/>
              <a:pathLst>
                <a:path w="67943" h="362151">
                  <a:moveTo>
                    <a:pt x="67943" y="362151"/>
                  </a:moveTo>
                  <a:cubicBezTo>
                    <a:pt x="47152" y="332874"/>
                    <a:pt x="0" y="206747"/>
                    <a:pt x="0" y="181818"/>
                  </a:cubicBezTo>
                  <a:cubicBezTo>
                    <a:pt x="0" y="172430"/>
                    <a:pt x="20579" y="94940"/>
                    <a:pt x="46621" y="0"/>
                  </a:cubicBezTo>
                </a:path>
              </a:pathLst>
            </a:custGeom>
            <a:noFill/>
            <a:ln w="10583" cap="rnd">
              <a:solidFill>
                <a:srgbClr val="1B3C87"/>
              </a:solidFill>
              <a:prstDash val="solid"/>
              <a:round/>
            </a:ln>
          </p:spPr>
          <p:txBody>
            <a:bodyPr rtlCol="0" anchor="ctr"/>
            <a:lstStyle/>
            <a:p>
              <a:endParaRPr lang="zh-CN" altLang="en-US"/>
            </a:p>
          </p:txBody>
        </p:sp>
        <p:sp>
          <p:nvSpPr>
            <p:cNvPr id="48" name="任意多边形: 形状 47"/>
            <p:cNvSpPr/>
            <p:nvPr/>
          </p:nvSpPr>
          <p:spPr>
            <a:xfrm rot="-865200">
              <a:off x="8435713" y="1325614"/>
              <a:ext cx="2597801" cy="2317861"/>
            </a:xfrm>
            <a:custGeom>
              <a:avLst/>
              <a:gdLst>
                <a:gd name="connsiteX0" fmla="*/ 0 w 2597801"/>
                <a:gd name="connsiteY0" fmla="*/ 0 h 2317861"/>
                <a:gd name="connsiteX1" fmla="*/ 2597802 w 2597801"/>
                <a:gd name="connsiteY1" fmla="*/ 0 h 2317861"/>
                <a:gd name="connsiteX2" fmla="*/ 2597802 w 2597801"/>
                <a:gd name="connsiteY2" fmla="*/ 2317862 h 2317861"/>
                <a:gd name="connsiteX3" fmla="*/ 0 w 2597801"/>
                <a:gd name="connsiteY3" fmla="*/ 2317862 h 2317861"/>
              </a:gdLst>
              <a:ahLst/>
              <a:cxnLst>
                <a:cxn ang="0">
                  <a:pos x="connsiteX0" y="connsiteY0"/>
                </a:cxn>
                <a:cxn ang="0">
                  <a:pos x="connsiteX1" y="connsiteY1"/>
                </a:cxn>
                <a:cxn ang="0">
                  <a:pos x="connsiteX2" y="connsiteY2"/>
                </a:cxn>
                <a:cxn ang="0">
                  <a:pos x="connsiteX3" y="connsiteY3"/>
                </a:cxn>
              </a:cxnLst>
              <a:rect l="l" t="t" r="r" b="b"/>
              <a:pathLst>
                <a:path w="2597801" h="2317861">
                  <a:moveTo>
                    <a:pt x="0" y="0"/>
                  </a:moveTo>
                  <a:lnTo>
                    <a:pt x="2597802" y="0"/>
                  </a:lnTo>
                  <a:lnTo>
                    <a:pt x="2597802" y="2317862"/>
                  </a:lnTo>
                  <a:lnTo>
                    <a:pt x="0" y="2317862"/>
                  </a:lnTo>
                  <a:close/>
                </a:path>
              </a:pathLst>
            </a:custGeom>
            <a:solidFill>
              <a:schemeClr val="accent1">
                <a:lumMod val="40000"/>
                <a:lumOff val="60000"/>
              </a:schemeClr>
            </a:solidFill>
            <a:ln w="5292" cap="flat">
              <a:noFill/>
              <a:prstDash val="solid"/>
              <a:miter/>
            </a:ln>
          </p:spPr>
          <p:txBody>
            <a:bodyPr rtlCol="0" anchor="ctr"/>
            <a:lstStyle/>
            <a:p>
              <a:endParaRPr lang="zh-CN" altLang="en-US"/>
            </a:p>
          </p:txBody>
        </p:sp>
        <p:sp>
          <p:nvSpPr>
            <p:cNvPr id="49" name="任意多边形: 形状 48"/>
            <p:cNvSpPr/>
            <p:nvPr/>
          </p:nvSpPr>
          <p:spPr>
            <a:xfrm rot="-865200">
              <a:off x="8465965" y="1564628"/>
              <a:ext cx="677839" cy="2317861"/>
            </a:xfrm>
            <a:custGeom>
              <a:avLst/>
              <a:gdLst>
                <a:gd name="connsiteX0" fmla="*/ 0 w 677839"/>
                <a:gd name="connsiteY0" fmla="*/ 0 h 2317861"/>
                <a:gd name="connsiteX1" fmla="*/ 677840 w 677839"/>
                <a:gd name="connsiteY1" fmla="*/ 0 h 2317861"/>
                <a:gd name="connsiteX2" fmla="*/ 677840 w 677839"/>
                <a:gd name="connsiteY2" fmla="*/ 2317862 h 2317861"/>
                <a:gd name="connsiteX3" fmla="*/ 0 w 677839"/>
                <a:gd name="connsiteY3" fmla="*/ 2317862 h 2317861"/>
              </a:gdLst>
              <a:ahLst/>
              <a:cxnLst>
                <a:cxn ang="0">
                  <a:pos x="connsiteX0" y="connsiteY0"/>
                </a:cxn>
                <a:cxn ang="0">
                  <a:pos x="connsiteX1" y="connsiteY1"/>
                </a:cxn>
                <a:cxn ang="0">
                  <a:pos x="connsiteX2" y="connsiteY2"/>
                </a:cxn>
                <a:cxn ang="0">
                  <a:pos x="connsiteX3" y="connsiteY3"/>
                </a:cxn>
              </a:cxnLst>
              <a:rect l="l" t="t" r="r" b="b"/>
              <a:pathLst>
                <a:path w="677839" h="2317861">
                  <a:moveTo>
                    <a:pt x="0" y="0"/>
                  </a:moveTo>
                  <a:lnTo>
                    <a:pt x="677840" y="0"/>
                  </a:lnTo>
                  <a:lnTo>
                    <a:pt x="677840" y="2317862"/>
                  </a:lnTo>
                  <a:lnTo>
                    <a:pt x="0" y="2317862"/>
                  </a:lnTo>
                  <a:close/>
                </a:path>
              </a:pathLst>
            </a:custGeom>
            <a:solidFill>
              <a:schemeClr val="accent1">
                <a:lumMod val="60000"/>
                <a:lumOff val="40000"/>
              </a:schemeClr>
            </a:solidFill>
            <a:ln w="5292" cap="flat">
              <a:noFill/>
              <a:prstDash val="solid"/>
              <a:miter/>
            </a:ln>
          </p:spPr>
          <p:txBody>
            <a:bodyPr rtlCol="0" anchor="ctr"/>
            <a:lstStyle/>
            <a:p>
              <a:endParaRPr lang="zh-CN" altLang="en-US" dirty="0"/>
            </a:p>
          </p:txBody>
        </p:sp>
        <p:sp>
          <p:nvSpPr>
            <p:cNvPr id="50" name="任意多边形: 形状 49"/>
            <p:cNvSpPr/>
            <p:nvPr/>
          </p:nvSpPr>
          <p:spPr>
            <a:xfrm>
              <a:off x="8389892" y="1716490"/>
              <a:ext cx="419963" cy="419963"/>
            </a:xfrm>
            <a:custGeom>
              <a:avLst/>
              <a:gdLst>
                <a:gd name="connsiteX0" fmla="*/ 419964 w 419963"/>
                <a:gd name="connsiteY0" fmla="*/ 209982 h 419963"/>
                <a:gd name="connsiteX1" fmla="*/ 209982 w 419963"/>
                <a:gd name="connsiteY1" fmla="*/ 419964 h 419963"/>
                <a:gd name="connsiteX2" fmla="*/ 0 w 419963"/>
                <a:gd name="connsiteY2" fmla="*/ 209982 h 419963"/>
                <a:gd name="connsiteX3" fmla="*/ 209982 w 419963"/>
                <a:gd name="connsiteY3" fmla="*/ 0 h 419963"/>
                <a:gd name="connsiteX4" fmla="*/ 419964 w 419963"/>
                <a:gd name="connsiteY4" fmla="*/ 209982 h 4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963" h="419963">
                  <a:moveTo>
                    <a:pt x="419964" y="209982"/>
                  </a:moveTo>
                  <a:cubicBezTo>
                    <a:pt x="419964" y="325952"/>
                    <a:pt x="325952" y="419964"/>
                    <a:pt x="209982" y="419964"/>
                  </a:cubicBezTo>
                  <a:cubicBezTo>
                    <a:pt x="94012" y="419964"/>
                    <a:pt x="0" y="325952"/>
                    <a:pt x="0" y="209982"/>
                  </a:cubicBezTo>
                  <a:cubicBezTo>
                    <a:pt x="0" y="94012"/>
                    <a:pt x="94012" y="0"/>
                    <a:pt x="209982" y="0"/>
                  </a:cubicBezTo>
                  <a:cubicBezTo>
                    <a:pt x="325952" y="0"/>
                    <a:pt x="419964" y="94012"/>
                    <a:pt x="419964" y="209982"/>
                  </a:cubicBezTo>
                  <a:close/>
                </a:path>
              </a:pathLst>
            </a:custGeom>
            <a:solidFill>
              <a:schemeClr val="accent1"/>
            </a:solidFill>
            <a:ln w="5292" cap="flat">
              <a:noFill/>
              <a:prstDash val="solid"/>
              <a:miter/>
            </a:ln>
          </p:spPr>
          <p:txBody>
            <a:bodyPr rtlCol="0" anchor="ctr"/>
            <a:lstStyle/>
            <a:p>
              <a:endParaRPr lang="zh-CN" altLang="en-US"/>
            </a:p>
          </p:txBody>
        </p:sp>
        <p:sp>
          <p:nvSpPr>
            <p:cNvPr id="51" name="任意多边形: 形状 50"/>
            <p:cNvSpPr/>
            <p:nvPr/>
          </p:nvSpPr>
          <p:spPr>
            <a:xfrm rot="-865200">
              <a:off x="8435274" y="2242083"/>
              <a:ext cx="509440" cy="48955"/>
            </a:xfrm>
            <a:custGeom>
              <a:avLst/>
              <a:gdLst>
                <a:gd name="connsiteX0" fmla="*/ 0 w 509440"/>
                <a:gd name="connsiteY0" fmla="*/ 0 h 48955"/>
                <a:gd name="connsiteX1" fmla="*/ 509441 w 509440"/>
                <a:gd name="connsiteY1" fmla="*/ 0 h 48955"/>
                <a:gd name="connsiteX2" fmla="*/ 509441 w 509440"/>
                <a:gd name="connsiteY2" fmla="*/ 48955 h 48955"/>
                <a:gd name="connsiteX3" fmla="*/ 0 w 509440"/>
                <a:gd name="connsiteY3" fmla="*/ 48955 h 48955"/>
              </a:gdLst>
              <a:ahLst/>
              <a:cxnLst>
                <a:cxn ang="0">
                  <a:pos x="connsiteX0" y="connsiteY0"/>
                </a:cxn>
                <a:cxn ang="0">
                  <a:pos x="connsiteX1" y="connsiteY1"/>
                </a:cxn>
                <a:cxn ang="0">
                  <a:pos x="connsiteX2" y="connsiteY2"/>
                </a:cxn>
                <a:cxn ang="0">
                  <a:pos x="connsiteX3" y="connsiteY3"/>
                </a:cxn>
              </a:cxnLst>
              <a:rect l="l" t="t" r="r" b="b"/>
              <a:pathLst>
                <a:path w="509440" h="48955">
                  <a:moveTo>
                    <a:pt x="0" y="0"/>
                  </a:moveTo>
                  <a:lnTo>
                    <a:pt x="509441" y="0"/>
                  </a:lnTo>
                  <a:lnTo>
                    <a:pt x="509441" y="48955"/>
                  </a:lnTo>
                  <a:lnTo>
                    <a:pt x="0" y="48955"/>
                  </a:lnTo>
                  <a:close/>
                </a:path>
              </a:pathLst>
            </a:custGeom>
            <a:solidFill>
              <a:schemeClr val="accent1"/>
            </a:solidFill>
            <a:ln w="5292" cap="flat">
              <a:noFill/>
              <a:prstDash val="solid"/>
              <a:miter/>
            </a:ln>
          </p:spPr>
          <p:txBody>
            <a:bodyPr rtlCol="0" anchor="ctr"/>
            <a:lstStyle/>
            <a:p>
              <a:endParaRPr lang="zh-CN" altLang="en-US"/>
            </a:p>
          </p:txBody>
        </p:sp>
        <p:sp>
          <p:nvSpPr>
            <p:cNvPr id="52" name="任意多边形: 形状 51"/>
            <p:cNvSpPr/>
            <p:nvPr/>
          </p:nvSpPr>
          <p:spPr>
            <a:xfrm rot="-865200">
              <a:off x="8464642" y="2356234"/>
              <a:ext cx="509440" cy="48955"/>
            </a:xfrm>
            <a:custGeom>
              <a:avLst/>
              <a:gdLst>
                <a:gd name="connsiteX0" fmla="*/ 0 w 509440"/>
                <a:gd name="connsiteY0" fmla="*/ 0 h 48955"/>
                <a:gd name="connsiteX1" fmla="*/ 509441 w 509440"/>
                <a:gd name="connsiteY1" fmla="*/ 0 h 48955"/>
                <a:gd name="connsiteX2" fmla="*/ 509441 w 509440"/>
                <a:gd name="connsiteY2" fmla="*/ 48955 h 48955"/>
                <a:gd name="connsiteX3" fmla="*/ 0 w 509440"/>
                <a:gd name="connsiteY3" fmla="*/ 48955 h 48955"/>
              </a:gdLst>
              <a:ahLst/>
              <a:cxnLst>
                <a:cxn ang="0">
                  <a:pos x="connsiteX0" y="connsiteY0"/>
                </a:cxn>
                <a:cxn ang="0">
                  <a:pos x="connsiteX1" y="connsiteY1"/>
                </a:cxn>
                <a:cxn ang="0">
                  <a:pos x="connsiteX2" y="connsiteY2"/>
                </a:cxn>
                <a:cxn ang="0">
                  <a:pos x="connsiteX3" y="connsiteY3"/>
                </a:cxn>
              </a:cxnLst>
              <a:rect l="l" t="t" r="r" b="b"/>
              <a:pathLst>
                <a:path w="509440" h="48955">
                  <a:moveTo>
                    <a:pt x="0" y="0"/>
                  </a:moveTo>
                  <a:lnTo>
                    <a:pt x="509441" y="0"/>
                  </a:lnTo>
                  <a:lnTo>
                    <a:pt x="509441" y="48955"/>
                  </a:lnTo>
                  <a:lnTo>
                    <a:pt x="0" y="48955"/>
                  </a:lnTo>
                  <a:close/>
                </a:path>
              </a:pathLst>
            </a:custGeom>
            <a:solidFill>
              <a:schemeClr val="accent1"/>
            </a:solidFill>
            <a:ln w="5292" cap="flat">
              <a:noFill/>
              <a:prstDash val="solid"/>
              <a:miter/>
            </a:ln>
          </p:spPr>
          <p:txBody>
            <a:bodyPr rtlCol="0" anchor="ctr"/>
            <a:lstStyle/>
            <a:p>
              <a:endParaRPr lang="zh-CN" altLang="en-US"/>
            </a:p>
          </p:txBody>
        </p:sp>
        <p:sp>
          <p:nvSpPr>
            <p:cNvPr id="53" name="任意多边形: 形状 52"/>
            <p:cNvSpPr/>
            <p:nvPr/>
          </p:nvSpPr>
          <p:spPr>
            <a:xfrm>
              <a:off x="9474648" y="2385207"/>
              <a:ext cx="116686" cy="116686"/>
            </a:xfrm>
            <a:custGeom>
              <a:avLst/>
              <a:gdLst>
                <a:gd name="connsiteX0" fmla="*/ 116686 w 116686"/>
                <a:gd name="connsiteY0" fmla="*/ 58343 h 116686"/>
                <a:gd name="connsiteX1" fmla="*/ 58343 w 116686"/>
                <a:gd name="connsiteY1" fmla="*/ 116686 h 116686"/>
                <a:gd name="connsiteX2" fmla="*/ 0 w 116686"/>
                <a:gd name="connsiteY2" fmla="*/ 58343 h 116686"/>
                <a:gd name="connsiteX3" fmla="*/ 58343 w 116686"/>
                <a:gd name="connsiteY3" fmla="*/ 0 h 116686"/>
                <a:gd name="connsiteX4" fmla="*/ 116686 w 116686"/>
                <a:gd name="connsiteY4" fmla="*/ 58343 h 116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686" h="116686">
                  <a:moveTo>
                    <a:pt x="116686" y="58343"/>
                  </a:moveTo>
                  <a:cubicBezTo>
                    <a:pt x="116686" y="90565"/>
                    <a:pt x="90565" y="116686"/>
                    <a:pt x="58343" y="116686"/>
                  </a:cubicBezTo>
                  <a:cubicBezTo>
                    <a:pt x="26121" y="116686"/>
                    <a:pt x="0" y="90565"/>
                    <a:pt x="0" y="58343"/>
                  </a:cubicBezTo>
                  <a:cubicBezTo>
                    <a:pt x="0" y="26121"/>
                    <a:pt x="26121" y="0"/>
                    <a:pt x="58343" y="0"/>
                  </a:cubicBezTo>
                  <a:cubicBezTo>
                    <a:pt x="90565" y="0"/>
                    <a:pt x="116686" y="26121"/>
                    <a:pt x="116686" y="58343"/>
                  </a:cubicBezTo>
                  <a:close/>
                </a:path>
              </a:pathLst>
            </a:custGeom>
            <a:solidFill>
              <a:schemeClr val="accent1">
                <a:lumMod val="60000"/>
                <a:lumOff val="40000"/>
              </a:schemeClr>
            </a:solidFill>
            <a:ln w="5292" cap="flat">
              <a:noFill/>
              <a:prstDash val="solid"/>
              <a:miter/>
            </a:ln>
          </p:spPr>
          <p:txBody>
            <a:bodyPr rtlCol="0" anchor="ctr"/>
            <a:lstStyle/>
            <a:p>
              <a:endParaRPr lang="zh-CN" altLang="en-US"/>
            </a:p>
          </p:txBody>
        </p:sp>
        <p:sp>
          <p:nvSpPr>
            <p:cNvPr id="54" name="任意多边形: 形状 53"/>
            <p:cNvSpPr/>
            <p:nvPr/>
          </p:nvSpPr>
          <p:spPr>
            <a:xfrm rot="-865200">
              <a:off x="9654557" y="2263583"/>
              <a:ext cx="965629" cy="48955"/>
            </a:xfrm>
            <a:custGeom>
              <a:avLst/>
              <a:gdLst>
                <a:gd name="connsiteX0" fmla="*/ 0 w 965629"/>
                <a:gd name="connsiteY0" fmla="*/ 0 h 48955"/>
                <a:gd name="connsiteX1" fmla="*/ 965630 w 965629"/>
                <a:gd name="connsiteY1" fmla="*/ 0 h 48955"/>
                <a:gd name="connsiteX2" fmla="*/ 965630 w 965629"/>
                <a:gd name="connsiteY2" fmla="*/ 48955 h 48955"/>
                <a:gd name="connsiteX3" fmla="*/ 0 w 965629"/>
                <a:gd name="connsiteY3" fmla="*/ 48955 h 48955"/>
              </a:gdLst>
              <a:ahLst/>
              <a:cxnLst>
                <a:cxn ang="0">
                  <a:pos x="connsiteX0" y="connsiteY0"/>
                </a:cxn>
                <a:cxn ang="0">
                  <a:pos x="connsiteX1" y="connsiteY1"/>
                </a:cxn>
                <a:cxn ang="0">
                  <a:pos x="connsiteX2" y="connsiteY2"/>
                </a:cxn>
                <a:cxn ang="0">
                  <a:pos x="connsiteX3" y="connsiteY3"/>
                </a:cxn>
              </a:cxnLst>
              <a:rect l="l" t="t" r="r" b="b"/>
              <a:pathLst>
                <a:path w="965629" h="48955">
                  <a:moveTo>
                    <a:pt x="0" y="0"/>
                  </a:moveTo>
                  <a:lnTo>
                    <a:pt x="965630" y="0"/>
                  </a:lnTo>
                  <a:lnTo>
                    <a:pt x="965630" y="48955"/>
                  </a:lnTo>
                  <a:lnTo>
                    <a:pt x="0" y="48955"/>
                  </a:lnTo>
                  <a:close/>
                </a:path>
              </a:pathLst>
            </a:custGeom>
            <a:solidFill>
              <a:schemeClr val="accent1">
                <a:lumMod val="60000"/>
                <a:lumOff val="40000"/>
              </a:schemeClr>
            </a:solidFill>
            <a:ln w="5292" cap="flat">
              <a:noFill/>
              <a:prstDash val="solid"/>
              <a:miter/>
            </a:ln>
          </p:spPr>
          <p:txBody>
            <a:bodyPr rtlCol="0" anchor="ctr"/>
            <a:lstStyle/>
            <a:p>
              <a:endParaRPr lang="zh-CN" altLang="en-US"/>
            </a:p>
          </p:txBody>
        </p:sp>
        <p:sp>
          <p:nvSpPr>
            <p:cNvPr id="55" name="任意多边形: 形状 54"/>
            <p:cNvSpPr/>
            <p:nvPr/>
          </p:nvSpPr>
          <p:spPr>
            <a:xfrm rot="-865200">
              <a:off x="9334592" y="1451943"/>
              <a:ext cx="1165905" cy="766043"/>
            </a:xfrm>
            <a:custGeom>
              <a:avLst/>
              <a:gdLst>
                <a:gd name="connsiteX0" fmla="*/ 0 w 1165905"/>
                <a:gd name="connsiteY0" fmla="*/ 0 h 766043"/>
                <a:gd name="connsiteX1" fmla="*/ 1165905 w 1165905"/>
                <a:gd name="connsiteY1" fmla="*/ 0 h 766043"/>
                <a:gd name="connsiteX2" fmla="*/ 1165905 w 1165905"/>
                <a:gd name="connsiteY2" fmla="*/ 766044 h 766043"/>
                <a:gd name="connsiteX3" fmla="*/ 0 w 1165905"/>
                <a:gd name="connsiteY3" fmla="*/ 766044 h 766043"/>
              </a:gdLst>
              <a:ahLst/>
              <a:cxnLst>
                <a:cxn ang="0">
                  <a:pos x="connsiteX0" y="connsiteY0"/>
                </a:cxn>
                <a:cxn ang="0">
                  <a:pos x="connsiteX1" y="connsiteY1"/>
                </a:cxn>
                <a:cxn ang="0">
                  <a:pos x="connsiteX2" y="connsiteY2"/>
                </a:cxn>
                <a:cxn ang="0">
                  <a:pos x="connsiteX3" y="connsiteY3"/>
                </a:cxn>
              </a:cxnLst>
              <a:rect l="l" t="t" r="r" b="b"/>
              <a:pathLst>
                <a:path w="1165905" h="766043">
                  <a:moveTo>
                    <a:pt x="0" y="0"/>
                  </a:moveTo>
                  <a:lnTo>
                    <a:pt x="1165905" y="0"/>
                  </a:lnTo>
                  <a:lnTo>
                    <a:pt x="1165905" y="766044"/>
                  </a:lnTo>
                  <a:lnTo>
                    <a:pt x="0" y="766044"/>
                  </a:lnTo>
                  <a:close/>
                </a:path>
              </a:pathLst>
            </a:custGeom>
            <a:solidFill>
              <a:srgbClr val="FFFFFF"/>
            </a:solidFill>
            <a:ln w="5292" cap="flat">
              <a:noFill/>
              <a:prstDash val="solid"/>
              <a:miter/>
            </a:ln>
          </p:spPr>
          <p:txBody>
            <a:bodyPr rtlCol="0" anchor="ctr"/>
            <a:lstStyle/>
            <a:p>
              <a:endParaRPr lang="zh-CN" altLang="en-US"/>
            </a:p>
          </p:txBody>
        </p:sp>
        <p:sp>
          <p:nvSpPr>
            <p:cNvPr id="56" name="任意多边形: 形状 55"/>
            <p:cNvSpPr/>
            <p:nvPr/>
          </p:nvSpPr>
          <p:spPr>
            <a:xfrm>
              <a:off x="9744458" y="3434692"/>
              <a:ext cx="116686" cy="116686"/>
            </a:xfrm>
            <a:custGeom>
              <a:avLst/>
              <a:gdLst>
                <a:gd name="connsiteX0" fmla="*/ 116686 w 116686"/>
                <a:gd name="connsiteY0" fmla="*/ 58343 h 116686"/>
                <a:gd name="connsiteX1" fmla="*/ 58343 w 116686"/>
                <a:gd name="connsiteY1" fmla="*/ 116686 h 116686"/>
                <a:gd name="connsiteX2" fmla="*/ 0 w 116686"/>
                <a:gd name="connsiteY2" fmla="*/ 58343 h 116686"/>
                <a:gd name="connsiteX3" fmla="*/ 58343 w 116686"/>
                <a:gd name="connsiteY3" fmla="*/ 0 h 116686"/>
                <a:gd name="connsiteX4" fmla="*/ 116686 w 116686"/>
                <a:gd name="connsiteY4" fmla="*/ 58343 h 116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686" h="116686">
                  <a:moveTo>
                    <a:pt x="116686" y="58343"/>
                  </a:moveTo>
                  <a:cubicBezTo>
                    <a:pt x="116686" y="90565"/>
                    <a:pt x="90565" y="116686"/>
                    <a:pt x="58343" y="116686"/>
                  </a:cubicBezTo>
                  <a:cubicBezTo>
                    <a:pt x="26121" y="116686"/>
                    <a:pt x="0" y="90565"/>
                    <a:pt x="0" y="58343"/>
                  </a:cubicBezTo>
                  <a:cubicBezTo>
                    <a:pt x="0" y="26121"/>
                    <a:pt x="26121" y="0"/>
                    <a:pt x="58343" y="0"/>
                  </a:cubicBezTo>
                  <a:cubicBezTo>
                    <a:pt x="90565" y="0"/>
                    <a:pt x="116686" y="26121"/>
                    <a:pt x="116686" y="58343"/>
                  </a:cubicBezTo>
                  <a:close/>
                </a:path>
              </a:pathLst>
            </a:custGeom>
            <a:solidFill>
              <a:schemeClr val="accent1">
                <a:lumMod val="60000"/>
                <a:lumOff val="40000"/>
              </a:schemeClr>
            </a:solidFill>
            <a:ln w="5292" cap="flat">
              <a:noFill/>
              <a:prstDash val="solid"/>
              <a:miter/>
            </a:ln>
          </p:spPr>
          <p:txBody>
            <a:bodyPr rtlCol="0" anchor="ctr"/>
            <a:lstStyle/>
            <a:p>
              <a:endParaRPr lang="zh-CN" altLang="en-US"/>
            </a:p>
          </p:txBody>
        </p:sp>
        <p:sp>
          <p:nvSpPr>
            <p:cNvPr id="57" name="任意多边形: 形状 56"/>
            <p:cNvSpPr/>
            <p:nvPr/>
          </p:nvSpPr>
          <p:spPr>
            <a:xfrm rot="-865200">
              <a:off x="9924447" y="3313057"/>
              <a:ext cx="965629" cy="48955"/>
            </a:xfrm>
            <a:custGeom>
              <a:avLst/>
              <a:gdLst>
                <a:gd name="connsiteX0" fmla="*/ 0 w 965629"/>
                <a:gd name="connsiteY0" fmla="*/ 0 h 48955"/>
                <a:gd name="connsiteX1" fmla="*/ 965630 w 965629"/>
                <a:gd name="connsiteY1" fmla="*/ 0 h 48955"/>
                <a:gd name="connsiteX2" fmla="*/ 965630 w 965629"/>
                <a:gd name="connsiteY2" fmla="*/ 48955 h 48955"/>
                <a:gd name="connsiteX3" fmla="*/ 0 w 965629"/>
                <a:gd name="connsiteY3" fmla="*/ 48955 h 48955"/>
              </a:gdLst>
              <a:ahLst/>
              <a:cxnLst>
                <a:cxn ang="0">
                  <a:pos x="connsiteX0" y="connsiteY0"/>
                </a:cxn>
                <a:cxn ang="0">
                  <a:pos x="connsiteX1" y="connsiteY1"/>
                </a:cxn>
                <a:cxn ang="0">
                  <a:pos x="connsiteX2" y="connsiteY2"/>
                </a:cxn>
                <a:cxn ang="0">
                  <a:pos x="connsiteX3" y="connsiteY3"/>
                </a:cxn>
              </a:cxnLst>
              <a:rect l="l" t="t" r="r" b="b"/>
              <a:pathLst>
                <a:path w="965629" h="48955">
                  <a:moveTo>
                    <a:pt x="0" y="0"/>
                  </a:moveTo>
                  <a:lnTo>
                    <a:pt x="965630" y="0"/>
                  </a:lnTo>
                  <a:lnTo>
                    <a:pt x="965630" y="48955"/>
                  </a:lnTo>
                  <a:lnTo>
                    <a:pt x="0" y="48955"/>
                  </a:lnTo>
                  <a:close/>
                </a:path>
              </a:pathLst>
            </a:custGeom>
            <a:solidFill>
              <a:schemeClr val="accent1">
                <a:lumMod val="60000"/>
                <a:lumOff val="40000"/>
              </a:schemeClr>
            </a:solidFill>
            <a:ln w="5292" cap="flat">
              <a:noFill/>
              <a:prstDash val="solid"/>
              <a:miter/>
            </a:ln>
          </p:spPr>
          <p:txBody>
            <a:bodyPr rtlCol="0" anchor="ctr"/>
            <a:lstStyle/>
            <a:p>
              <a:endParaRPr lang="zh-CN" altLang="en-US" dirty="0"/>
            </a:p>
          </p:txBody>
        </p:sp>
        <p:sp>
          <p:nvSpPr>
            <p:cNvPr id="58" name="任意多边形: 形状 57"/>
            <p:cNvSpPr/>
            <p:nvPr/>
          </p:nvSpPr>
          <p:spPr>
            <a:xfrm rot="-865200">
              <a:off x="9604416" y="2501418"/>
              <a:ext cx="1165905" cy="766043"/>
            </a:xfrm>
            <a:custGeom>
              <a:avLst/>
              <a:gdLst>
                <a:gd name="connsiteX0" fmla="*/ 0 w 1165905"/>
                <a:gd name="connsiteY0" fmla="*/ 0 h 766043"/>
                <a:gd name="connsiteX1" fmla="*/ 1165905 w 1165905"/>
                <a:gd name="connsiteY1" fmla="*/ 0 h 766043"/>
                <a:gd name="connsiteX2" fmla="*/ 1165905 w 1165905"/>
                <a:gd name="connsiteY2" fmla="*/ 766044 h 766043"/>
                <a:gd name="connsiteX3" fmla="*/ 0 w 1165905"/>
                <a:gd name="connsiteY3" fmla="*/ 766044 h 766043"/>
              </a:gdLst>
              <a:ahLst/>
              <a:cxnLst>
                <a:cxn ang="0">
                  <a:pos x="connsiteX0" y="connsiteY0"/>
                </a:cxn>
                <a:cxn ang="0">
                  <a:pos x="connsiteX1" y="connsiteY1"/>
                </a:cxn>
                <a:cxn ang="0">
                  <a:pos x="connsiteX2" y="connsiteY2"/>
                </a:cxn>
                <a:cxn ang="0">
                  <a:pos x="connsiteX3" y="connsiteY3"/>
                </a:cxn>
              </a:cxnLst>
              <a:rect l="l" t="t" r="r" b="b"/>
              <a:pathLst>
                <a:path w="1165905" h="766043">
                  <a:moveTo>
                    <a:pt x="0" y="0"/>
                  </a:moveTo>
                  <a:lnTo>
                    <a:pt x="1165905" y="0"/>
                  </a:lnTo>
                  <a:lnTo>
                    <a:pt x="1165905" y="766044"/>
                  </a:lnTo>
                  <a:lnTo>
                    <a:pt x="0" y="766044"/>
                  </a:lnTo>
                  <a:close/>
                </a:path>
              </a:pathLst>
            </a:custGeom>
            <a:solidFill>
              <a:srgbClr val="FFFFFF"/>
            </a:solidFill>
            <a:ln w="5292" cap="flat">
              <a:noFill/>
              <a:prstDash val="solid"/>
              <a:miter/>
            </a:ln>
          </p:spPr>
          <p:txBody>
            <a:bodyPr rtlCol="0" anchor="ctr"/>
            <a:lstStyle/>
            <a:p>
              <a:endParaRPr lang="zh-CN" altLang="en-US"/>
            </a:p>
          </p:txBody>
        </p:sp>
        <p:sp>
          <p:nvSpPr>
            <p:cNvPr id="59" name="任意多边形: 形状 58"/>
            <p:cNvSpPr/>
            <p:nvPr/>
          </p:nvSpPr>
          <p:spPr>
            <a:xfrm>
              <a:off x="7978203" y="5961953"/>
              <a:ext cx="325394" cy="350164"/>
            </a:xfrm>
            <a:custGeom>
              <a:avLst/>
              <a:gdLst>
                <a:gd name="connsiteX0" fmla="*/ 117641 w 325394"/>
                <a:gd name="connsiteY0" fmla="*/ 0 h 350164"/>
                <a:gd name="connsiteX1" fmla="*/ 65397 w 325394"/>
                <a:gd name="connsiteY1" fmla="*/ 92023 h 350164"/>
                <a:gd name="connsiteX2" fmla="*/ 0 w 325394"/>
                <a:gd name="connsiteY2" fmla="*/ 142410 h 350164"/>
                <a:gd name="connsiteX3" fmla="*/ 178742 w 325394"/>
                <a:gd name="connsiteY3" fmla="*/ 350164 h 350164"/>
                <a:gd name="connsiteX4" fmla="*/ 325395 w 325394"/>
                <a:gd name="connsiteY4" fmla="*/ 350164 h 350164"/>
                <a:gd name="connsiteX5" fmla="*/ 229872 w 325394"/>
                <a:gd name="connsiteY5" fmla="*/ 202716 h 350164"/>
                <a:gd name="connsiteX6" fmla="*/ 245995 w 325394"/>
                <a:gd name="connsiteY6" fmla="*/ 73035 h 350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394" h="350164">
                  <a:moveTo>
                    <a:pt x="117641" y="0"/>
                  </a:moveTo>
                  <a:lnTo>
                    <a:pt x="65397" y="92023"/>
                  </a:lnTo>
                  <a:lnTo>
                    <a:pt x="0" y="142410"/>
                  </a:lnTo>
                  <a:lnTo>
                    <a:pt x="178742" y="350164"/>
                  </a:lnTo>
                  <a:lnTo>
                    <a:pt x="325395" y="350164"/>
                  </a:lnTo>
                  <a:lnTo>
                    <a:pt x="229872" y="202716"/>
                  </a:lnTo>
                  <a:lnTo>
                    <a:pt x="245995" y="73035"/>
                  </a:lnTo>
                </a:path>
              </a:pathLst>
            </a:custGeom>
            <a:solidFill>
              <a:srgbClr val="FFFFFF"/>
            </a:solidFill>
            <a:ln w="5292" cap="flat">
              <a:noFill/>
              <a:prstDash val="solid"/>
              <a:miter/>
            </a:ln>
          </p:spPr>
          <p:txBody>
            <a:bodyPr rtlCol="0" anchor="ctr"/>
            <a:lstStyle/>
            <a:p>
              <a:endParaRPr lang="zh-CN" altLang="en-US"/>
            </a:p>
          </p:txBody>
        </p:sp>
        <p:sp>
          <p:nvSpPr>
            <p:cNvPr id="60" name="任意多边形: 形状 59"/>
            <p:cNvSpPr/>
            <p:nvPr/>
          </p:nvSpPr>
          <p:spPr>
            <a:xfrm>
              <a:off x="8767319" y="6108553"/>
              <a:ext cx="402195" cy="203564"/>
            </a:xfrm>
            <a:custGeom>
              <a:avLst/>
              <a:gdLst>
                <a:gd name="connsiteX0" fmla="*/ 0 w 402195"/>
                <a:gd name="connsiteY0" fmla="*/ 0 h 203564"/>
                <a:gd name="connsiteX1" fmla="*/ 25671 w 402195"/>
                <a:gd name="connsiteY1" fmla="*/ 93031 h 203564"/>
                <a:gd name="connsiteX2" fmla="*/ 7585 w 402195"/>
                <a:gd name="connsiteY2" fmla="*/ 203564 h 203564"/>
                <a:gd name="connsiteX3" fmla="*/ 402196 w 402195"/>
                <a:gd name="connsiteY3" fmla="*/ 203564 h 203564"/>
                <a:gd name="connsiteX4" fmla="*/ 170521 w 402195"/>
                <a:gd name="connsiteY4" fmla="*/ 66776 h 203564"/>
                <a:gd name="connsiteX5" fmla="*/ 176143 w 402195"/>
                <a:gd name="connsiteY5" fmla="*/ 0 h 20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195" h="203564">
                  <a:moveTo>
                    <a:pt x="0" y="0"/>
                  </a:moveTo>
                  <a:lnTo>
                    <a:pt x="25671" y="93031"/>
                  </a:lnTo>
                  <a:lnTo>
                    <a:pt x="7585" y="203564"/>
                  </a:lnTo>
                  <a:lnTo>
                    <a:pt x="402196" y="203564"/>
                  </a:lnTo>
                  <a:lnTo>
                    <a:pt x="170521" y="66776"/>
                  </a:lnTo>
                  <a:lnTo>
                    <a:pt x="176143" y="0"/>
                  </a:lnTo>
                </a:path>
              </a:pathLst>
            </a:custGeom>
            <a:solidFill>
              <a:srgbClr val="FFFFFF"/>
            </a:solidFill>
            <a:ln w="5292" cap="flat">
              <a:noFill/>
              <a:prstDash val="solid"/>
              <a:miter/>
            </a:ln>
          </p:spPr>
          <p:txBody>
            <a:bodyPr rtlCol="0" anchor="ctr"/>
            <a:lstStyle/>
            <a:p>
              <a:endParaRPr lang="zh-CN" altLang="en-US"/>
            </a:p>
          </p:txBody>
        </p:sp>
        <p:sp>
          <p:nvSpPr>
            <p:cNvPr id="61" name="任意多边形: 形状 60"/>
            <p:cNvSpPr/>
            <p:nvPr/>
          </p:nvSpPr>
          <p:spPr>
            <a:xfrm>
              <a:off x="8095260" y="4409870"/>
              <a:ext cx="523708" cy="1562213"/>
            </a:xfrm>
            <a:custGeom>
              <a:avLst/>
              <a:gdLst>
                <a:gd name="connsiteX0" fmla="*/ 185796 w 523708"/>
                <a:gd name="connsiteY0" fmla="*/ 707595 h 1562213"/>
                <a:gd name="connsiteX1" fmla="*/ 165005 w 523708"/>
                <a:gd name="connsiteY1" fmla="*/ 874403 h 1562213"/>
                <a:gd name="connsiteX2" fmla="*/ 0 w 523708"/>
                <a:gd name="connsiteY2" fmla="*/ 1484353 h 1562213"/>
                <a:gd name="connsiteX3" fmla="*/ 135621 w 523708"/>
                <a:gd name="connsiteY3" fmla="*/ 1562214 h 1562213"/>
                <a:gd name="connsiteX4" fmla="*/ 457356 w 523708"/>
                <a:gd name="connsiteY4" fmla="*/ 1040574 h 1562213"/>
                <a:gd name="connsiteX5" fmla="*/ 523708 w 523708"/>
                <a:gd name="connsiteY5" fmla="*/ 775962 h 1562213"/>
                <a:gd name="connsiteX6" fmla="*/ 449772 w 523708"/>
                <a:gd name="connsiteY6" fmla="*/ 0 h 1562213"/>
                <a:gd name="connsiteX7" fmla="*/ 272515 w 523708"/>
                <a:gd name="connsiteY7" fmla="*/ 42431 h 1562213"/>
                <a:gd name="connsiteX8" fmla="*/ 223719 w 523708"/>
                <a:gd name="connsiteY8" fmla="*/ 417259 h 156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708" h="1562213">
                  <a:moveTo>
                    <a:pt x="185796" y="707595"/>
                  </a:moveTo>
                  <a:cubicBezTo>
                    <a:pt x="176567" y="779622"/>
                    <a:pt x="169036" y="839450"/>
                    <a:pt x="165005" y="874403"/>
                  </a:cubicBezTo>
                  <a:cubicBezTo>
                    <a:pt x="147396" y="1028216"/>
                    <a:pt x="32725" y="1429086"/>
                    <a:pt x="0" y="1484353"/>
                  </a:cubicBezTo>
                  <a:cubicBezTo>
                    <a:pt x="34210" y="1505568"/>
                    <a:pt x="135621" y="1562214"/>
                    <a:pt x="135621" y="1562214"/>
                  </a:cubicBezTo>
                  <a:cubicBezTo>
                    <a:pt x="135621" y="1562214"/>
                    <a:pt x="444733" y="1085923"/>
                    <a:pt x="457356" y="1040574"/>
                  </a:cubicBezTo>
                  <a:cubicBezTo>
                    <a:pt x="469980" y="995226"/>
                    <a:pt x="523708" y="775962"/>
                    <a:pt x="523708" y="775962"/>
                  </a:cubicBezTo>
                  <a:lnTo>
                    <a:pt x="449772" y="0"/>
                  </a:lnTo>
                  <a:lnTo>
                    <a:pt x="272515" y="42431"/>
                  </a:lnTo>
                  <a:cubicBezTo>
                    <a:pt x="270287" y="64442"/>
                    <a:pt x="247799" y="234009"/>
                    <a:pt x="223719" y="417259"/>
                  </a:cubicBezTo>
                </a:path>
              </a:pathLst>
            </a:custGeom>
            <a:noFill/>
            <a:ln w="10583" cap="rnd">
              <a:solidFill>
                <a:srgbClr val="1B3C87"/>
              </a:solidFill>
              <a:prstDash val="solid"/>
              <a:round/>
            </a:ln>
          </p:spPr>
          <p:txBody>
            <a:bodyPr rtlCol="0" anchor="ctr"/>
            <a:lstStyle/>
            <a:p>
              <a:endParaRPr lang="zh-CN" altLang="en-US"/>
            </a:p>
          </p:txBody>
        </p:sp>
        <p:sp>
          <p:nvSpPr>
            <p:cNvPr id="62" name="任意多边形: 形状 61"/>
            <p:cNvSpPr/>
            <p:nvPr/>
          </p:nvSpPr>
          <p:spPr>
            <a:xfrm>
              <a:off x="8701073" y="6044429"/>
              <a:ext cx="261535" cy="5303"/>
            </a:xfrm>
            <a:custGeom>
              <a:avLst/>
              <a:gdLst>
                <a:gd name="connsiteX0" fmla="*/ 0 w 261535"/>
                <a:gd name="connsiteY0" fmla="*/ 0 h 5303"/>
                <a:gd name="connsiteX1" fmla="*/ 261536 w 261535"/>
                <a:gd name="connsiteY1" fmla="*/ 0 h 5303"/>
              </a:gdLst>
              <a:ahLst/>
              <a:cxnLst>
                <a:cxn ang="0">
                  <a:pos x="connsiteX0" y="connsiteY0"/>
                </a:cxn>
                <a:cxn ang="0">
                  <a:pos x="connsiteX1" y="connsiteY1"/>
                </a:cxn>
              </a:cxnLst>
              <a:rect l="l" t="t" r="r" b="b"/>
              <a:pathLst>
                <a:path w="261535" h="5303">
                  <a:moveTo>
                    <a:pt x="0" y="0"/>
                  </a:moveTo>
                  <a:lnTo>
                    <a:pt x="261536" y="0"/>
                  </a:lnTo>
                </a:path>
              </a:pathLst>
            </a:custGeom>
            <a:ln w="10583" cap="rnd">
              <a:solidFill>
                <a:srgbClr val="1B3C87"/>
              </a:solidFill>
              <a:prstDash val="solid"/>
              <a:round/>
            </a:ln>
          </p:spPr>
          <p:txBody>
            <a:bodyPr rtlCol="0" anchor="ctr"/>
            <a:lstStyle/>
            <a:p>
              <a:endParaRPr lang="zh-CN" altLang="en-US"/>
            </a:p>
          </p:txBody>
        </p:sp>
        <p:sp>
          <p:nvSpPr>
            <p:cNvPr id="63" name="任意多边形: 形状 62"/>
            <p:cNvSpPr/>
            <p:nvPr/>
          </p:nvSpPr>
          <p:spPr>
            <a:xfrm>
              <a:off x="8701073" y="6087338"/>
              <a:ext cx="261535" cy="5303"/>
            </a:xfrm>
            <a:custGeom>
              <a:avLst/>
              <a:gdLst>
                <a:gd name="connsiteX0" fmla="*/ 0 w 261535"/>
                <a:gd name="connsiteY0" fmla="*/ 0 h 5303"/>
                <a:gd name="connsiteX1" fmla="*/ 261536 w 261535"/>
                <a:gd name="connsiteY1" fmla="*/ 0 h 5303"/>
              </a:gdLst>
              <a:ahLst/>
              <a:cxnLst>
                <a:cxn ang="0">
                  <a:pos x="connsiteX0" y="connsiteY0"/>
                </a:cxn>
                <a:cxn ang="0">
                  <a:pos x="connsiteX1" y="connsiteY1"/>
                </a:cxn>
              </a:cxnLst>
              <a:rect l="l" t="t" r="r" b="b"/>
              <a:pathLst>
                <a:path w="261535" h="5303">
                  <a:moveTo>
                    <a:pt x="0" y="0"/>
                  </a:moveTo>
                  <a:lnTo>
                    <a:pt x="261536" y="0"/>
                  </a:lnTo>
                </a:path>
              </a:pathLst>
            </a:custGeom>
            <a:ln w="10583" cap="rnd">
              <a:solidFill>
                <a:srgbClr val="1B3C87"/>
              </a:solidFill>
              <a:prstDash val="solid"/>
              <a:round/>
            </a:ln>
          </p:spPr>
          <p:txBody>
            <a:bodyPr rtlCol="0" anchor="ctr"/>
            <a:lstStyle/>
            <a:p>
              <a:endParaRPr lang="zh-CN" altLang="en-US"/>
            </a:p>
          </p:txBody>
        </p:sp>
        <p:sp>
          <p:nvSpPr>
            <p:cNvPr id="64" name="任意多边形: 形状 63"/>
            <p:cNvSpPr/>
            <p:nvPr/>
          </p:nvSpPr>
          <p:spPr>
            <a:xfrm>
              <a:off x="8916624" y="6087338"/>
              <a:ext cx="231674" cy="203564"/>
            </a:xfrm>
            <a:custGeom>
              <a:avLst/>
              <a:gdLst>
                <a:gd name="connsiteX0" fmla="*/ 183515 w 231674"/>
                <a:gd name="connsiteY0" fmla="*/ 203564 h 203564"/>
                <a:gd name="connsiteX1" fmla="*/ 231675 w 231674"/>
                <a:gd name="connsiteY1" fmla="*/ 203564 h 203564"/>
                <a:gd name="connsiteX2" fmla="*/ 0 w 231674"/>
                <a:gd name="connsiteY2" fmla="*/ 66776 h 203564"/>
                <a:gd name="connsiteX3" fmla="*/ 5622 w 231674"/>
                <a:gd name="connsiteY3" fmla="*/ 0 h 203564"/>
              </a:gdLst>
              <a:ahLst/>
              <a:cxnLst>
                <a:cxn ang="0">
                  <a:pos x="connsiteX0" y="connsiteY0"/>
                </a:cxn>
                <a:cxn ang="0">
                  <a:pos x="connsiteX1" y="connsiteY1"/>
                </a:cxn>
                <a:cxn ang="0">
                  <a:pos x="connsiteX2" y="connsiteY2"/>
                </a:cxn>
                <a:cxn ang="0">
                  <a:pos x="connsiteX3" y="connsiteY3"/>
                </a:cxn>
              </a:cxnLst>
              <a:rect l="l" t="t" r="r" b="b"/>
              <a:pathLst>
                <a:path w="231674" h="203564">
                  <a:moveTo>
                    <a:pt x="183515" y="203564"/>
                  </a:moveTo>
                  <a:lnTo>
                    <a:pt x="231675" y="203564"/>
                  </a:lnTo>
                  <a:lnTo>
                    <a:pt x="0" y="66776"/>
                  </a:lnTo>
                  <a:lnTo>
                    <a:pt x="5622" y="0"/>
                  </a:lnTo>
                </a:path>
              </a:pathLst>
            </a:custGeom>
            <a:noFill/>
            <a:ln w="10583" cap="rnd">
              <a:solidFill>
                <a:srgbClr val="1B3C87"/>
              </a:solidFill>
              <a:prstDash val="solid"/>
              <a:round/>
            </a:ln>
          </p:spPr>
          <p:txBody>
            <a:bodyPr rtlCol="0" anchor="ctr"/>
            <a:lstStyle/>
            <a:p>
              <a:endParaRPr lang="zh-CN" altLang="en-US"/>
            </a:p>
          </p:txBody>
        </p:sp>
        <p:sp>
          <p:nvSpPr>
            <p:cNvPr id="65" name="任意多边形: 形状 64"/>
            <p:cNvSpPr/>
            <p:nvPr/>
          </p:nvSpPr>
          <p:spPr>
            <a:xfrm>
              <a:off x="8746103" y="6087338"/>
              <a:ext cx="238994" cy="203564"/>
            </a:xfrm>
            <a:custGeom>
              <a:avLst/>
              <a:gdLst>
                <a:gd name="connsiteX0" fmla="*/ 0 w 238994"/>
                <a:gd name="connsiteY0" fmla="*/ 0 h 203564"/>
                <a:gd name="connsiteX1" fmla="*/ 25671 w 238994"/>
                <a:gd name="connsiteY1" fmla="*/ 93031 h 203564"/>
                <a:gd name="connsiteX2" fmla="*/ 7585 w 238994"/>
                <a:gd name="connsiteY2" fmla="*/ 203564 h 203564"/>
                <a:gd name="connsiteX3" fmla="*/ 238994 w 238994"/>
                <a:gd name="connsiteY3" fmla="*/ 203564 h 203564"/>
              </a:gdLst>
              <a:ahLst/>
              <a:cxnLst>
                <a:cxn ang="0">
                  <a:pos x="connsiteX0" y="connsiteY0"/>
                </a:cxn>
                <a:cxn ang="0">
                  <a:pos x="connsiteX1" y="connsiteY1"/>
                </a:cxn>
                <a:cxn ang="0">
                  <a:pos x="connsiteX2" y="connsiteY2"/>
                </a:cxn>
                <a:cxn ang="0">
                  <a:pos x="connsiteX3" y="connsiteY3"/>
                </a:cxn>
              </a:cxnLst>
              <a:rect l="l" t="t" r="r" b="b"/>
              <a:pathLst>
                <a:path w="238994" h="203564">
                  <a:moveTo>
                    <a:pt x="0" y="0"/>
                  </a:moveTo>
                  <a:lnTo>
                    <a:pt x="25671" y="93031"/>
                  </a:lnTo>
                  <a:lnTo>
                    <a:pt x="7585" y="203564"/>
                  </a:lnTo>
                  <a:lnTo>
                    <a:pt x="238994" y="203564"/>
                  </a:lnTo>
                </a:path>
              </a:pathLst>
            </a:custGeom>
            <a:noFill/>
            <a:ln w="10583" cap="rnd">
              <a:solidFill>
                <a:srgbClr val="1B3C87"/>
              </a:solidFill>
              <a:prstDash val="solid"/>
              <a:round/>
            </a:ln>
          </p:spPr>
          <p:txBody>
            <a:bodyPr rtlCol="0" anchor="ctr"/>
            <a:lstStyle/>
            <a:p>
              <a:endParaRPr lang="zh-CN" altLang="en-US"/>
            </a:p>
          </p:txBody>
        </p:sp>
        <p:sp>
          <p:nvSpPr>
            <p:cNvPr id="66" name="任意多边形: 形状 65"/>
            <p:cNvSpPr/>
            <p:nvPr/>
          </p:nvSpPr>
          <p:spPr>
            <a:xfrm>
              <a:off x="8061686" y="5876560"/>
              <a:ext cx="184735" cy="105070"/>
            </a:xfrm>
            <a:custGeom>
              <a:avLst/>
              <a:gdLst>
                <a:gd name="connsiteX0" fmla="*/ 0 w 184735"/>
                <a:gd name="connsiteY0" fmla="*/ 0 h 105070"/>
                <a:gd name="connsiteX1" fmla="*/ 184735 w 184735"/>
                <a:gd name="connsiteY1" fmla="*/ 105070 h 105070"/>
              </a:gdLst>
              <a:ahLst/>
              <a:cxnLst>
                <a:cxn ang="0">
                  <a:pos x="connsiteX0" y="connsiteY0"/>
                </a:cxn>
                <a:cxn ang="0">
                  <a:pos x="connsiteX1" y="connsiteY1"/>
                </a:cxn>
              </a:cxnLst>
              <a:rect l="l" t="t" r="r" b="b"/>
              <a:pathLst>
                <a:path w="184735" h="105070">
                  <a:moveTo>
                    <a:pt x="0" y="0"/>
                  </a:moveTo>
                  <a:lnTo>
                    <a:pt x="184735" y="105070"/>
                  </a:lnTo>
                </a:path>
              </a:pathLst>
            </a:custGeom>
            <a:ln w="10583" cap="rnd">
              <a:solidFill>
                <a:srgbClr val="1B3C87"/>
              </a:solidFill>
              <a:prstDash val="solid"/>
              <a:round/>
            </a:ln>
          </p:spPr>
          <p:txBody>
            <a:bodyPr rtlCol="0" anchor="ctr"/>
            <a:lstStyle/>
            <a:p>
              <a:endParaRPr lang="zh-CN" altLang="en-US"/>
            </a:p>
          </p:txBody>
        </p:sp>
        <p:sp>
          <p:nvSpPr>
            <p:cNvPr id="67" name="任意多边形: 形状 66"/>
            <p:cNvSpPr/>
            <p:nvPr/>
          </p:nvSpPr>
          <p:spPr>
            <a:xfrm>
              <a:off x="8043335" y="5922916"/>
              <a:ext cx="184788" cy="105123"/>
            </a:xfrm>
            <a:custGeom>
              <a:avLst/>
              <a:gdLst>
                <a:gd name="connsiteX0" fmla="*/ 0 w 184788"/>
                <a:gd name="connsiteY0" fmla="*/ 0 h 105123"/>
                <a:gd name="connsiteX1" fmla="*/ 184788 w 184788"/>
                <a:gd name="connsiteY1" fmla="*/ 105123 h 105123"/>
              </a:gdLst>
              <a:ahLst/>
              <a:cxnLst>
                <a:cxn ang="0">
                  <a:pos x="connsiteX0" y="connsiteY0"/>
                </a:cxn>
                <a:cxn ang="0">
                  <a:pos x="connsiteX1" y="connsiteY1"/>
                </a:cxn>
              </a:cxnLst>
              <a:rect l="l" t="t" r="r" b="b"/>
              <a:pathLst>
                <a:path w="184788" h="105123">
                  <a:moveTo>
                    <a:pt x="0" y="0"/>
                  </a:moveTo>
                  <a:lnTo>
                    <a:pt x="184788" y="105123"/>
                  </a:lnTo>
                </a:path>
              </a:pathLst>
            </a:custGeom>
            <a:ln w="10583" cap="rnd">
              <a:solidFill>
                <a:srgbClr val="1B3C87"/>
              </a:solidFill>
              <a:prstDash val="solid"/>
              <a:round/>
            </a:ln>
          </p:spPr>
          <p:txBody>
            <a:bodyPr rtlCol="0" anchor="ctr"/>
            <a:lstStyle/>
            <a:p>
              <a:endParaRPr lang="zh-CN" altLang="en-US"/>
            </a:p>
          </p:txBody>
        </p:sp>
        <p:sp>
          <p:nvSpPr>
            <p:cNvPr id="68" name="任意多边形: 形状 67"/>
            <p:cNvSpPr/>
            <p:nvPr/>
          </p:nvSpPr>
          <p:spPr>
            <a:xfrm>
              <a:off x="8186859" y="6013772"/>
              <a:ext cx="16123" cy="149199"/>
            </a:xfrm>
            <a:custGeom>
              <a:avLst/>
              <a:gdLst>
                <a:gd name="connsiteX0" fmla="*/ 12623 w 16123"/>
                <a:gd name="connsiteY0" fmla="*/ 149199 h 149199"/>
                <a:gd name="connsiteX1" fmla="*/ 0 w 16123"/>
                <a:gd name="connsiteY1" fmla="*/ 129681 h 149199"/>
                <a:gd name="connsiteX2" fmla="*/ 16124 w 16123"/>
                <a:gd name="connsiteY2" fmla="*/ 0 h 149199"/>
              </a:gdLst>
              <a:ahLst/>
              <a:cxnLst>
                <a:cxn ang="0">
                  <a:pos x="connsiteX0" y="connsiteY0"/>
                </a:cxn>
                <a:cxn ang="0">
                  <a:pos x="connsiteX1" y="connsiteY1"/>
                </a:cxn>
                <a:cxn ang="0">
                  <a:pos x="connsiteX2" y="connsiteY2"/>
                </a:cxn>
              </a:cxnLst>
              <a:rect l="l" t="t" r="r" b="b"/>
              <a:pathLst>
                <a:path w="16123" h="149199">
                  <a:moveTo>
                    <a:pt x="12623" y="149199"/>
                  </a:moveTo>
                  <a:lnTo>
                    <a:pt x="0" y="129681"/>
                  </a:lnTo>
                  <a:lnTo>
                    <a:pt x="16124" y="0"/>
                  </a:lnTo>
                </a:path>
              </a:pathLst>
            </a:custGeom>
            <a:noFill/>
            <a:ln w="10583" cap="rnd">
              <a:solidFill>
                <a:srgbClr val="1B3C87"/>
              </a:solidFill>
              <a:prstDash val="solid"/>
              <a:round/>
            </a:ln>
          </p:spPr>
          <p:txBody>
            <a:bodyPr rtlCol="0" anchor="ctr"/>
            <a:lstStyle/>
            <a:p>
              <a:endParaRPr lang="zh-CN" altLang="en-US"/>
            </a:p>
          </p:txBody>
        </p:sp>
        <p:sp>
          <p:nvSpPr>
            <p:cNvPr id="69" name="任意多边形: 形状 68"/>
            <p:cNvSpPr/>
            <p:nvPr/>
          </p:nvSpPr>
          <p:spPr>
            <a:xfrm>
              <a:off x="7956987" y="6002634"/>
              <a:ext cx="325394" cy="288267"/>
            </a:xfrm>
            <a:custGeom>
              <a:avLst/>
              <a:gdLst>
                <a:gd name="connsiteX0" fmla="*/ 82476 w 325394"/>
                <a:gd name="connsiteY0" fmla="*/ 0 h 288267"/>
                <a:gd name="connsiteX1" fmla="*/ 65397 w 325394"/>
                <a:gd name="connsiteY1" fmla="*/ 30126 h 288267"/>
                <a:gd name="connsiteX2" fmla="*/ 0 w 325394"/>
                <a:gd name="connsiteY2" fmla="*/ 80513 h 288267"/>
                <a:gd name="connsiteX3" fmla="*/ 178742 w 325394"/>
                <a:gd name="connsiteY3" fmla="*/ 288267 h 288267"/>
                <a:gd name="connsiteX4" fmla="*/ 325395 w 325394"/>
                <a:gd name="connsiteY4" fmla="*/ 288267 h 288267"/>
                <a:gd name="connsiteX5" fmla="*/ 287525 w 325394"/>
                <a:gd name="connsiteY5" fmla="*/ 229818 h 28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394" h="288267">
                  <a:moveTo>
                    <a:pt x="82476" y="0"/>
                  </a:moveTo>
                  <a:lnTo>
                    <a:pt x="65397" y="30126"/>
                  </a:lnTo>
                  <a:lnTo>
                    <a:pt x="0" y="80513"/>
                  </a:lnTo>
                  <a:lnTo>
                    <a:pt x="178742" y="288267"/>
                  </a:lnTo>
                  <a:lnTo>
                    <a:pt x="325395" y="288267"/>
                  </a:lnTo>
                  <a:lnTo>
                    <a:pt x="287525" y="229818"/>
                  </a:lnTo>
                </a:path>
              </a:pathLst>
            </a:custGeom>
            <a:noFill/>
            <a:ln w="10583" cap="rnd">
              <a:solidFill>
                <a:srgbClr val="1B3C87"/>
              </a:solidFill>
              <a:prstDash val="solid"/>
              <a:round/>
            </a:ln>
          </p:spPr>
          <p:txBody>
            <a:bodyPr rtlCol="0" anchor="ctr"/>
            <a:lstStyle/>
            <a:p>
              <a:endParaRPr lang="zh-CN" altLang="en-US"/>
            </a:p>
          </p:txBody>
        </p:sp>
        <p:sp>
          <p:nvSpPr>
            <p:cNvPr id="70" name="任意多边形: 形状 69"/>
            <p:cNvSpPr/>
            <p:nvPr/>
          </p:nvSpPr>
          <p:spPr>
            <a:xfrm>
              <a:off x="8472474" y="4453786"/>
              <a:ext cx="476291" cy="1617162"/>
            </a:xfrm>
            <a:custGeom>
              <a:avLst/>
              <a:gdLst>
                <a:gd name="connsiteX0" fmla="*/ 0 w 476291"/>
                <a:gd name="connsiteY0" fmla="*/ 63488 h 1617162"/>
                <a:gd name="connsiteX1" fmla="*/ 97592 w 476291"/>
                <a:gd name="connsiteY1" fmla="*/ 654874 h 1617162"/>
                <a:gd name="connsiteX2" fmla="*/ 292246 w 476291"/>
                <a:gd name="connsiteY2" fmla="*/ 1617163 h 1617162"/>
                <a:gd name="connsiteX3" fmla="*/ 476291 w 476291"/>
                <a:gd name="connsiteY3" fmla="*/ 1617163 h 1617162"/>
                <a:gd name="connsiteX4" fmla="*/ 410045 w 476291"/>
                <a:gd name="connsiteY4" fmla="*/ 0 h 1617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91" h="1617162">
                  <a:moveTo>
                    <a:pt x="0" y="63488"/>
                  </a:moveTo>
                  <a:cubicBezTo>
                    <a:pt x="0" y="90008"/>
                    <a:pt x="22064" y="405272"/>
                    <a:pt x="97592" y="654874"/>
                  </a:cubicBezTo>
                  <a:cubicBezTo>
                    <a:pt x="147502" y="893232"/>
                    <a:pt x="292246" y="1617163"/>
                    <a:pt x="292246" y="1617163"/>
                  </a:cubicBezTo>
                  <a:lnTo>
                    <a:pt x="476291" y="1617163"/>
                  </a:lnTo>
                  <a:lnTo>
                    <a:pt x="410045" y="0"/>
                  </a:lnTo>
                  <a:close/>
                </a:path>
              </a:pathLst>
            </a:custGeom>
            <a:solidFill>
              <a:srgbClr val="3B3744"/>
            </a:solidFill>
            <a:ln w="5292" cap="flat">
              <a:noFill/>
              <a:prstDash val="solid"/>
              <a:miter/>
            </a:ln>
          </p:spPr>
          <p:txBody>
            <a:bodyPr rtlCol="0" anchor="ctr"/>
            <a:lstStyle/>
            <a:p>
              <a:endParaRPr lang="zh-CN" altLang="en-US"/>
            </a:p>
          </p:txBody>
        </p:sp>
        <p:sp>
          <p:nvSpPr>
            <p:cNvPr id="71" name="任意多边形: 形状 70"/>
            <p:cNvSpPr/>
            <p:nvPr/>
          </p:nvSpPr>
          <p:spPr>
            <a:xfrm>
              <a:off x="8445955" y="4427266"/>
              <a:ext cx="476291" cy="1617162"/>
            </a:xfrm>
            <a:custGeom>
              <a:avLst/>
              <a:gdLst>
                <a:gd name="connsiteX0" fmla="*/ 199533 w 476291"/>
                <a:gd name="connsiteY0" fmla="*/ 1155298 h 1617162"/>
                <a:gd name="connsiteX1" fmla="*/ 292246 w 476291"/>
                <a:gd name="connsiteY1" fmla="*/ 1617163 h 1617162"/>
                <a:gd name="connsiteX2" fmla="*/ 476291 w 476291"/>
                <a:gd name="connsiteY2" fmla="*/ 1617163 h 1617162"/>
                <a:gd name="connsiteX3" fmla="*/ 410045 w 476291"/>
                <a:gd name="connsiteY3" fmla="*/ 0 h 1617162"/>
                <a:gd name="connsiteX4" fmla="*/ 0 w 476291"/>
                <a:gd name="connsiteY4" fmla="*/ 63647 h 1617162"/>
                <a:gd name="connsiteX5" fmla="*/ 97592 w 476291"/>
                <a:gd name="connsiteY5" fmla="*/ 655033 h 1617162"/>
                <a:gd name="connsiteX6" fmla="*/ 143471 w 476291"/>
                <a:gd name="connsiteY6" fmla="*/ 878487 h 161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91" h="1617162">
                  <a:moveTo>
                    <a:pt x="199533" y="1155298"/>
                  </a:moveTo>
                  <a:cubicBezTo>
                    <a:pt x="247693" y="1394399"/>
                    <a:pt x="292246" y="1617163"/>
                    <a:pt x="292246" y="1617163"/>
                  </a:cubicBezTo>
                  <a:lnTo>
                    <a:pt x="476291" y="1617163"/>
                  </a:lnTo>
                  <a:lnTo>
                    <a:pt x="410045" y="0"/>
                  </a:lnTo>
                  <a:lnTo>
                    <a:pt x="0" y="63647"/>
                  </a:lnTo>
                  <a:cubicBezTo>
                    <a:pt x="0" y="90166"/>
                    <a:pt x="22064" y="405431"/>
                    <a:pt x="97592" y="655033"/>
                  </a:cubicBezTo>
                  <a:cubicBezTo>
                    <a:pt x="108942" y="709186"/>
                    <a:pt x="125172" y="788374"/>
                    <a:pt x="143471" y="878487"/>
                  </a:cubicBezTo>
                </a:path>
              </a:pathLst>
            </a:custGeom>
            <a:noFill/>
            <a:ln w="10583" cap="rnd">
              <a:solidFill>
                <a:srgbClr val="1B3C87"/>
              </a:solidFill>
              <a:prstDash val="solid"/>
              <a:round/>
            </a:ln>
          </p:spPr>
          <p:txBody>
            <a:bodyPr rtlCol="0" anchor="ctr"/>
            <a:lstStyle/>
            <a:p>
              <a:endParaRPr lang="zh-CN" altLang="en-US"/>
            </a:p>
          </p:txBody>
        </p:sp>
        <p:sp>
          <p:nvSpPr>
            <p:cNvPr id="72" name="任意多边形: 形状 71"/>
            <p:cNvSpPr/>
            <p:nvPr/>
          </p:nvSpPr>
          <p:spPr>
            <a:xfrm>
              <a:off x="9032514" y="3688681"/>
              <a:ext cx="792381" cy="368001"/>
            </a:xfrm>
            <a:custGeom>
              <a:avLst/>
              <a:gdLst>
                <a:gd name="connsiteX0" fmla="*/ 70224 w 792381"/>
                <a:gd name="connsiteY0" fmla="*/ 115429 h 368001"/>
                <a:gd name="connsiteX1" fmla="*/ 263976 w 792381"/>
                <a:gd name="connsiteY1" fmla="*/ 198966 h 368001"/>
                <a:gd name="connsiteX2" fmla="*/ 525565 w 792381"/>
                <a:gd name="connsiteY2" fmla="*/ 98563 h 368001"/>
                <a:gd name="connsiteX3" fmla="*/ 571921 w 792381"/>
                <a:gd name="connsiteY3" fmla="*/ 6222 h 368001"/>
                <a:gd name="connsiteX4" fmla="*/ 581203 w 792381"/>
                <a:gd name="connsiteY4" fmla="*/ 55018 h 368001"/>
                <a:gd name="connsiteX5" fmla="*/ 792192 w 792381"/>
                <a:gd name="connsiteY5" fmla="*/ 16 h 368001"/>
                <a:gd name="connsiteX6" fmla="*/ 678423 w 792381"/>
                <a:gd name="connsiteY6" fmla="*/ 112353 h 368001"/>
                <a:gd name="connsiteX7" fmla="*/ 262862 w 792381"/>
                <a:gd name="connsiteY7" fmla="*/ 368001 h 368001"/>
                <a:gd name="connsiteX8" fmla="*/ 0 w 792381"/>
                <a:gd name="connsiteY8" fmla="*/ 299051 h 368001"/>
                <a:gd name="connsiteX9" fmla="*/ 70224 w 792381"/>
                <a:gd name="connsiteY9" fmla="*/ 115429 h 36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381" h="368001">
                  <a:moveTo>
                    <a:pt x="70224" y="115429"/>
                  </a:moveTo>
                  <a:cubicBezTo>
                    <a:pt x="112655" y="137918"/>
                    <a:pt x="247693" y="198966"/>
                    <a:pt x="263976" y="198966"/>
                  </a:cubicBezTo>
                  <a:cubicBezTo>
                    <a:pt x="280259" y="198966"/>
                    <a:pt x="513259" y="122059"/>
                    <a:pt x="525565" y="98563"/>
                  </a:cubicBezTo>
                  <a:cubicBezTo>
                    <a:pt x="537870" y="75067"/>
                    <a:pt x="550599" y="12480"/>
                    <a:pt x="571921" y="6222"/>
                  </a:cubicBezTo>
                  <a:cubicBezTo>
                    <a:pt x="593243" y="-37"/>
                    <a:pt x="581203" y="55018"/>
                    <a:pt x="581203" y="55018"/>
                  </a:cubicBezTo>
                  <a:cubicBezTo>
                    <a:pt x="593826" y="50881"/>
                    <a:pt x="793094" y="-1045"/>
                    <a:pt x="792192" y="16"/>
                  </a:cubicBezTo>
                  <a:cubicBezTo>
                    <a:pt x="797496" y="28551"/>
                    <a:pt x="689668" y="109436"/>
                    <a:pt x="678423" y="112353"/>
                  </a:cubicBezTo>
                  <a:cubicBezTo>
                    <a:pt x="622997" y="174515"/>
                    <a:pt x="277872" y="368001"/>
                    <a:pt x="262862" y="368001"/>
                  </a:cubicBezTo>
                  <a:cubicBezTo>
                    <a:pt x="247852" y="368001"/>
                    <a:pt x="14692" y="304355"/>
                    <a:pt x="0" y="299051"/>
                  </a:cubicBezTo>
                  <a:cubicBezTo>
                    <a:pt x="2917" y="277357"/>
                    <a:pt x="50069" y="130758"/>
                    <a:pt x="70224" y="115429"/>
                  </a:cubicBezTo>
                  <a:close/>
                </a:path>
              </a:pathLst>
            </a:custGeom>
            <a:solidFill>
              <a:srgbClr val="FFFFFF"/>
            </a:solidFill>
            <a:ln w="5292" cap="flat">
              <a:noFill/>
              <a:prstDash val="solid"/>
              <a:miter/>
            </a:ln>
          </p:spPr>
          <p:txBody>
            <a:bodyPr rtlCol="0" anchor="ctr"/>
            <a:lstStyle/>
            <a:p>
              <a:endParaRPr lang="zh-CN" altLang="en-US"/>
            </a:p>
          </p:txBody>
        </p:sp>
        <p:sp>
          <p:nvSpPr>
            <p:cNvPr id="73" name="任意多边形: 形状 72"/>
            <p:cNvSpPr/>
            <p:nvPr/>
          </p:nvSpPr>
          <p:spPr>
            <a:xfrm>
              <a:off x="8527847" y="2861181"/>
              <a:ext cx="27391" cy="64654"/>
            </a:xfrm>
            <a:custGeom>
              <a:avLst/>
              <a:gdLst>
                <a:gd name="connsiteX0" fmla="*/ 0 w 27391"/>
                <a:gd name="connsiteY0" fmla="*/ 64655 h 64654"/>
                <a:gd name="connsiteX1" fmla="*/ 27368 w 27391"/>
                <a:gd name="connsiteY1" fmla="*/ 0 h 64654"/>
              </a:gdLst>
              <a:ahLst/>
              <a:cxnLst>
                <a:cxn ang="0">
                  <a:pos x="connsiteX0" y="connsiteY0"/>
                </a:cxn>
                <a:cxn ang="0">
                  <a:pos x="connsiteX1" y="connsiteY1"/>
                </a:cxn>
              </a:cxnLst>
              <a:rect l="l" t="t" r="r" b="b"/>
              <a:pathLst>
                <a:path w="27391" h="64654">
                  <a:moveTo>
                    <a:pt x="0" y="64655"/>
                  </a:moveTo>
                  <a:cubicBezTo>
                    <a:pt x="13313" y="46833"/>
                    <a:pt x="28058" y="27527"/>
                    <a:pt x="27368" y="0"/>
                  </a:cubicBezTo>
                </a:path>
              </a:pathLst>
            </a:custGeom>
            <a:noFill/>
            <a:ln w="10583" cap="rnd">
              <a:solidFill>
                <a:srgbClr val="1B3C87"/>
              </a:solidFill>
              <a:prstDash val="solid"/>
              <a:round/>
            </a:ln>
          </p:spPr>
          <p:txBody>
            <a:bodyPr rtlCol="0" anchor="ctr"/>
            <a:lstStyle/>
            <a:p>
              <a:endParaRPr lang="zh-CN" altLang="en-US"/>
            </a:p>
          </p:txBody>
        </p:sp>
        <p:sp>
          <p:nvSpPr>
            <p:cNvPr id="74" name="任意多边形: 形状 73"/>
            <p:cNvSpPr/>
            <p:nvPr/>
          </p:nvSpPr>
          <p:spPr>
            <a:xfrm>
              <a:off x="8434999" y="2965933"/>
              <a:ext cx="75239" cy="618701"/>
            </a:xfrm>
            <a:custGeom>
              <a:avLst/>
              <a:gdLst>
                <a:gd name="connsiteX0" fmla="*/ 75239 w 75239"/>
                <a:gd name="connsiteY0" fmla="*/ 618701 h 618701"/>
                <a:gd name="connsiteX1" fmla="*/ 30 w 75239"/>
                <a:gd name="connsiteY1" fmla="*/ 454280 h 618701"/>
                <a:gd name="connsiteX2" fmla="*/ 72481 w 75239"/>
                <a:gd name="connsiteY2" fmla="*/ 0 h 618701"/>
              </a:gdLst>
              <a:ahLst/>
              <a:cxnLst>
                <a:cxn ang="0">
                  <a:pos x="connsiteX0" y="connsiteY0"/>
                </a:cxn>
                <a:cxn ang="0">
                  <a:pos x="connsiteX1" y="connsiteY1"/>
                </a:cxn>
                <a:cxn ang="0">
                  <a:pos x="connsiteX2" y="connsiteY2"/>
                </a:cxn>
              </a:cxnLst>
              <a:rect l="l" t="t" r="r" b="b"/>
              <a:pathLst>
                <a:path w="75239" h="618701">
                  <a:moveTo>
                    <a:pt x="75239" y="618701"/>
                  </a:moveTo>
                  <a:cubicBezTo>
                    <a:pt x="64631" y="586454"/>
                    <a:pt x="1674" y="481648"/>
                    <a:pt x="30" y="454280"/>
                  </a:cubicBezTo>
                  <a:cubicBezTo>
                    <a:pt x="-1561" y="427760"/>
                    <a:pt x="61131" y="57123"/>
                    <a:pt x="72481" y="0"/>
                  </a:cubicBezTo>
                </a:path>
              </a:pathLst>
            </a:custGeom>
            <a:noFill/>
            <a:ln w="10583" cap="rnd">
              <a:solidFill>
                <a:srgbClr val="1B3C87"/>
              </a:solidFill>
              <a:prstDash val="solid"/>
              <a:round/>
            </a:ln>
          </p:spPr>
          <p:txBody>
            <a:bodyPr rtlCol="0" anchor="ctr"/>
            <a:lstStyle/>
            <a:p>
              <a:endParaRPr lang="zh-CN" altLang="en-US"/>
            </a:p>
          </p:txBody>
        </p:sp>
        <p:sp>
          <p:nvSpPr>
            <p:cNvPr id="75" name="任意多边形: 形状 74"/>
            <p:cNvSpPr/>
            <p:nvPr/>
          </p:nvSpPr>
          <p:spPr>
            <a:xfrm>
              <a:off x="8331007" y="3605067"/>
              <a:ext cx="282963" cy="364424"/>
            </a:xfrm>
            <a:custGeom>
              <a:avLst/>
              <a:gdLst>
                <a:gd name="connsiteX0" fmla="*/ 207766 w 282963"/>
                <a:gd name="connsiteY0" fmla="*/ 361767 h 364424"/>
                <a:gd name="connsiteX1" fmla="*/ 5051 w 282963"/>
                <a:gd name="connsiteY1" fmla="*/ 87926 h 364424"/>
                <a:gd name="connsiteX2" fmla="*/ 245477 w 282963"/>
                <a:gd name="connsiteY2" fmla="*/ 4337 h 364424"/>
                <a:gd name="connsiteX3" fmla="*/ 207766 w 282963"/>
                <a:gd name="connsiteY3" fmla="*/ 361767 h 364424"/>
              </a:gdLst>
              <a:ahLst/>
              <a:cxnLst>
                <a:cxn ang="0">
                  <a:pos x="connsiteX0" y="connsiteY0"/>
                </a:cxn>
                <a:cxn ang="0">
                  <a:pos x="connsiteX1" y="connsiteY1"/>
                </a:cxn>
                <a:cxn ang="0">
                  <a:pos x="connsiteX2" y="connsiteY2"/>
                </a:cxn>
                <a:cxn ang="0">
                  <a:pos x="connsiteX3" y="connsiteY3"/>
                </a:cxn>
              </a:cxnLst>
              <a:rect l="l" t="t" r="r" b="b"/>
              <a:pathLst>
                <a:path w="282963" h="364424">
                  <a:moveTo>
                    <a:pt x="207766" y="361767"/>
                  </a:moveTo>
                  <a:cubicBezTo>
                    <a:pt x="134413" y="393591"/>
                    <a:pt x="-30910" y="129880"/>
                    <a:pt x="5051" y="87926"/>
                  </a:cubicBezTo>
                  <a:cubicBezTo>
                    <a:pt x="55332" y="30114"/>
                    <a:pt x="196947" y="-14386"/>
                    <a:pt x="245477" y="4337"/>
                  </a:cubicBezTo>
                  <a:cubicBezTo>
                    <a:pt x="269981" y="37910"/>
                    <a:pt x="332514" y="307932"/>
                    <a:pt x="207766" y="361767"/>
                  </a:cubicBezTo>
                  <a:close/>
                </a:path>
              </a:pathLst>
            </a:custGeom>
            <a:solidFill>
              <a:schemeClr val="accent4"/>
            </a:solidFill>
            <a:ln w="5292" cap="flat">
              <a:noFill/>
              <a:prstDash val="solid"/>
              <a:miter/>
            </a:ln>
          </p:spPr>
          <p:txBody>
            <a:bodyPr rtlCol="0" anchor="ctr"/>
            <a:lstStyle/>
            <a:p>
              <a:endParaRPr lang="zh-CN" altLang="en-US"/>
            </a:p>
          </p:txBody>
        </p:sp>
        <p:sp>
          <p:nvSpPr>
            <p:cNvPr id="76" name="任意多边形: 形状 75"/>
            <p:cNvSpPr/>
            <p:nvPr/>
          </p:nvSpPr>
          <p:spPr>
            <a:xfrm>
              <a:off x="8309791" y="3583851"/>
              <a:ext cx="282963" cy="364424"/>
            </a:xfrm>
            <a:custGeom>
              <a:avLst/>
              <a:gdLst>
                <a:gd name="connsiteX0" fmla="*/ 207766 w 282963"/>
                <a:gd name="connsiteY0" fmla="*/ 361767 h 364424"/>
                <a:gd name="connsiteX1" fmla="*/ 5051 w 282963"/>
                <a:gd name="connsiteY1" fmla="*/ 87926 h 364424"/>
                <a:gd name="connsiteX2" fmla="*/ 245477 w 282963"/>
                <a:gd name="connsiteY2" fmla="*/ 4337 h 364424"/>
                <a:gd name="connsiteX3" fmla="*/ 207766 w 282963"/>
                <a:gd name="connsiteY3" fmla="*/ 361767 h 364424"/>
              </a:gdLst>
              <a:ahLst/>
              <a:cxnLst>
                <a:cxn ang="0">
                  <a:pos x="connsiteX0" y="connsiteY0"/>
                </a:cxn>
                <a:cxn ang="0">
                  <a:pos x="connsiteX1" y="connsiteY1"/>
                </a:cxn>
                <a:cxn ang="0">
                  <a:pos x="connsiteX2" y="connsiteY2"/>
                </a:cxn>
                <a:cxn ang="0">
                  <a:pos x="connsiteX3" y="connsiteY3"/>
                </a:cxn>
              </a:cxnLst>
              <a:rect l="l" t="t" r="r" b="b"/>
              <a:pathLst>
                <a:path w="282963" h="364424">
                  <a:moveTo>
                    <a:pt x="207766" y="361767"/>
                  </a:moveTo>
                  <a:cubicBezTo>
                    <a:pt x="134413" y="393591"/>
                    <a:pt x="-30910" y="129880"/>
                    <a:pt x="5051" y="87926"/>
                  </a:cubicBezTo>
                  <a:cubicBezTo>
                    <a:pt x="55332" y="30114"/>
                    <a:pt x="196947" y="-14386"/>
                    <a:pt x="245477" y="4337"/>
                  </a:cubicBezTo>
                  <a:cubicBezTo>
                    <a:pt x="269981" y="37910"/>
                    <a:pt x="332514" y="307932"/>
                    <a:pt x="207766" y="361767"/>
                  </a:cubicBezTo>
                  <a:close/>
                </a:path>
              </a:pathLst>
            </a:custGeom>
            <a:noFill/>
            <a:ln w="10583" cap="rnd">
              <a:solidFill>
                <a:srgbClr val="1B3C87"/>
              </a:solidFill>
              <a:prstDash val="solid"/>
              <a:round/>
            </a:ln>
          </p:spPr>
          <p:txBody>
            <a:bodyPr rtlCol="0" anchor="ctr"/>
            <a:lstStyle/>
            <a:p>
              <a:endParaRPr lang="zh-CN" altLang="en-US"/>
            </a:p>
          </p:txBody>
        </p:sp>
        <p:sp>
          <p:nvSpPr>
            <p:cNvPr id="77" name="任意多边形: 形状 76"/>
            <p:cNvSpPr/>
            <p:nvPr/>
          </p:nvSpPr>
          <p:spPr>
            <a:xfrm>
              <a:off x="9204361" y="3673209"/>
              <a:ext cx="599129" cy="362203"/>
            </a:xfrm>
            <a:custGeom>
              <a:avLst/>
              <a:gdLst>
                <a:gd name="connsiteX0" fmla="*/ 0 w 599129"/>
                <a:gd name="connsiteY0" fmla="*/ 349581 h 362203"/>
                <a:gd name="connsiteX1" fmla="*/ 67148 w 599129"/>
                <a:gd name="connsiteY1" fmla="*/ 362204 h 362203"/>
                <a:gd name="connsiteX2" fmla="*/ 482709 w 599129"/>
                <a:gd name="connsiteY2" fmla="*/ 108147 h 362203"/>
                <a:gd name="connsiteX3" fmla="*/ 599130 w 599129"/>
                <a:gd name="connsiteY3" fmla="*/ 0 h 362203"/>
              </a:gdLst>
              <a:ahLst/>
              <a:cxnLst>
                <a:cxn ang="0">
                  <a:pos x="connsiteX0" y="connsiteY0"/>
                </a:cxn>
                <a:cxn ang="0">
                  <a:pos x="connsiteX1" y="connsiteY1"/>
                </a:cxn>
                <a:cxn ang="0">
                  <a:pos x="connsiteX2" y="connsiteY2"/>
                </a:cxn>
                <a:cxn ang="0">
                  <a:pos x="connsiteX3" y="connsiteY3"/>
                </a:cxn>
              </a:cxnLst>
              <a:rect l="l" t="t" r="r" b="b"/>
              <a:pathLst>
                <a:path w="599129" h="362203">
                  <a:moveTo>
                    <a:pt x="0" y="349581"/>
                  </a:moveTo>
                  <a:cubicBezTo>
                    <a:pt x="32195" y="357059"/>
                    <a:pt x="58343" y="362204"/>
                    <a:pt x="67148" y="362204"/>
                  </a:cubicBezTo>
                  <a:cubicBezTo>
                    <a:pt x="94675" y="362204"/>
                    <a:pt x="417630" y="175719"/>
                    <a:pt x="482709" y="108147"/>
                  </a:cubicBezTo>
                  <a:cubicBezTo>
                    <a:pt x="545348" y="71815"/>
                    <a:pt x="584756" y="31240"/>
                    <a:pt x="599130" y="0"/>
                  </a:cubicBezTo>
                </a:path>
              </a:pathLst>
            </a:custGeom>
            <a:noFill/>
            <a:ln w="10583" cap="rnd">
              <a:solidFill>
                <a:srgbClr val="1B3C87"/>
              </a:solidFill>
              <a:prstDash val="solid"/>
              <a:round/>
            </a:ln>
          </p:spPr>
          <p:txBody>
            <a:bodyPr rtlCol="0" anchor="ctr"/>
            <a:lstStyle/>
            <a:p>
              <a:endParaRPr lang="zh-CN" altLang="en-US"/>
            </a:p>
          </p:txBody>
        </p:sp>
        <p:sp>
          <p:nvSpPr>
            <p:cNvPr id="78" name="任意多边形: 形状 77"/>
            <p:cNvSpPr/>
            <p:nvPr/>
          </p:nvSpPr>
          <p:spPr>
            <a:xfrm>
              <a:off x="9019360" y="3972668"/>
              <a:ext cx="69958" cy="20897"/>
            </a:xfrm>
            <a:custGeom>
              <a:avLst/>
              <a:gdLst>
                <a:gd name="connsiteX0" fmla="*/ 0 w 69958"/>
                <a:gd name="connsiteY0" fmla="*/ 0 h 20897"/>
                <a:gd name="connsiteX1" fmla="*/ 69959 w 69958"/>
                <a:gd name="connsiteY1" fmla="*/ 20897 h 20897"/>
              </a:gdLst>
              <a:ahLst/>
              <a:cxnLst>
                <a:cxn ang="0">
                  <a:pos x="connsiteX0" y="connsiteY0"/>
                </a:cxn>
                <a:cxn ang="0">
                  <a:pos x="connsiteX1" y="connsiteY1"/>
                </a:cxn>
              </a:cxnLst>
              <a:rect l="l" t="t" r="r" b="b"/>
              <a:pathLst>
                <a:path w="69958" h="20897">
                  <a:moveTo>
                    <a:pt x="0" y="0"/>
                  </a:moveTo>
                  <a:cubicBezTo>
                    <a:pt x="11456" y="4349"/>
                    <a:pt x="38029" y="12199"/>
                    <a:pt x="69959" y="20897"/>
                  </a:cubicBezTo>
                </a:path>
              </a:pathLst>
            </a:custGeom>
            <a:noFill/>
            <a:ln w="10583" cap="rnd">
              <a:solidFill>
                <a:srgbClr val="1B3C87"/>
              </a:solidFill>
              <a:prstDash val="solid"/>
              <a:round/>
            </a:ln>
          </p:spPr>
          <p:txBody>
            <a:bodyPr rtlCol="0" anchor="ctr"/>
            <a:lstStyle/>
            <a:p>
              <a:endParaRPr lang="zh-CN" altLang="en-US"/>
            </a:p>
          </p:txBody>
        </p:sp>
        <p:sp>
          <p:nvSpPr>
            <p:cNvPr id="79" name="任意多边形: 形状 78"/>
            <p:cNvSpPr/>
            <p:nvPr/>
          </p:nvSpPr>
          <p:spPr>
            <a:xfrm>
              <a:off x="9418904" y="3673191"/>
              <a:ext cx="176983" cy="147732"/>
            </a:xfrm>
            <a:custGeom>
              <a:avLst/>
              <a:gdLst>
                <a:gd name="connsiteX0" fmla="*/ 0 w 176983"/>
                <a:gd name="connsiteY0" fmla="*/ 147732 h 147732"/>
                <a:gd name="connsiteX1" fmla="*/ 117959 w 176983"/>
                <a:gd name="connsiteY1" fmla="*/ 92837 h 147732"/>
                <a:gd name="connsiteX2" fmla="*/ 164315 w 176983"/>
                <a:gd name="connsiteY2" fmla="*/ 496 h 147732"/>
                <a:gd name="connsiteX3" fmla="*/ 173597 w 176983"/>
                <a:gd name="connsiteY3" fmla="*/ 49292 h 147732"/>
              </a:gdLst>
              <a:ahLst/>
              <a:cxnLst>
                <a:cxn ang="0">
                  <a:pos x="connsiteX0" y="connsiteY0"/>
                </a:cxn>
                <a:cxn ang="0">
                  <a:pos x="connsiteX1" y="connsiteY1"/>
                </a:cxn>
                <a:cxn ang="0">
                  <a:pos x="connsiteX2" y="connsiteY2"/>
                </a:cxn>
                <a:cxn ang="0">
                  <a:pos x="connsiteX3" y="connsiteY3"/>
                </a:cxn>
              </a:cxnLst>
              <a:rect l="l" t="t" r="r" b="b"/>
              <a:pathLst>
                <a:path w="176983" h="147732">
                  <a:moveTo>
                    <a:pt x="0" y="147732"/>
                  </a:moveTo>
                  <a:cubicBezTo>
                    <a:pt x="57760" y="126517"/>
                    <a:pt x="112125" y="103869"/>
                    <a:pt x="117959" y="92837"/>
                  </a:cubicBezTo>
                  <a:cubicBezTo>
                    <a:pt x="130476" y="69341"/>
                    <a:pt x="142993" y="6754"/>
                    <a:pt x="164315" y="496"/>
                  </a:cubicBezTo>
                  <a:cubicBezTo>
                    <a:pt x="185637" y="-5763"/>
                    <a:pt x="173597" y="49292"/>
                    <a:pt x="173597" y="49292"/>
                  </a:cubicBezTo>
                </a:path>
              </a:pathLst>
            </a:custGeom>
            <a:noFill/>
            <a:ln w="10583" cap="rnd">
              <a:solidFill>
                <a:srgbClr val="1B3C87"/>
              </a:solidFill>
              <a:prstDash val="solid"/>
              <a:round/>
            </a:ln>
          </p:spPr>
          <p:txBody>
            <a:bodyPr rtlCol="0" anchor="ctr"/>
            <a:lstStyle/>
            <a:p>
              <a:endParaRPr lang="zh-CN" altLang="en-US"/>
            </a:p>
          </p:txBody>
        </p:sp>
        <p:sp>
          <p:nvSpPr>
            <p:cNvPr id="80" name="任意多边形: 形状 79"/>
            <p:cNvSpPr/>
            <p:nvPr/>
          </p:nvSpPr>
          <p:spPr>
            <a:xfrm>
              <a:off x="9081522" y="3782894"/>
              <a:ext cx="222923" cy="83536"/>
            </a:xfrm>
            <a:custGeom>
              <a:avLst/>
              <a:gdLst>
                <a:gd name="connsiteX0" fmla="*/ 0 w 222923"/>
                <a:gd name="connsiteY0" fmla="*/ 0 h 83536"/>
                <a:gd name="connsiteX1" fmla="*/ 193752 w 222923"/>
                <a:gd name="connsiteY1" fmla="*/ 83537 h 83536"/>
                <a:gd name="connsiteX2" fmla="*/ 222923 w 222923"/>
                <a:gd name="connsiteY2" fmla="*/ 76270 h 83536"/>
              </a:gdLst>
              <a:ahLst/>
              <a:cxnLst>
                <a:cxn ang="0">
                  <a:pos x="connsiteX0" y="connsiteY0"/>
                </a:cxn>
                <a:cxn ang="0">
                  <a:pos x="connsiteX1" y="connsiteY1"/>
                </a:cxn>
                <a:cxn ang="0">
                  <a:pos x="connsiteX2" y="connsiteY2"/>
                </a:cxn>
              </a:cxnLst>
              <a:rect l="l" t="t" r="r" b="b"/>
              <a:pathLst>
                <a:path w="222923" h="83536">
                  <a:moveTo>
                    <a:pt x="0" y="0"/>
                  </a:moveTo>
                  <a:cubicBezTo>
                    <a:pt x="42431" y="22489"/>
                    <a:pt x="177469" y="83537"/>
                    <a:pt x="193752" y="83537"/>
                  </a:cubicBezTo>
                  <a:cubicBezTo>
                    <a:pt x="203654" y="81892"/>
                    <a:pt x="213408" y="79463"/>
                    <a:pt x="222923" y="76270"/>
                  </a:cubicBezTo>
                </a:path>
              </a:pathLst>
            </a:custGeom>
            <a:noFill/>
            <a:ln w="10583" cap="rnd">
              <a:solidFill>
                <a:srgbClr val="1B3C87"/>
              </a:solidFill>
              <a:prstDash val="solid"/>
              <a:round/>
            </a:ln>
          </p:spPr>
          <p:txBody>
            <a:bodyPr rtlCol="0" anchor="ctr"/>
            <a:lstStyle/>
            <a:p>
              <a:endParaRPr lang="zh-CN" altLang="en-US"/>
            </a:p>
          </p:txBody>
        </p:sp>
        <p:sp>
          <p:nvSpPr>
            <p:cNvPr id="81" name="任意多边形: 形状 80"/>
            <p:cNvSpPr/>
            <p:nvPr/>
          </p:nvSpPr>
          <p:spPr>
            <a:xfrm>
              <a:off x="8362372" y="3651304"/>
              <a:ext cx="555609" cy="882563"/>
            </a:xfrm>
            <a:custGeom>
              <a:avLst/>
              <a:gdLst>
                <a:gd name="connsiteX0" fmla="*/ 326184 w 555609"/>
                <a:gd name="connsiteY0" fmla="*/ 0 h 882563"/>
                <a:gd name="connsiteX1" fmla="*/ 521739 w 555609"/>
                <a:gd name="connsiteY1" fmla="*/ 861196 h 882563"/>
                <a:gd name="connsiteX2" fmla="*/ 21580 w 555609"/>
                <a:gd name="connsiteY2" fmla="*/ 838601 h 882563"/>
                <a:gd name="connsiteX3" fmla="*/ 326184 w 555609"/>
                <a:gd name="connsiteY3" fmla="*/ 0 h 882563"/>
              </a:gdLst>
              <a:ahLst/>
              <a:cxnLst>
                <a:cxn ang="0">
                  <a:pos x="connsiteX0" y="connsiteY0"/>
                </a:cxn>
                <a:cxn ang="0">
                  <a:pos x="connsiteX1" y="connsiteY1"/>
                </a:cxn>
                <a:cxn ang="0">
                  <a:pos x="connsiteX2" y="connsiteY2"/>
                </a:cxn>
                <a:cxn ang="0">
                  <a:pos x="connsiteX3" y="connsiteY3"/>
                </a:cxn>
              </a:cxnLst>
              <a:rect l="l" t="t" r="r" b="b"/>
              <a:pathLst>
                <a:path w="555609" h="882563">
                  <a:moveTo>
                    <a:pt x="326184" y="0"/>
                  </a:moveTo>
                  <a:cubicBezTo>
                    <a:pt x="570641" y="0"/>
                    <a:pt x="589417" y="485149"/>
                    <a:pt x="521739" y="861196"/>
                  </a:cubicBezTo>
                  <a:cubicBezTo>
                    <a:pt x="455917" y="887716"/>
                    <a:pt x="83636" y="898801"/>
                    <a:pt x="21580" y="838601"/>
                  </a:cubicBezTo>
                  <a:cubicBezTo>
                    <a:pt x="-962" y="755914"/>
                    <a:pt x="-81210" y="53"/>
                    <a:pt x="326184" y="0"/>
                  </a:cubicBezTo>
                  <a:close/>
                </a:path>
              </a:pathLst>
            </a:custGeom>
            <a:solidFill>
              <a:schemeClr val="accent4"/>
            </a:solidFill>
            <a:ln w="5292" cap="flat">
              <a:noFill/>
              <a:prstDash val="solid"/>
              <a:miter/>
            </a:ln>
          </p:spPr>
          <p:txBody>
            <a:bodyPr rtlCol="0" anchor="ctr"/>
            <a:lstStyle/>
            <a:p>
              <a:endParaRPr lang="zh-CN" altLang="en-US"/>
            </a:p>
          </p:txBody>
        </p:sp>
        <p:sp>
          <p:nvSpPr>
            <p:cNvPr id="82" name="任意多边形: 形状 81"/>
            <p:cNvSpPr/>
            <p:nvPr/>
          </p:nvSpPr>
          <p:spPr>
            <a:xfrm>
              <a:off x="8362365" y="3630089"/>
              <a:ext cx="534422" cy="491725"/>
            </a:xfrm>
            <a:custGeom>
              <a:avLst/>
              <a:gdLst>
                <a:gd name="connsiteX0" fmla="*/ 0 w 534422"/>
                <a:gd name="connsiteY0" fmla="*/ 336798 h 491725"/>
                <a:gd name="connsiteX1" fmla="*/ 304975 w 534422"/>
                <a:gd name="connsiteY1" fmla="*/ 0 h 491725"/>
                <a:gd name="connsiteX2" fmla="*/ 534422 w 534422"/>
                <a:gd name="connsiteY2" fmla="*/ 491726 h 491725"/>
              </a:gdLst>
              <a:ahLst/>
              <a:cxnLst>
                <a:cxn ang="0">
                  <a:pos x="connsiteX0" y="connsiteY0"/>
                </a:cxn>
                <a:cxn ang="0">
                  <a:pos x="connsiteX1" y="connsiteY1"/>
                </a:cxn>
                <a:cxn ang="0">
                  <a:pos x="connsiteX2" y="connsiteY2"/>
                </a:cxn>
              </a:cxnLst>
              <a:rect l="l" t="t" r="r" b="b"/>
              <a:pathLst>
                <a:path w="534422" h="491725">
                  <a:moveTo>
                    <a:pt x="0" y="336798"/>
                  </a:moveTo>
                  <a:cubicBezTo>
                    <a:pt x="34581" y="157632"/>
                    <a:pt x="118967" y="0"/>
                    <a:pt x="304975" y="0"/>
                  </a:cubicBezTo>
                  <a:cubicBezTo>
                    <a:pt x="472366" y="0"/>
                    <a:pt x="533945" y="227538"/>
                    <a:pt x="534422" y="491726"/>
                  </a:cubicBezTo>
                </a:path>
              </a:pathLst>
            </a:custGeom>
            <a:noFill/>
            <a:ln w="10583" cap="rnd">
              <a:solidFill>
                <a:srgbClr val="1B3C87"/>
              </a:solidFill>
              <a:prstDash val="solid"/>
              <a:round/>
            </a:ln>
          </p:spPr>
          <p:txBody>
            <a:bodyPr rtlCol="0" anchor="ctr"/>
            <a:lstStyle/>
            <a:p>
              <a:endParaRPr lang="zh-CN" altLang="en-US"/>
            </a:p>
          </p:txBody>
        </p:sp>
        <p:sp>
          <p:nvSpPr>
            <p:cNvPr id="83" name="任意多边形: 形状 82"/>
            <p:cNvSpPr/>
            <p:nvPr/>
          </p:nvSpPr>
          <p:spPr>
            <a:xfrm>
              <a:off x="8341148" y="4199251"/>
              <a:ext cx="36067" cy="279569"/>
            </a:xfrm>
            <a:custGeom>
              <a:avLst/>
              <a:gdLst>
                <a:gd name="connsiteX0" fmla="*/ 36068 w 36067"/>
                <a:gd name="connsiteY0" fmla="*/ 279569 h 279569"/>
                <a:gd name="connsiteX1" fmla="*/ 21588 w 36067"/>
                <a:gd name="connsiteY1" fmla="*/ 269439 h 279569"/>
                <a:gd name="connsiteX2" fmla="*/ 54 w 36067"/>
                <a:gd name="connsiteY2" fmla="*/ 0 h 279569"/>
              </a:gdLst>
              <a:ahLst/>
              <a:cxnLst>
                <a:cxn ang="0">
                  <a:pos x="connsiteX0" y="connsiteY0"/>
                </a:cxn>
                <a:cxn ang="0">
                  <a:pos x="connsiteX1" y="connsiteY1"/>
                </a:cxn>
                <a:cxn ang="0">
                  <a:pos x="connsiteX2" y="connsiteY2"/>
                </a:cxn>
              </a:cxnLst>
              <a:rect l="l" t="t" r="r" b="b"/>
              <a:pathLst>
                <a:path w="36067" h="279569">
                  <a:moveTo>
                    <a:pt x="36068" y="279569"/>
                  </a:moveTo>
                  <a:cubicBezTo>
                    <a:pt x="30796" y="276875"/>
                    <a:pt x="25927" y="273464"/>
                    <a:pt x="21588" y="269439"/>
                  </a:cubicBezTo>
                  <a:cubicBezTo>
                    <a:pt x="13738" y="240745"/>
                    <a:pt x="-1007" y="131060"/>
                    <a:pt x="54" y="0"/>
                  </a:cubicBezTo>
                </a:path>
              </a:pathLst>
            </a:custGeom>
            <a:noFill/>
            <a:ln w="10583" cap="rnd">
              <a:solidFill>
                <a:srgbClr val="1B3C87"/>
              </a:solidFill>
              <a:prstDash val="solid"/>
              <a:round/>
            </a:ln>
          </p:spPr>
          <p:txBody>
            <a:bodyPr rtlCol="0" anchor="ctr"/>
            <a:lstStyle/>
            <a:p>
              <a:endParaRPr lang="zh-CN" altLang="en-US"/>
            </a:p>
          </p:txBody>
        </p:sp>
        <p:sp>
          <p:nvSpPr>
            <p:cNvPr id="84" name="任意多边形: 形状 83"/>
            <p:cNvSpPr/>
            <p:nvPr/>
          </p:nvSpPr>
          <p:spPr>
            <a:xfrm>
              <a:off x="8571816" y="4291910"/>
              <a:ext cx="317492" cy="220662"/>
            </a:xfrm>
            <a:custGeom>
              <a:avLst/>
              <a:gdLst>
                <a:gd name="connsiteX0" fmla="*/ 317492 w 317492"/>
                <a:gd name="connsiteY0" fmla="*/ 0 h 220662"/>
                <a:gd name="connsiteX1" fmla="*/ 290973 w 317492"/>
                <a:gd name="connsiteY1" fmla="*/ 199374 h 220662"/>
                <a:gd name="connsiteX2" fmla="*/ 0 w 317492"/>
                <a:gd name="connsiteY2" fmla="*/ 219529 h 220662"/>
              </a:gdLst>
              <a:ahLst/>
              <a:cxnLst>
                <a:cxn ang="0">
                  <a:pos x="connsiteX0" y="connsiteY0"/>
                </a:cxn>
                <a:cxn ang="0">
                  <a:pos x="connsiteX1" y="connsiteY1"/>
                </a:cxn>
                <a:cxn ang="0">
                  <a:pos x="connsiteX2" y="connsiteY2"/>
                </a:cxn>
              </a:cxnLst>
              <a:rect l="l" t="t" r="r" b="b"/>
              <a:pathLst>
                <a:path w="317492" h="220662">
                  <a:moveTo>
                    <a:pt x="317492" y="0"/>
                  </a:moveTo>
                  <a:cubicBezTo>
                    <a:pt x="311711" y="67678"/>
                    <a:pt x="302641" y="135091"/>
                    <a:pt x="290973" y="199374"/>
                  </a:cubicBezTo>
                  <a:cubicBezTo>
                    <a:pt x="253845" y="214119"/>
                    <a:pt x="120876" y="224143"/>
                    <a:pt x="0" y="219529"/>
                  </a:cubicBezTo>
                </a:path>
              </a:pathLst>
            </a:custGeom>
            <a:noFill/>
            <a:ln w="10583" cap="rnd">
              <a:solidFill>
                <a:srgbClr val="1B3C87"/>
              </a:solidFill>
              <a:prstDash val="solid"/>
              <a:round/>
            </a:ln>
          </p:spPr>
          <p:txBody>
            <a:bodyPr rtlCol="0" anchor="ctr"/>
            <a:lstStyle/>
            <a:p>
              <a:endParaRPr lang="zh-CN" altLang="en-US"/>
            </a:p>
          </p:txBody>
        </p:sp>
        <p:sp>
          <p:nvSpPr>
            <p:cNvPr id="85" name="任意多边形: 形状 84"/>
            <p:cNvSpPr/>
            <p:nvPr/>
          </p:nvSpPr>
          <p:spPr>
            <a:xfrm>
              <a:off x="8725813" y="3708663"/>
              <a:ext cx="376956" cy="318688"/>
            </a:xfrm>
            <a:custGeom>
              <a:avLst/>
              <a:gdLst>
                <a:gd name="connsiteX0" fmla="*/ 3795 w 376956"/>
                <a:gd name="connsiteY0" fmla="*/ 47871 h 318688"/>
                <a:gd name="connsiteX1" fmla="*/ 374538 w 376956"/>
                <a:gd name="connsiteY1" fmla="*/ 61131 h 318688"/>
                <a:gd name="connsiteX2" fmla="*/ 282409 w 376956"/>
                <a:gd name="connsiteY2" fmla="*/ 318689 h 318688"/>
                <a:gd name="connsiteX3" fmla="*/ 3795 w 376956"/>
                <a:gd name="connsiteY3" fmla="*/ 47871 h 318688"/>
              </a:gdLst>
              <a:ahLst/>
              <a:cxnLst>
                <a:cxn ang="0">
                  <a:pos x="connsiteX0" y="connsiteY0"/>
                </a:cxn>
                <a:cxn ang="0">
                  <a:pos x="connsiteX1" y="connsiteY1"/>
                </a:cxn>
                <a:cxn ang="0">
                  <a:pos x="connsiteX2" y="connsiteY2"/>
                </a:cxn>
                <a:cxn ang="0">
                  <a:pos x="connsiteX3" y="connsiteY3"/>
                </a:cxn>
              </a:cxnLst>
              <a:rect l="l" t="t" r="r" b="b"/>
              <a:pathLst>
                <a:path w="376956" h="318688">
                  <a:moveTo>
                    <a:pt x="3795" y="47871"/>
                  </a:moveTo>
                  <a:cubicBezTo>
                    <a:pt x="26654" y="-34764"/>
                    <a:pt x="363241" y="2841"/>
                    <a:pt x="374538" y="61131"/>
                  </a:cubicBezTo>
                  <a:cubicBezTo>
                    <a:pt x="389601" y="141963"/>
                    <a:pt x="331311" y="290525"/>
                    <a:pt x="282409" y="318689"/>
                  </a:cubicBezTo>
                  <a:cubicBezTo>
                    <a:pt x="237273" y="316833"/>
                    <a:pt x="-35136" y="188531"/>
                    <a:pt x="3795" y="47871"/>
                  </a:cubicBezTo>
                  <a:close/>
                </a:path>
              </a:pathLst>
            </a:custGeom>
            <a:solidFill>
              <a:schemeClr val="accent4"/>
            </a:solidFill>
            <a:ln w="5292" cap="flat">
              <a:noFill/>
              <a:prstDash val="solid"/>
              <a:miter/>
            </a:ln>
          </p:spPr>
          <p:txBody>
            <a:bodyPr rtlCol="0" anchor="ctr"/>
            <a:lstStyle/>
            <a:p>
              <a:endParaRPr lang="zh-CN" altLang="en-US"/>
            </a:p>
          </p:txBody>
        </p:sp>
        <p:sp>
          <p:nvSpPr>
            <p:cNvPr id="86" name="任意多边形: 形状 85"/>
            <p:cNvSpPr/>
            <p:nvPr/>
          </p:nvSpPr>
          <p:spPr>
            <a:xfrm>
              <a:off x="8840672" y="3727097"/>
              <a:ext cx="241094" cy="279038"/>
            </a:xfrm>
            <a:custGeom>
              <a:avLst/>
              <a:gdLst>
                <a:gd name="connsiteX0" fmla="*/ 219158 w 241094"/>
                <a:gd name="connsiteY0" fmla="*/ 0 h 279038"/>
                <a:gd name="connsiteX1" fmla="*/ 238676 w 241094"/>
                <a:gd name="connsiteY1" fmla="*/ 21481 h 279038"/>
                <a:gd name="connsiteX2" fmla="*/ 146547 w 241094"/>
                <a:gd name="connsiteY2" fmla="*/ 279039 h 279038"/>
                <a:gd name="connsiteX3" fmla="*/ 0 w 241094"/>
                <a:gd name="connsiteY3" fmla="*/ 216347 h 279038"/>
              </a:gdLst>
              <a:ahLst/>
              <a:cxnLst>
                <a:cxn ang="0">
                  <a:pos x="connsiteX0" y="connsiteY0"/>
                </a:cxn>
                <a:cxn ang="0">
                  <a:pos x="connsiteX1" y="connsiteY1"/>
                </a:cxn>
                <a:cxn ang="0">
                  <a:pos x="connsiteX2" y="connsiteY2"/>
                </a:cxn>
                <a:cxn ang="0">
                  <a:pos x="connsiteX3" y="connsiteY3"/>
                </a:cxn>
              </a:cxnLst>
              <a:rect l="l" t="t" r="r" b="b"/>
              <a:pathLst>
                <a:path w="241094" h="279038">
                  <a:moveTo>
                    <a:pt x="219158" y="0"/>
                  </a:moveTo>
                  <a:cubicBezTo>
                    <a:pt x="230243" y="6630"/>
                    <a:pt x="237191" y="13896"/>
                    <a:pt x="238676" y="21481"/>
                  </a:cubicBezTo>
                  <a:cubicBezTo>
                    <a:pt x="253739" y="102313"/>
                    <a:pt x="195449" y="250875"/>
                    <a:pt x="146547" y="279039"/>
                  </a:cubicBezTo>
                  <a:cubicBezTo>
                    <a:pt x="132120" y="278455"/>
                    <a:pt x="43174" y="238994"/>
                    <a:pt x="0" y="216347"/>
                  </a:cubicBezTo>
                </a:path>
              </a:pathLst>
            </a:custGeom>
            <a:noFill/>
            <a:ln w="10583" cap="rnd">
              <a:solidFill>
                <a:srgbClr val="1B3C87"/>
              </a:solidFill>
              <a:prstDash val="solid"/>
              <a:round/>
            </a:ln>
          </p:spPr>
          <p:txBody>
            <a:bodyPr rtlCol="0" anchor="ctr"/>
            <a:lstStyle/>
            <a:p>
              <a:endParaRPr lang="zh-CN" altLang="en-US"/>
            </a:p>
          </p:txBody>
        </p:sp>
        <p:sp>
          <p:nvSpPr>
            <p:cNvPr id="87" name="任意多边形: 形状 86"/>
            <p:cNvSpPr/>
            <p:nvPr/>
          </p:nvSpPr>
          <p:spPr>
            <a:xfrm>
              <a:off x="8704621" y="3687420"/>
              <a:ext cx="260692" cy="82373"/>
            </a:xfrm>
            <a:custGeom>
              <a:avLst/>
              <a:gdLst>
                <a:gd name="connsiteX0" fmla="*/ 218 w 260692"/>
                <a:gd name="connsiteY0" fmla="*/ 82374 h 82373"/>
                <a:gd name="connsiteX1" fmla="*/ 3771 w 260692"/>
                <a:gd name="connsiteY1" fmla="*/ 47899 h 82373"/>
                <a:gd name="connsiteX2" fmla="*/ 260693 w 260692"/>
                <a:gd name="connsiteY2" fmla="*/ 9976 h 82373"/>
              </a:gdLst>
              <a:ahLst/>
              <a:cxnLst>
                <a:cxn ang="0">
                  <a:pos x="connsiteX0" y="connsiteY0"/>
                </a:cxn>
                <a:cxn ang="0">
                  <a:pos x="connsiteX1" y="connsiteY1"/>
                </a:cxn>
                <a:cxn ang="0">
                  <a:pos x="connsiteX2" y="connsiteY2"/>
                </a:cxn>
              </a:cxnLst>
              <a:rect l="l" t="t" r="r" b="b"/>
              <a:pathLst>
                <a:path w="260692" h="82373">
                  <a:moveTo>
                    <a:pt x="218" y="82374"/>
                  </a:moveTo>
                  <a:cubicBezTo>
                    <a:pt x="-535" y="70764"/>
                    <a:pt x="669" y="59111"/>
                    <a:pt x="3771" y="47899"/>
                  </a:cubicBezTo>
                  <a:cubicBezTo>
                    <a:pt x="18198" y="-4186"/>
                    <a:pt x="157054" y="-8535"/>
                    <a:pt x="260693" y="9976"/>
                  </a:cubicBezTo>
                </a:path>
              </a:pathLst>
            </a:custGeom>
            <a:noFill/>
            <a:ln w="10583" cap="rnd">
              <a:solidFill>
                <a:srgbClr val="1B3C87"/>
              </a:solidFill>
              <a:prstDash val="solid"/>
              <a:round/>
            </a:ln>
          </p:spPr>
          <p:txBody>
            <a:bodyPr rtlCol="0" anchor="ctr"/>
            <a:lstStyle/>
            <a:p>
              <a:endParaRPr lang="zh-CN" altLang="en-US"/>
            </a:p>
          </p:txBody>
        </p:sp>
        <p:sp>
          <p:nvSpPr>
            <p:cNvPr id="88" name="任意多边形: 形状 87"/>
            <p:cNvSpPr/>
            <p:nvPr/>
          </p:nvSpPr>
          <p:spPr>
            <a:xfrm>
              <a:off x="8569748" y="3511970"/>
              <a:ext cx="136840" cy="211363"/>
            </a:xfrm>
            <a:custGeom>
              <a:avLst/>
              <a:gdLst>
                <a:gd name="connsiteX0" fmla="*/ 136841 w 136840"/>
                <a:gd name="connsiteY0" fmla="*/ 194123 h 211363"/>
                <a:gd name="connsiteX1" fmla="*/ 0 w 136840"/>
                <a:gd name="connsiteY1" fmla="*/ 194123 h 211363"/>
                <a:gd name="connsiteX2" fmla="*/ 0 w 136840"/>
                <a:gd name="connsiteY2" fmla="*/ 0 h 211363"/>
                <a:gd name="connsiteX3" fmla="*/ 136841 w 136840"/>
                <a:gd name="connsiteY3" fmla="*/ 0 h 211363"/>
              </a:gdLst>
              <a:ahLst/>
              <a:cxnLst>
                <a:cxn ang="0">
                  <a:pos x="connsiteX0" y="connsiteY0"/>
                </a:cxn>
                <a:cxn ang="0">
                  <a:pos x="connsiteX1" y="connsiteY1"/>
                </a:cxn>
                <a:cxn ang="0">
                  <a:pos x="connsiteX2" y="connsiteY2"/>
                </a:cxn>
                <a:cxn ang="0">
                  <a:pos x="connsiteX3" y="connsiteY3"/>
                </a:cxn>
              </a:cxnLst>
              <a:rect l="l" t="t" r="r" b="b"/>
              <a:pathLst>
                <a:path w="136840" h="211363">
                  <a:moveTo>
                    <a:pt x="136841" y="194123"/>
                  </a:moveTo>
                  <a:cubicBezTo>
                    <a:pt x="136841" y="215710"/>
                    <a:pt x="0" y="218468"/>
                    <a:pt x="0" y="194123"/>
                  </a:cubicBezTo>
                  <a:lnTo>
                    <a:pt x="0" y="0"/>
                  </a:lnTo>
                  <a:lnTo>
                    <a:pt x="136841" y="0"/>
                  </a:lnTo>
                  <a:close/>
                </a:path>
              </a:pathLst>
            </a:custGeom>
            <a:solidFill>
              <a:srgbClr val="FFFFFF"/>
            </a:solidFill>
            <a:ln w="5292" cap="flat">
              <a:noFill/>
              <a:prstDash val="solid"/>
              <a:miter/>
            </a:ln>
          </p:spPr>
          <p:txBody>
            <a:bodyPr rtlCol="0" anchor="ctr"/>
            <a:lstStyle/>
            <a:p>
              <a:endParaRPr lang="zh-CN" altLang="en-US"/>
            </a:p>
          </p:txBody>
        </p:sp>
        <p:sp>
          <p:nvSpPr>
            <p:cNvPr id="89" name="任意多边形: 形状 88"/>
            <p:cNvSpPr/>
            <p:nvPr/>
          </p:nvSpPr>
          <p:spPr>
            <a:xfrm>
              <a:off x="8685373" y="3622451"/>
              <a:ext cx="5303" cy="62426"/>
            </a:xfrm>
            <a:custGeom>
              <a:avLst/>
              <a:gdLst>
                <a:gd name="connsiteX0" fmla="*/ 0 w 5303"/>
                <a:gd name="connsiteY0" fmla="*/ 0 h 62426"/>
                <a:gd name="connsiteX1" fmla="*/ 0 w 5303"/>
                <a:gd name="connsiteY1" fmla="*/ 62427 h 62426"/>
              </a:gdLst>
              <a:ahLst/>
              <a:cxnLst>
                <a:cxn ang="0">
                  <a:pos x="connsiteX0" y="connsiteY0"/>
                </a:cxn>
                <a:cxn ang="0">
                  <a:pos x="connsiteX1" y="connsiteY1"/>
                </a:cxn>
              </a:cxnLst>
              <a:rect l="l" t="t" r="r" b="b"/>
              <a:pathLst>
                <a:path w="5303" h="62426">
                  <a:moveTo>
                    <a:pt x="0" y="0"/>
                  </a:moveTo>
                  <a:lnTo>
                    <a:pt x="0" y="62427"/>
                  </a:lnTo>
                </a:path>
              </a:pathLst>
            </a:custGeom>
            <a:noFill/>
            <a:ln w="10583" cap="rnd">
              <a:solidFill>
                <a:srgbClr val="1B3C87"/>
              </a:solidFill>
              <a:prstDash val="solid"/>
              <a:round/>
            </a:ln>
          </p:spPr>
          <p:txBody>
            <a:bodyPr rtlCol="0" anchor="ctr"/>
            <a:lstStyle/>
            <a:p>
              <a:endParaRPr lang="zh-CN" altLang="en-US"/>
            </a:p>
          </p:txBody>
        </p:sp>
        <p:sp>
          <p:nvSpPr>
            <p:cNvPr id="90" name="任意多边形: 形状 89"/>
            <p:cNvSpPr/>
            <p:nvPr/>
          </p:nvSpPr>
          <p:spPr>
            <a:xfrm>
              <a:off x="8548532" y="3490755"/>
              <a:ext cx="136840" cy="211373"/>
            </a:xfrm>
            <a:custGeom>
              <a:avLst/>
              <a:gdLst>
                <a:gd name="connsiteX0" fmla="*/ 80566 w 136840"/>
                <a:gd name="connsiteY0" fmla="*/ 210990 h 211373"/>
                <a:gd name="connsiteX1" fmla="*/ 0 w 136840"/>
                <a:gd name="connsiteY1" fmla="*/ 194123 h 211373"/>
                <a:gd name="connsiteX2" fmla="*/ 0 w 136840"/>
                <a:gd name="connsiteY2" fmla="*/ 0 h 211373"/>
                <a:gd name="connsiteX3" fmla="*/ 136841 w 136840"/>
                <a:gd name="connsiteY3" fmla="*/ 0 h 211373"/>
                <a:gd name="connsiteX4" fmla="*/ 136841 w 136840"/>
                <a:gd name="connsiteY4" fmla="*/ 87143 h 211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40" h="211373">
                  <a:moveTo>
                    <a:pt x="80566" y="210990"/>
                  </a:moveTo>
                  <a:cubicBezTo>
                    <a:pt x="42856" y="212899"/>
                    <a:pt x="0" y="207754"/>
                    <a:pt x="0" y="194123"/>
                  </a:cubicBezTo>
                  <a:lnTo>
                    <a:pt x="0" y="0"/>
                  </a:lnTo>
                  <a:lnTo>
                    <a:pt x="136841" y="0"/>
                  </a:lnTo>
                  <a:lnTo>
                    <a:pt x="136841" y="87143"/>
                  </a:lnTo>
                </a:path>
              </a:pathLst>
            </a:custGeom>
            <a:noFill/>
            <a:ln w="10583" cap="rnd">
              <a:solidFill>
                <a:srgbClr val="1B3C87"/>
              </a:solidFill>
              <a:prstDash val="solid"/>
              <a:round/>
            </a:ln>
          </p:spPr>
          <p:txBody>
            <a:bodyPr rtlCol="0" anchor="ctr"/>
            <a:lstStyle/>
            <a:p>
              <a:endParaRPr lang="zh-CN" altLang="en-US"/>
            </a:p>
          </p:txBody>
        </p:sp>
        <p:sp>
          <p:nvSpPr>
            <p:cNvPr id="91" name="任意多边形: 形状 90"/>
            <p:cNvSpPr/>
            <p:nvPr/>
          </p:nvSpPr>
          <p:spPr>
            <a:xfrm>
              <a:off x="8529969" y="3186310"/>
              <a:ext cx="279834" cy="367985"/>
            </a:xfrm>
            <a:custGeom>
              <a:avLst/>
              <a:gdLst>
                <a:gd name="connsiteX0" fmla="*/ 279834 w 279834"/>
                <a:gd name="connsiteY0" fmla="*/ 183993 h 367985"/>
                <a:gd name="connsiteX1" fmla="*/ 139917 w 279834"/>
                <a:gd name="connsiteY1" fmla="*/ 367985 h 367985"/>
                <a:gd name="connsiteX2" fmla="*/ 0 w 279834"/>
                <a:gd name="connsiteY2" fmla="*/ 183993 h 367985"/>
                <a:gd name="connsiteX3" fmla="*/ 139917 w 279834"/>
                <a:gd name="connsiteY3" fmla="*/ 0 h 367985"/>
                <a:gd name="connsiteX4" fmla="*/ 279834 w 279834"/>
                <a:gd name="connsiteY4" fmla="*/ 183993 h 367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834" h="367985">
                  <a:moveTo>
                    <a:pt x="279834" y="183993"/>
                  </a:moveTo>
                  <a:cubicBezTo>
                    <a:pt x="279834" y="285609"/>
                    <a:pt x="217191" y="367985"/>
                    <a:pt x="139917" y="367985"/>
                  </a:cubicBezTo>
                  <a:cubicBezTo>
                    <a:pt x="62643" y="367985"/>
                    <a:pt x="0" y="285609"/>
                    <a:pt x="0" y="183993"/>
                  </a:cubicBezTo>
                  <a:cubicBezTo>
                    <a:pt x="0" y="82376"/>
                    <a:pt x="62643" y="0"/>
                    <a:pt x="139917" y="0"/>
                  </a:cubicBezTo>
                  <a:cubicBezTo>
                    <a:pt x="217191" y="0"/>
                    <a:pt x="279834" y="82376"/>
                    <a:pt x="279834" y="183993"/>
                  </a:cubicBezTo>
                  <a:close/>
                </a:path>
              </a:pathLst>
            </a:custGeom>
            <a:solidFill>
              <a:srgbClr val="FFFFFF"/>
            </a:solidFill>
            <a:ln w="5292" cap="flat">
              <a:noFill/>
              <a:prstDash val="solid"/>
              <a:miter/>
            </a:ln>
          </p:spPr>
          <p:txBody>
            <a:bodyPr rtlCol="0" anchor="ctr"/>
            <a:lstStyle/>
            <a:p>
              <a:endParaRPr lang="zh-CN" altLang="en-US"/>
            </a:p>
          </p:txBody>
        </p:sp>
        <p:sp>
          <p:nvSpPr>
            <p:cNvPr id="92" name="任意多边形: 形状 91"/>
            <p:cNvSpPr/>
            <p:nvPr/>
          </p:nvSpPr>
          <p:spPr>
            <a:xfrm>
              <a:off x="8514004" y="3165095"/>
              <a:ext cx="279894" cy="367985"/>
            </a:xfrm>
            <a:custGeom>
              <a:avLst/>
              <a:gdLst>
                <a:gd name="connsiteX0" fmla="*/ 230985 w 279894"/>
                <a:gd name="connsiteY0" fmla="*/ 323751 h 367985"/>
                <a:gd name="connsiteX1" fmla="*/ 139970 w 279894"/>
                <a:gd name="connsiteY1" fmla="*/ 367985 h 367985"/>
                <a:gd name="connsiteX2" fmla="*/ 0 w 279894"/>
                <a:gd name="connsiteY2" fmla="*/ 183993 h 367985"/>
                <a:gd name="connsiteX3" fmla="*/ 139970 w 279894"/>
                <a:gd name="connsiteY3" fmla="*/ 0 h 367985"/>
                <a:gd name="connsiteX4" fmla="*/ 279887 w 279894"/>
                <a:gd name="connsiteY4" fmla="*/ 183993 h 367985"/>
                <a:gd name="connsiteX5" fmla="*/ 259414 w 279894"/>
                <a:gd name="connsiteY5" fmla="*/ 280206 h 367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94" h="367985">
                  <a:moveTo>
                    <a:pt x="230985" y="323751"/>
                  </a:moveTo>
                  <a:cubicBezTo>
                    <a:pt x="206534" y="351331"/>
                    <a:pt x="174711" y="367985"/>
                    <a:pt x="139970" y="367985"/>
                  </a:cubicBezTo>
                  <a:cubicBezTo>
                    <a:pt x="62692" y="367985"/>
                    <a:pt x="0" y="285616"/>
                    <a:pt x="0" y="183993"/>
                  </a:cubicBezTo>
                  <a:cubicBezTo>
                    <a:pt x="0" y="82370"/>
                    <a:pt x="62692" y="0"/>
                    <a:pt x="139970" y="0"/>
                  </a:cubicBezTo>
                  <a:cubicBezTo>
                    <a:pt x="217248" y="0"/>
                    <a:pt x="279887" y="82370"/>
                    <a:pt x="279887" y="183993"/>
                  </a:cubicBezTo>
                  <a:cubicBezTo>
                    <a:pt x="280158" y="217174"/>
                    <a:pt x="273167" y="250010"/>
                    <a:pt x="259414" y="280206"/>
                  </a:cubicBezTo>
                </a:path>
              </a:pathLst>
            </a:custGeom>
            <a:noFill/>
            <a:ln w="10583" cap="rnd">
              <a:solidFill>
                <a:srgbClr val="1B3C87"/>
              </a:solidFill>
              <a:prstDash val="solid"/>
              <a:round/>
            </a:ln>
          </p:spPr>
          <p:txBody>
            <a:bodyPr rtlCol="0" anchor="ctr"/>
            <a:lstStyle/>
            <a:p>
              <a:endParaRPr lang="zh-CN" altLang="en-US"/>
            </a:p>
          </p:txBody>
        </p:sp>
        <p:sp>
          <p:nvSpPr>
            <p:cNvPr id="93" name="任意多边形: 形状 92"/>
            <p:cNvSpPr/>
            <p:nvPr/>
          </p:nvSpPr>
          <p:spPr>
            <a:xfrm>
              <a:off x="8505730" y="3069359"/>
              <a:ext cx="368993" cy="495703"/>
            </a:xfrm>
            <a:custGeom>
              <a:avLst/>
              <a:gdLst>
                <a:gd name="connsiteX0" fmla="*/ 0 w 368993"/>
                <a:gd name="connsiteY0" fmla="*/ 320993 h 495703"/>
                <a:gd name="connsiteX1" fmla="*/ 97645 w 368993"/>
                <a:gd name="connsiteY1" fmla="*/ 34157 h 495703"/>
                <a:gd name="connsiteX2" fmla="*/ 119656 w 368993"/>
                <a:gd name="connsiteY2" fmla="*/ 103691 h 495703"/>
                <a:gd name="connsiteX3" fmla="*/ 230508 w 368993"/>
                <a:gd name="connsiteY3" fmla="*/ 0 h 495703"/>
                <a:gd name="connsiteX4" fmla="*/ 236501 w 368993"/>
                <a:gd name="connsiteY4" fmla="*/ 85711 h 495703"/>
                <a:gd name="connsiteX5" fmla="*/ 333033 w 368993"/>
                <a:gd name="connsiteY5" fmla="*/ 39567 h 495703"/>
                <a:gd name="connsiteX6" fmla="*/ 368993 w 368993"/>
                <a:gd name="connsiteY6" fmla="*/ 114511 h 495703"/>
                <a:gd name="connsiteX7" fmla="*/ 215551 w 368993"/>
                <a:gd name="connsiteY7" fmla="*/ 298504 h 495703"/>
                <a:gd name="connsiteX8" fmla="*/ 152594 w 368993"/>
                <a:gd name="connsiteY8" fmla="*/ 495704 h 495703"/>
                <a:gd name="connsiteX9" fmla="*/ 0 w 368993"/>
                <a:gd name="connsiteY9" fmla="*/ 320993 h 495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993" h="495703">
                  <a:moveTo>
                    <a:pt x="0" y="320993"/>
                  </a:moveTo>
                  <a:cubicBezTo>
                    <a:pt x="0" y="174446"/>
                    <a:pt x="48637" y="34157"/>
                    <a:pt x="97645" y="34157"/>
                  </a:cubicBezTo>
                  <a:cubicBezTo>
                    <a:pt x="146653" y="34157"/>
                    <a:pt x="119656" y="103691"/>
                    <a:pt x="119656" y="103691"/>
                  </a:cubicBezTo>
                  <a:cubicBezTo>
                    <a:pt x="140023" y="62957"/>
                    <a:pt x="202981" y="0"/>
                    <a:pt x="230508" y="0"/>
                  </a:cubicBezTo>
                  <a:cubicBezTo>
                    <a:pt x="258035" y="0"/>
                    <a:pt x="264718" y="42431"/>
                    <a:pt x="236501" y="85711"/>
                  </a:cubicBezTo>
                  <a:cubicBezTo>
                    <a:pt x="261271" y="58115"/>
                    <a:pt x="296001" y="41514"/>
                    <a:pt x="333033" y="39567"/>
                  </a:cubicBezTo>
                  <a:cubicBezTo>
                    <a:pt x="364856" y="39567"/>
                    <a:pt x="368993" y="77331"/>
                    <a:pt x="368993" y="114511"/>
                  </a:cubicBezTo>
                  <a:cubicBezTo>
                    <a:pt x="368993" y="180227"/>
                    <a:pt x="231091" y="281107"/>
                    <a:pt x="215551" y="298504"/>
                  </a:cubicBezTo>
                  <a:cubicBezTo>
                    <a:pt x="214331" y="320091"/>
                    <a:pt x="196351" y="495704"/>
                    <a:pt x="152594" y="495704"/>
                  </a:cubicBezTo>
                  <a:cubicBezTo>
                    <a:pt x="108836" y="495704"/>
                    <a:pt x="0" y="484937"/>
                    <a:pt x="0" y="320993"/>
                  </a:cubicBezTo>
                  <a:close/>
                </a:path>
              </a:pathLst>
            </a:custGeom>
            <a:solidFill>
              <a:schemeClr val="accent2"/>
            </a:solidFill>
            <a:ln w="5292" cap="flat">
              <a:noFill/>
              <a:prstDash val="solid"/>
              <a:miter/>
            </a:ln>
          </p:spPr>
          <p:txBody>
            <a:bodyPr rtlCol="0" anchor="ctr"/>
            <a:lstStyle/>
            <a:p>
              <a:endParaRPr lang="zh-CN" altLang="en-US"/>
            </a:p>
          </p:txBody>
        </p:sp>
        <p:sp>
          <p:nvSpPr>
            <p:cNvPr id="94" name="任意多边形: 形状 93"/>
            <p:cNvSpPr/>
            <p:nvPr/>
          </p:nvSpPr>
          <p:spPr>
            <a:xfrm>
              <a:off x="8543069" y="3493937"/>
              <a:ext cx="141349" cy="49909"/>
            </a:xfrm>
            <a:custGeom>
              <a:avLst/>
              <a:gdLst>
                <a:gd name="connsiteX0" fmla="*/ 141349 w 141349"/>
                <a:gd name="connsiteY0" fmla="*/ 0 h 49909"/>
                <a:gd name="connsiteX1" fmla="*/ 104646 w 141349"/>
                <a:gd name="connsiteY1" fmla="*/ 49910 h 49909"/>
                <a:gd name="connsiteX2" fmla="*/ 0 w 141349"/>
                <a:gd name="connsiteY2" fmla="*/ 14374 h 49909"/>
              </a:gdLst>
              <a:ahLst/>
              <a:cxnLst>
                <a:cxn ang="0">
                  <a:pos x="connsiteX0" y="connsiteY0"/>
                </a:cxn>
                <a:cxn ang="0">
                  <a:pos x="connsiteX1" y="connsiteY1"/>
                </a:cxn>
                <a:cxn ang="0">
                  <a:pos x="connsiteX2" y="connsiteY2"/>
                </a:cxn>
              </a:cxnLst>
              <a:rect l="l" t="t" r="r" b="b"/>
              <a:pathLst>
                <a:path w="141349" h="49909">
                  <a:moveTo>
                    <a:pt x="141349" y="0"/>
                  </a:moveTo>
                  <a:cubicBezTo>
                    <a:pt x="132014" y="28641"/>
                    <a:pt x="119868" y="49910"/>
                    <a:pt x="104646" y="49910"/>
                  </a:cubicBezTo>
                  <a:cubicBezTo>
                    <a:pt x="80036" y="49910"/>
                    <a:pt x="34847" y="46515"/>
                    <a:pt x="0" y="14374"/>
                  </a:cubicBezTo>
                </a:path>
              </a:pathLst>
            </a:custGeom>
            <a:noFill/>
            <a:ln w="10583" cap="rnd">
              <a:solidFill>
                <a:srgbClr val="1B3C87"/>
              </a:solidFill>
              <a:prstDash val="solid"/>
              <a:round/>
            </a:ln>
          </p:spPr>
          <p:txBody>
            <a:bodyPr rtlCol="0" anchor="ctr"/>
            <a:lstStyle/>
            <a:p>
              <a:endParaRPr lang="zh-CN" altLang="en-US"/>
            </a:p>
          </p:txBody>
        </p:sp>
        <p:sp>
          <p:nvSpPr>
            <p:cNvPr id="95" name="任意多边形: 形状 94"/>
            <p:cNvSpPr/>
            <p:nvPr/>
          </p:nvSpPr>
          <p:spPr>
            <a:xfrm>
              <a:off x="8730403" y="3199252"/>
              <a:ext cx="122573" cy="129627"/>
            </a:xfrm>
            <a:custGeom>
              <a:avLst/>
              <a:gdLst>
                <a:gd name="connsiteX0" fmla="*/ 122573 w 122573"/>
                <a:gd name="connsiteY0" fmla="*/ 0 h 129627"/>
                <a:gd name="connsiteX1" fmla="*/ 0 w 122573"/>
                <a:gd name="connsiteY1" fmla="*/ 129628 h 129627"/>
              </a:gdLst>
              <a:ahLst/>
              <a:cxnLst>
                <a:cxn ang="0">
                  <a:pos x="connsiteX0" y="connsiteY0"/>
                </a:cxn>
                <a:cxn ang="0">
                  <a:pos x="connsiteX1" y="connsiteY1"/>
                </a:cxn>
              </a:cxnLst>
              <a:rect l="l" t="t" r="r" b="b"/>
              <a:pathLst>
                <a:path w="122573" h="129627">
                  <a:moveTo>
                    <a:pt x="122573" y="0"/>
                  </a:moveTo>
                  <a:cubicBezTo>
                    <a:pt x="97062" y="47735"/>
                    <a:pt x="33468" y="101146"/>
                    <a:pt x="0" y="129628"/>
                  </a:cubicBezTo>
                </a:path>
              </a:pathLst>
            </a:custGeom>
            <a:noFill/>
            <a:ln w="10583" cap="rnd">
              <a:solidFill>
                <a:srgbClr val="1B3C87"/>
              </a:solidFill>
              <a:prstDash val="solid"/>
              <a:round/>
            </a:ln>
          </p:spPr>
          <p:txBody>
            <a:bodyPr rtlCol="0" anchor="ctr"/>
            <a:lstStyle/>
            <a:p>
              <a:endParaRPr lang="zh-CN" altLang="en-US"/>
            </a:p>
          </p:txBody>
        </p:sp>
        <p:sp>
          <p:nvSpPr>
            <p:cNvPr id="96" name="任意多边形: 形状 95"/>
            <p:cNvSpPr/>
            <p:nvPr/>
          </p:nvSpPr>
          <p:spPr>
            <a:xfrm>
              <a:off x="8791876" y="3087711"/>
              <a:ext cx="71761" cy="56486"/>
            </a:xfrm>
            <a:custGeom>
              <a:avLst/>
              <a:gdLst>
                <a:gd name="connsiteX0" fmla="*/ 0 w 71761"/>
                <a:gd name="connsiteY0" fmla="*/ 6736 h 56486"/>
                <a:gd name="connsiteX1" fmla="*/ 36279 w 71761"/>
                <a:gd name="connsiteY1" fmla="*/ 0 h 56486"/>
                <a:gd name="connsiteX2" fmla="*/ 71762 w 71761"/>
                <a:gd name="connsiteY2" fmla="*/ 56487 h 56486"/>
              </a:gdLst>
              <a:ahLst/>
              <a:cxnLst>
                <a:cxn ang="0">
                  <a:pos x="connsiteX0" y="connsiteY0"/>
                </a:cxn>
                <a:cxn ang="0">
                  <a:pos x="connsiteX1" y="connsiteY1"/>
                </a:cxn>
                <a:cxn ang="0">
                  <a:pos x="connsiteX2" y="connsiteY2"/>
                </a:cxn>
              </a:cxnLst>
              <a:rect l="l" t="t" r="r" b="b"/>
              <a:pathLst>
                <a:path w="71761" h="56486">
                  <a:moveTo>
                    <a:pt x="0" y="6736"/>
                  </a:moveTo>
                  <a:cubicBezTo>
                    <a:pt x="11663" y="2588"/>
                    <a:pt x="23905" y="313"/>
                    <a:pt x="36279" y="0"/>
                  </a:cubicBezTo>
                  <a:cubicBezTo>
                    <a:pt x="62798" y="0"/>
                    <a:pt x="70065" y="26254"/>
                    <a:pt x="71762" y="56487"/>
                  </a:cubicBezTo>
                </a:path>
              </a:pathLst>
            </a:custGeom>
            <a:noFill/>
            <a:ln w="10583" cap="rnd">
              <a:solidFill>
                <a:srgbClr val="1B3C87"/>
              </a:solidFill>
              <a:prstDash val="solid"/>
              <a:round/>
            </a:ln>
          </p:spPr>
          <p:txBody>
            <a:bodyPr rtlCol="0" anchor="ctr"/>
            <a:lstStyle/>
            <a:p>
              <a:endParaRPr lang="zh-CN" altLang="en-US"/>
            </a:p>
          </p:txBody>
        </p:sp>
        <p:sp>
          <p:nvSpPr>
            <p:cNvPr id="97" name="任意多边形: 形状 96"/>
            <p:cNvSpPr/>
            <p:nvPr/>
          </p:nvSpPr>
          <p:spPr>
            <a:xfrm>
              <a:off x="8495334" y="3048037"/>
              <a:ext cx="254464" cy="303224"/>
            </a:xfrm>
            <a:custGeom>
              <a:avLst/>
              <a:gdLst>
                <a:gd name="connsiteX0" fmla="*/ 0 w 254464"/>
                <a:gd name="connsiteY0" fmla="*/ 303225 h 303224"/>
                <a:gd name="connsiteX1" fmla="*/ 97433 w 254464"/>
                <a:gd name="connsiteY1" fmla="*/ 34157 h 303224"/>
                <a:gd name="connsiteX2" fmla="*/ 119444 w 254464"/>
                <a:gd name="connsiteY2" fmla="*/ 103692 h 303224"/>
                <a:gd name="connsiteX3" fmla="*/ 230296 w 254464"/>
                <a:gd name="connsiteY3" fmla="*/ 0 h 303224"/>
                <a:gd name="connsiteX4" fmla="*/ 236289 w 254464"/>
                <a:gd name="connsiteY4" fmla="*/ 85711 h 303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464" h="303224">
                  <a:moveTo>
                    <a:pt x="0" y="303225"/>
                  </a:moveTo>
                  <a:cubicBezTo>
                    <a:pt x="3713" y="163307"/>
                    <a:pt x="50440" y="34157"/>
                    <a:pt x="97433" y="34157"/>
                  </a:cubicBezTo>
                  <a:cubicBezTo>
                    <a:pt x="146388" y="34157"/>
                    <a:pt x="119444" y="103692"/>
                    <a:pt x="119444" y="103692"/>
                  </a:cubicBezTo>
                  <a:cubicBezTo>
                    <a:pt x="139811" y="62958"/>
                    <a:pt x="202769" y="0"/>
                    <a:pt x="230296" y="0"/>
                  </a:cubicBezTo>
                  <a:cubicBezTo>
                    <a:pt x="257823" y="0"/>
                    <a:pt x="264506" y="42431"/>
                    <a:pt x="236289" y="85711"/>
                  </a:cubicBezTo>
                </a:path>
              </a:pathLst>
            </a:custGeom>
            <a:noFill/>
            <a:ln w="10583" cap="rnd">
              <a:solidFill>
                <a:srgbClr val="1B3C87"/>
              </a:solidFill>
              <a:prstDash val="solid"/>
              <a:round/>
            </a:ln>
          </p:spPr>
          <p:txBody>
            <a:bodyPr rtlCol="0" anchor="ctr"/>
            <a:lstStyle/>
            <a:p>
              <a:endParaRPr lang="zh-CN" altLang="en-US"/>
            </a:p>
          </p:txBody>
        </p:sp>
        <p:sp>
          <p:nvSpPr>
            <p:cNvPr id="98" name="任意多边形: 形状 97"/>
            <p:cNvSpPr/>
            <p:nvPr/>
          </p:nvSpPr>
          <p:spPr>
            <a:xfrm>
              <a:off x="8683145" y="3346064"/>
              <a:ext cx="88999" cy="88999"/>
            </a:xfrm>
            <a:custGeom>
              <a:avLst/>
              <a:gdLst>
                <a:gd name="connsiteX0" fmla="*/ 89000 w 88999"/>
                <a:gd name="connsiteY0" fmla="*/ 44500 h 88999"/>
                <a:gd name="connsiteX1" fmla="*/ 44500 w 88999"/>
                <a:gd name="connsiteY1" fmla="*/ 89000 h 88999"/>
                <a:gd name="connsiteX2" fmla="*/ 0 w 88999"/>
                <a:gd name="connsiteY2" fmla="*/ 44500 h 88999"/>
                <a:gd name="connsiteX3" fmla="*/ 44500 w 88999"/>
                <a:gd name="connsiteY3" fmla="*/ 0 h 88999"/>
                <a:gd name="connsiteX4" fmla="*/ 89000 w 88999"/>
                <a:gd name="connsiteY4" fmla="*/ 44500 h 88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99" h="88999">
                  <a:moveTo>
                    <a:pt x="89000" y="44500"/>
                  </a:moveTo>
                  <a:cubicBezTo>
                    <a:pt x="89000" y="69076"/>
                    <a:pt x="69076" y="89000"/>
                    <a:pt x="44500" y="89000"/>
                  </a:cubicBezTo>
                  <a:cubicBezTo>
                    <a:pt x="19923" y="89000"/>
                    <a:pt x="0" y="69077"/>
                    <a:pt x="0" y="44500"/>
                  </a:cubicBezTo>
                  <a:cubicBezTo>
                    <a:pt x="0" y="19923"/>
                    <a:pt x="19923" y="0"/>
                    <a:pt x="44500" y="0"/>
                  </a:cubicBezTo>
                  <a:cubicBezTo>
                    <a:pt x="69076" y="0"/>
                    <a:pt x="89000" y="19923"/>
                    <a:pt x="89000" y="44500"/>
                  </a:cubicBezTo>
                  <a:close/>
                </a:path>
              </a:pathLst>
            </a:custGeom>
            <a:solidFill>
              <a:srgbClr val="FFFFFF"/>
            </a:solidFill>
            <a:ln w="5292" cap="flat">
              <a:noFill/>
              <a:prstDash val="solid"/>
              <a:miter/>
            </a:ln>
          </p:spPr>
          <p:txBody>
            <a:bodyPr rtlCol="0" anchor="ctr"/>
            <a:lstStyle/>
            <a:p>
              <a:endParaRPr lang="zh-CN" altLang="en-US"/>
            </a:p>
          </p:txBody>
        </p:sp>
        <p:sp>
          <p:nvSpPr>
            <p:cNvPr id="99" name="任意多边形: 形状 98"/>
            <p:cNvSpPr/>
            <p:nvPr/>
          </p:nvSpPr>
          <p:spPr>
            <a:xfrm>
              <a:off x="8672584" y="3335291"/>
              <a:ext cx="65669" cy="49385"/>
            </a:xfrm>
            <a:custGeom>
              <a:avLst/>
              <a:gdLst>
                <a:gd name="connsiteX0" fmla="*/ 60 w 65669"/>
                <a:gd name="connsiteY0" fmla="*/ 49385 h 49385"/>
                <a:gd name="connsiteX1" fmla="*/ 60 w 65669"/>
                <a:gd name="connsiteY1" fmla="*/ 44665 h 49385"/>
                <a:gd name="connsiteX2" fmla="*/ 44289 w 65669"/>
                <a:gd name="connsiteY2" fmla="*/ 1 h 49385"/>
                <a:gd name="connsiteX3" fmla="*/ 65669 w 65669"/>
                <a:gd name="connsiteY3" fmla="*/ 5363 h 49385"/>
              </a:gdLst>
              <a:ahLst/>
              <a:cxnLst>
                <a:cxn ang="0">
                  <a:pos x="connsiteX0" y="connsiteY0"/>
                </a:cxn>
                <a:cxn ang="0">
                  <a:pos x="connsiteX1" y="connsiteY1"/>
                </a:cxn>
                <a:cxn ang="0">
                  <a:pos x="connsiteX2" y="connsiteY2"/>
                </a:cxn>
                <a:cxn ang="0">
                  <a:pos x="connsiteX3" y="connsiteY3"/>
                </a:cxn>
              </a:cxnLst>
              <a:rect l="l" t="t" r="r" b="b"/>
              <a:pathLst>
                <a:path w="65669" h="49385">
                  <a:moveTo>
                    <a:pt x="60" y="49385"/>
                  </a:moveTo>
                  <a:cubicBezTo>
                    <a:pt x="-20" y="47815"/>
                    <a:pt x="-20" y="46235"/>
                    <a:pt x="60" y="44665"/>
                  </a:cubicBezTo>
                  <a:cubicBezTo>
                    <a:pt x="-62" y="20118"/>
                    <a:pt x="19742" y="122"/>
                    <a:pt x="44289" y="1"/>
                  </a:cubicBezTo>
                  <a:cubicBezTo>
                    <a:pt x="51752" y="-37"/>
                    <a:pt x="59108" y="1809"/>
                    <a:pt x="65669" y="5363"/>
                  </a:cubicBezTo>
                </a:path>
              </a:pathLst>
            </a:custGeom>
            <a:noFill/>
            <a:ln w="10583" cap="rnd">
              <a:solidFill>
                <a:srgbClr val="1B3C87"/>
              </a:solidFill>
              <a:prstDash val="solid"/>
              <a:round/>
            </a:ln>
          </p:spPr>
          <p:txBody>
            <a:bodyPr rtlCol="0" anchor="ctr"/>
            <a:lstStyle/>
            <a:p>
              <a:endParaRPr lang="zh-CN" altLang="en-US"/>
            </a:p>
          </p:txBody>
        </p:sp>
        <p:sp>
          <p:nvSpPr>
            <p:cNvPr id="100" name="任意多边形: 形状 99"/>
            <p:cNvSpPr/>
            <p:nvPr/>
          </p:nvSpPr>
          <p:spPr>
            <a:xfrm>
              <a:off x="8686328" y="3412204"/>
              <a:ext cx="43332" cy="12305"/>
            </a:xfrm>
            <a:custGeom>
              <a:avLst/>
              <a:gdLst>
                <a:gd name="connsiteX0" fmla="*/ 43333 w 43332"/>
                <a:gd name="connsiteY0" fmla="*/ 10449 h 12305"/>
                <a:gd name="connsiteX1" fmla="*/ 30710 w 43332"/>
                <a:gd name="connsiteY1" fmla="*/ 12305 h 12305"/>
                <a:gd name="connsiteX2" fmla="*/ 0 w 43332"/>
                <a:gd name="connsiteY2" fmla="*/ 0 h 12305"/>
              </a:gdLst>
              <a:ahLst/>
              <a:cxnLst>
                <a:cxn ang="0">
                  <a:pos x="connsiteX0" y="connsiteY0"/>
                </a:cxn>
                <a:cxn ang="0">
                  <a:pos x="connsiteX1" y="connsiteY1"/>
                </a:cxn>
                <a:cxn ang="0">
                  <a:pos x="connsiteX2" y="connsiteY2"/>
                </a:cxn>
              </a:cxnLst>
              <a:rect l="l" t="t" r="r" b="b"/>
              <a:pathLst>
                <a:path w="43332" h="12305">
                  <a:moveTo>
                    <a:pt x="43333" y="10449"/>
                  </a:moveTo>
                  <a:cubicBezTo>
                    <a:pt x="39238" y="11685"/>
                    <a:pt x="34985" y="12310"/>
                    <a:pt x="30710" y="12305"/>
                  </a:cubicBezTo>
                  <a:cubicBezTo>
                    <a:pt x="19269" y="12326"/>
                    <a:pt x="8263" y="7913"/>
                    <a:pt x="0" y="0"/>
                  </a:cubicBezTo>
                </a:path>
              </a:pathLst>
            </a:custGeom>
            <a:noFill/>
            <a:ln w="10583" cap="rnd">
              <a:solidFill>
                <a:srgbClr val="1B3C87"/>
              </a:solidFill>
              <a:prstDash val="solid"/>
              <a:round/>
            </a:ln>
          </p:spPr>
          <p:txBody>
            <a:bodyPr rtlCol="0" anchor="ctr"/>
            <a:lstStyle/>
            <a:p>
              <a:endParaRPr lang="zh-CN" altLang="en-US"/>
            </a:p>
          </p:txBody>
        </p:sp>
        <p:sp>
          <p:nvSpPr>
            <p:cNvPr id="101" name="任意多边形: 形状 100"/>
            <p:cNvSpPr/>
            <p:nvPr/>
          </p:nvSpPr>
          <p:spPr>
            <a:xfrm>
              <a:off x="10991354" y="1615504"/>
              <a:ext cx="292987" cy="253686"/>
            </a:xfrm>
            <a:custGeom>
              <a:avLst/>
              <a:gdLst>
                <a:gd name="connsiteX0" fmla="*/ 292988 w 292987"/>
                <a:gd name="connsiteY0" fmla="*/ 0 h 253686"/>
                <a:gd name="connsiteX1" fmla="*/ 0 w 292987"/>
                <a:gd name="connsiteY1" fmla="*/ 0 h 253686"/>
                <a:gd name="connsiteX2" fmla="*/ 146494 w 292987"/>
                <a:gd name="connsiteY2" fmla="*/ 253686 h 253686"/>
                <a:gd name="connsiteX3" fmla="*/ 292988 w 292987"/>
                <a:gd name="connsiteY3" fmla="*/ 0 h 253686"/>
              </a:gdLst>
              <a:ahLst/>
              <a:cxnLst>
                <a:cxn ang="0">
                  <a:pos x="connsiteX0" y="connsiteY0"/>
                </a:cxn>
                <a:cxn ang="0">
                  <a:pos x="connsiteX1" y="connsiteY1"/>
                </a:cxn>
                <a:cxn ang="0">
                  <a:pos x="connsiteX2" y="connsiteY2"/>
                </a:cxn>
                <a:cxn ang="0">
                  <a:pos x="connsiteX3" y="connsiteY3"/>
                </a:cxn>
              </a:cxnLst>
              <a:rect l="l" t="t" r="r" b="b"/>
              <a:pathLst>
                <a:path w="292987" h="253686">
                  <a:moveTo>
                    <a:pt x="292988" y="0"/>
                  </a:moveTo>
                  <a:lnTo>
                    <a:pt x="0" y="0"/>
                  </a:lnTo>
                  <a:lnTo>
                    <a:pt x="146494" y="253686"/>
                  </a:lnTo>
                  <a:lnTo>
                    <a:pt x="292988" y="0"/>
                  </a:lnTo>
                  <a:close/>
                </a:path>
              </a:pathLst>
            </a:custGeom>
            <a:noFill/>
            <a:ln w="10583" cap="rnd">
              <a:solidFill>
                <a:schemeClr val="accent1">
                  <a:lumMod val="60000"/>
                  <a:lumOff val="40000"/>
                </a:schemeClr>
              </a:solidFill>
              <a:prstDash val="solid"/>
              <a:round/>
            </a:ln>
          </p:spPr>
          <p:txBody>
            <a:bodyPr rtlCol="0" anchor="ctr"/>
            <a:lstStyle/>
            <a:p>
              <a:endParaRPr lang="zh-CN" altLang="en-US"/>
            </a:p>
          </p:txBody>
        </p:sp>
        <p:sp>
          <p:nvSpPr>
            <p:cNvPr id="102" name="任意多边形: 形状 101"/>
            <p:cNvSpPr/>
            <p:nvPr/>
          </p:nvSpPr>
          <p:spPr>
            <a:xfrm rot="1967399">
              <a:off x="7854140" y="1940608"/>
              <a:ext cx="124747" cy="245995"/>
            </a:xfrm>
            <a:custGeom>
              <a:avLst/>
              <a:gdLst>
                <a:gd name="connsiteX0" fmla="*/ 0 w 124747"/>
                <a:gd name="connsiteY0" fmla="*/ 0 h 245995"/>
                <a:gd name="connsiteX1" fmla="*/ 124748 w 124747"/>
                <a:gd name="connsiteY1" fmla="*/ 0 h 245995"/>
                <a:gd name="connsiteX2" fmla="*/ 124748 w 124747"/>
                <a:gd name="connsiteY2" fmla="*/ 245995 h 245995"/>
                <a:gd name="connsiteX3" fmla="*/ 0 w 124747"/>
                <a:gd name="connsiteY3" fmla="*/ 245995 h 245995"/>
              </a:gdLst>
              <a:ahLst/>
              <a:cxnLst>
                <a:cxn ang="0">
                  <a:pos x="connsiteX0" y="connsiteY0"/>
                </a:cxn>
                <a:cxn ang="0">
                  <a:pos x="connsiteX1" y="connsiteY1"/>
                </a:cxn>
                <a:cxn ang="0">
                  <a:pos x="connsiteX2" y="connsiteY2"/>
                </a:cxn>
                <a:cxn ang="0">
                  <a:pos x="connsiteX3" y="connsiteY3"/>
                </a:cxn>
              </a:cxnLst>
              <a:rect l="l" t="t" r="r" b="b"/>
              <a:pathLst>
                <a:path w="124747" h="245995">
                  <a:moveTo>
                    <a:pt x="0" y="0"/>
                  </a:moveTo>
                  <a:lnTo>
                    <a:pt x="124748" y="0"/>
                  </a:lnTo>
                  <a:lnTo>
                    <a:pt x="124748" y="245995"/>
                  </a:lnTo>
                  <a:lnTo>
                    <a:pt x="0" y="245995"/>
                  </a:lnTo>
                  <a:close/>
                </a:path>
              </a:pathLst>
            </a:custGeom>
            <a:noFill/>
            <a:ln w="10583" cap="rnd">
              <a:solidFill>
                <a:schemeClr val="accent1">
                  <a:lumMod val="60000"/>
                  <a:lumOff val="40000"/>
                </a:schemeClr>
              </a:solidFill>
              <a:prstDash val="solid"/>
              <a:round/>
            </a:ln>
          </p:spPr>
          <p:txBody>
            <a:bodyPr rtlCol="0" anchor="ctr"/>
            <a:lstStyle/>
            <a:p>
              <a:endParaRPr lang="zh-CN" altLang="en-US"/>
            </a:p>
          </p:txBody>
        </p:sp>
        <p:sp>
          <p:nvSpPr>
            <p:cNvPr id="103" name="任意多边形: 形状 102"/>
            <p:cNvSpPr/>
            <p:nvPr/>
          </p:nvSpPr>
          <p:spPr>
            <a:xfrm rot="1198800">
              <a:off x="9583684" y="4325515"/>
              <a:ext cx="719475" cy="1351648"/>
            </a:xfrm>
            <a:custGeom>
              <a:avLst/>
              <a:gdLst>
                <a:gd name="connsiteX0" fmla="*/ 0 w 719475"/>
                <a:gd name="connsiteY0" fmla="*/ 0 h 1351648"/>
                <a:gd name="connsiteX1" fmla="*/ 719475 w 719475"/>
                <a:gd name="connsiteY1" fmla="*/ 0 h 1351648"/>
                <a:gd name="connsiteX2" fmla="*/ 719475 w 719475"/>
                <a:gd name="connsiteY2" fmla="*/ 1351649 h 1351648"/>
                <a:gd name="connsiteX3" fmla="*/ 0 w 719475"/>
                <a:gd name="connsiteY3" fmla="*/ 1351649 h 1351648"/>
              </a:gdLst>
              <a:ahLst/>
              <a:cxnLst>
                <a:cxn ang="0">
                  <a:pos x="connsiteX0" y="connsiteY0"/>
                </a:cxn>
                <a:cxn ang="0">
                  <a:pos x="connsiteX1" y="connsiteY1"/>
                </a:cxn>
                <a:cxn ang="0">
                  <a:pos x="connsiteX2" y="connsiteY2"/>
                </a:cxn>
                <a:cxn ang="0">
                  <a:pos x="connsiteX3" y="connsiteY3"/>
                </a:cxn>
              </a:cxnLst>
              <a:rect l="l" t="t" r="r" b="b"/>
              <a:pathLst>
                <a:path w="719475" h="1351648">
                  <a:moveTo>
                    <a:pt x="0" y="0"/>
                  </a:moveTo>
                  <a:lnTo>
                    <a:pt x="719475" y="0"/>
                  </a:lnTo>
                  <a:lnTo>
                    <a:pt x="719475" y="1351649"/>
                  </a:lnTo>
                  <a:lnTo>
                    <a:pt x="0" y="1351649"/>
                  </a:lnTo>
                  <a:close/>
                </a:path>
              </a:pathLst>
            </a:custGeom>
            <a:solidFill>
              <a:schemeClr val="accent1">
                <a:lumMod val="40000"/>
                <a:lumOff val="60000"/>
              </a:schemeClr>
            </a:solidFill>
            <a:ln w="5292" cap="flat">
              <a:noFill/>
              <a:prstDash val="solid"/>
              <a:miter/>
            </a:ln>
          </p:spPr>
          <p:txBody>
            <a:bodyPr rtlCol="0" anchor="ctr"/>
            <a:lstStyle/>
            <a:p>
              <a:endParaRPr lang="zh-CN" altLang="en-US"/>
            </a:p>
          </p:txBody>
        </p:sp>
        <p:sp>
          <p:nvSpPr>
            <p:cNvPr id="104" name="任意多边形: 形状 103"/>
            <p:cNvSpPr/>
            <p:nvPr/>
          </p:nvSpPr>
          <p:spPr>
            <a:xfrm>
              <a:off x="9679963" y="4145470"/>
              <a:ext cx="245677" cy="245677"/>
            </a:xfrm>
            <a:custGeom>
              <a:avLst/>
              <a:gdLst>
                <a:gd name="connsiteX0" fmla="*/ 245677 w 245677"/>
                <a:gd name="connsiteY0" fmla="*/ 122839 h 245677"/>
                <a:gd name="connsiteX1" fmla="*/ 122839 w 245677"/>
                <a:gd name="connsiteY1" fmla="*/ 245677 h 245677"/>
                <a:gd name="connsiteX2" fmla="*/ 0 w 245677"/>
                <a:gd name="connsiteY2" fmla="*/ 122839 h 245677"/>
                <a:gd name="connsiteX3" fmla="*/ 122839 w 245677"/>
                <a:gd name="connsiteY3" fmla="*/ 0 h 245677"/>
                <a:gd name="connsiteX4" fmla="*/ 245677 w 245677"/>
                <a:gd name="connsiteY4" fmla="*/ 122839 h 245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677" h="245677">
                  <a:moveTo>
                    <a:pt x="245677" y="122839"/>
                  </a:moveTo>
                  <a:cubicBezTo>
                    <a:pt x="245677" y="190680"/>
                    <a:pt x="190680" y="245677"/>
                    <a:pt x="122839" y="245677"/>
                  </a:cubicBezTo>
                  <a:cubicBezTo>
                    <a:pt x="54997" y="245677"/>
                    <a:pt x="0" y="190680"/>
                    <a:pt x="0" y="122839"/>
                  </a:cubicBezTo>
                  <a:cubicBezTo>
                    <a:pt x="0" y="54997"/>
                    <a:pt x="54997" y="0"/>
                    <a:pt x="122839" y="0"/>
                  </a:cubicBezTo>
                  <a:cubicBezTo>
                    <a:pt x="190680" y="0"/>
                    <a:pt x="245677" y="54997"/>
                    <a:pt x="245677" y="122839"/>
                  </a:cubicBezTo>
                  <a:close/>
                </a:path>
              </a:pathLst>
            </a:custGeom>
            <a:noFill/>
            <a:ln w="10583" cap="rnd">
              <a:solidFill>
                <a:schemeClr val="accent1">
                  <a:lumMod val="60000"/>
                  <a:lumOff val="40000"/>
                </a:schemeClr>
              </a:solidFill>
              <a:prstDash val="solid"/>
              <a:round/>
            </a:ln>
          </p:spPr>
          <p:txBody>
            <a:bodyPr rtlCol="0" anchor="ctr"/>
            <a:lstStyle/>
            <a:p>
              <a:endParaRPr lang="zh-CN" altLang="en-US"/>
            </a:p>
          </p:txBody>
        </p:sp>
        <p:sp>
          <p:nvSpPr>
            <p:cNvPr id="105" name="任意多边形: 形状 104"/>
            <p:cNvSpPr/>
            <p:nvPr/>
          </p:nvSpPr>
          <p:spPr>
            <a:xfrm>
              <a:off x="11439270" y="3643295"/>
              <a:ext cx="408507" cy="458788"/>
            </a:xfrm>
            <a:custGeom>
              <a:avLst/>
              <a:gdLst>
                <a:gd name="connsiteX0" fmla="*/ 22330 w 408507"/>
                <a:gd name="connsiteY0" fmla="*/ 0 h 458788"/>
                <a:gd name="connsiteX1" fmla="*/ 0 w 408507"/>
                <a:gd name="connsiteY1" fmla="*/ 458788 h 458788"/>
                <a:gd name="connsiteX2" fmla="*/ 408507 w 408507"/>
                <a:gd name="connsiteY2" fmla="*/ 248700 h 458788"/>
                <a:gd name="connsiteX3" fmla="*/ 22330 w 408507"/>
                <a:gd name="connsiteY3" fmla="*/ 0 h 458788"/>
              </a:gdLst>
              <a:ahLst/>
              <a:cxnLst>
                <a:cxn ang="0">
                  <a:pos x="connsiteX0" y="connsiteY0"/>
                </a:cxn>
                <a:cxn ang="0">
                  <a:pos x="connsiteX1" y="connsiteY1"/>
                </a:cxn>
                <a:cxn ang="0">
                  <a:pos x="connsiteX2" y="connsiteY2"/>
                </a:cxn>
                <a:cxn ang="0">
                  <a:pos x="connsiteX3" y="connsiteY3"/>
                </a:cxn>
              </a:cxnLst>
              <a:rect l="l" t="t" r="r" b="b"/>
              <a:pathLst>
                <a:path w="408507" h="458788">
                  <a:moveTo>
                    <a:pt x="22330" y="0"/>
                  </a:moveTo>
                  <a:lnTo>
                    <a:pt x="0" y="458788"/>
                  </a:lnTo>
                  <a:lnTo>
                    <a:pt x="408507" y="248700"/>
                  </a:lnTo>
                  <a:lnTo>
                    <a:pt x="22330" y="0"/>
                  </a:lnTo>
                  <a:close/>
                </a:path>
              </a:pathLst>
            </a:custGeom>
            <a:solidFill>
              <a:schemeClr val="accent1"/>
            </a:solidFill>
            <a:ln w="5292" cap="flat">
              <a:noFill/>
              <a:prstDash val="solid"/>
              <a:miter/>
            </a:ln>
          </p:spPr>
          <p:txBody>
            <a:bodyPr rtlCol="0" anchor="ctr"/>
            <a:lstStyle/>
            <a:p>
              <a:endParaRPr lang="zh-CN" altLang="en-US"/>
            </a:p>
          </p:txBody>
        </p:sp>
      </p:grpSp>
      <p:sp>
        <p:nvSpPr>
          <p:cNvPr id="106" name="文本框 105"/>
          <p:cNvSpPr txBox="1"/>
          <p:nvPr userDrawn="1"/>
        </p:nvSpPr>
        <p:spPr>
          <a:xfrm>
            <a:off x="4952792" y="1727784"/>
            <a:ext cx="1313180" cy="769441"/>
          </a:xfrm>
          <a:prstGeom prst="rect">
            <a:avLst/>
          </a:prstGeom>
          <a:noFill/>
        </p:spPr>
        <p:txBody>
          <a:bodyPr wrap="none" rtlCol="0">
            <a:spAutoFit/>
          </a:bodyPr>
          <a:lstStyle/>
          <a:p>
            <a:r>
              <a:rPr lang="zh-CN" altLang="en-US" sz="4400" b="1" dirty="0">
                <a:latin typeface="+mj-ea"/>
                <a:ea typeface="+mj-ea"/>
              </a:rPr>
              <a:t>目录</a:t>
            </a:r>
            <a:endParaRPr lang="zh-CN" altLang="en-US" sz="4400" b="1" dirty="0">
              <a:latin typeface="+mj-ea"/>
              <a:ea typeface="+mj-ea"/>
            </a:endParaRPr>
          </a:p>
        </p:txBody>
      </p:sp>
      <p:sp>
        <p:nvSpPr>
          <p:cNvPr id="107" name="文本框 106"/>
          <p:cNvSpPr txBox="1"/>
          <p:nvPr userDrawn="1"/>
        </p:nvSpPr>
        <p:spPr>
          <a:xfrm>
            <a:off x="4908635" y="2451841"/>
            <a:ext cx="1454244" cy="369332"/>
          </a:xfrm>
          <a:prstGeom prst="rect">
            <a:avLst/>
          </a:prstGeom>
          <a:noFill/>
        </p:spPr>
        <p:txBody>
          <a:bodyPr wrap="none" rtlCol="0">
            <a:spAutoFit/>
          </a:bodyPr>
          <a:lstStyle/>
          <a:p>
            <a:r>
              <a:rPr lang="en-US" altLang="zh-CN" dirty="0"/>
              <a:t>CONTENTS</a:t>
            </a:r>
            <a:endParaRPr lang="zh-CN" altLang="en-US" dirty="0"/>
          </a:p>
        </p:txBody>
      </p:sp>
      <p:sp>
        <p:nvSpPr>
          <p:cNvPr id="109" name="文本占位符 108"/>
          <p:cNvSpPr>
            <a:spLocks noGrp="1"/>
          </p:cNvSpPr>
          <p:nvPr>
            <p:ph type="body" sz="quarter" idx="10" hasCustomPrompt="1"/>
          </p:nvPr>
        </p:nvSpPr>
        <p:spPr>
          <a:xfrm>
            <a:off x="7471046" y="2504955"/>
            <a:ext cx="2709862" cy="573801"/>
          </a:xfrm>
          <a:prstGeom prst="rect">
            <a:avLst/>
          </a:prstGeom>
        </p:spPr>
        <p:txBody>
          <a:bodyPr/>
          <a:lstStyle>
            <a:lvl1pPr marL="0" indent="0">
              <a:buFontTx/>
              <a:buNone/>
              <a:defRPr sz="2400">
                <a:latin typeface="+mj-ea"/>
                <a:ea typeface="+mj-ea"/>
              </a:defRPr>
            </a:lvl1pPr>
            <a:lvl2pPr marL="457200" indent="0">
              <a:buFontTx/>
              <a:buNone/>
              <a:defRPr sz="2800"/>
            </a:lvl2pPr>
            <a:lvl3pPr marL="914400" indent="0">
              <a:buFontTx/>
              <a:buNone/>
              <a:defRPr sz="2800"/>
            </a:lvl3pPr>
            <a:lvl4pPr marL="1371600" indent="0">
              <a:buFontTx/>
              <a:buNone/>
              <a:defRPr sz="2800"/>
            </a:lvl4pPr>
            <a:lvl5pPr marL="1828800" indent="0">
              <a:buFontTx/>
              <a:buNone/>
              <a:defRPr sz="2800"/>
            </a:lvl5pPr>
          </a:lstStyle>
          <a:p>
            <a:pPr lvl="0"/>
            <a:r>
              <a:rPr lang="zh-CN" altLang="en-US" dirty="0"/>
              <a:t>请输入标题</a:t>
            </a:r>
            <a:endParaRPr lang="zh-CN" altLang="en-US" dirty="0"/>
          </a:p>
        </p:txBody>
      </p:sp>
      <p:sp>
        <p:nvSpPr>
          <p:cNvPr id="112" name="文本占位符 111"/>
          <p:cNvSpPr>
            <a:spLocks noGrp="1"/>
          </p:cNvSpPr>
          <p:nvPr>
            <p:ph type="body" sz="quarter" idx="11" hasCustomPrompt="1"/>
          </p:nvPr>
        </p:nvSpPr>
        <p:spPr>
          <a:xfrm>
            <a:off x="7471046" y="3346546"/>
            <a:ext cx="2709862" cy="573801"/>
          </a:xfrm>
          <a:prstGeom prst="rect">
            <a:avLst/>
          </a:prstGeom>
        </p:spPr>
        <p:txBody>
          <a:bodyPr/>
          <a:lstStyle>
            <a:lvl1pPr marL="0" indent="0">
              <a:buFontTx/>
              <a:buNone/>
              <a:defRPr sz="2400">
                <a:latin typeface="+mj-ea"/>
                <a:ea typeface="+mj-ea"/>
              </a:defRPr>
            </a:lvl1pPr>
            <a:lvl2pPr marL="457200" indent="0">
              <a:buFontTx/>
              <a:buNone/>
              <a:defRPr sz="2800"/>
            </a:lvl2pPr>
            <a:lvl3pPr marL="914400" indent="0">
              <a:buFontTx/>
              <a:buNone/>
              <a:defRPr sz="2800"/>
            </a:lvl3pPr>
            <a:lvl4pPr marL="1371600" indent="0">
              <a:buFontTx/>
              <a:buNone/>
              <a:defRPr sz="2800"/>
            </a:lvl4pPr>
            <a:lvl5pPr marL="1828800" indent="0">
              <a:buFontTx/>
              <a:buNone/>
              <a:defRPr sz="2800"/>
            </a:lvl5pPr>
          </a:lstStyle>
          <a:p>
            <a:pPr lvl="0"/>
            <a:r>
              <a:rPr lang="zh-CN" altLang="en-US" dirty="0"/>
              <a:t>请输入标题</a:t>
            </a:r>
            <a:endParaRPr lang="zh-CN" altLang="en-US" dirty="0"/>
          </a:p>
        </p:txBody>
      </p:sp>
      <p:sp>
        <p:nvSpPr>
          <p:cNvPr id="113" name="文本占位符 112"/>
          <p:cNvSpPr>
            <a:spLocks noGrp="1"/>
          </p:cNvSpPr>
          <p:nvPr>
            <p:ph type="body" sz="quarter" idx="12" hasCustomPrompt="1"/>
          </p:nvPr>
        </p:nvSpPr>
        <p:spPr>
          <a:xfrm>
            <a:off x="7471046" y="4188137"/>
            <a:ext cx="2709862" cy="573801"/>
          </a:xfrm>
          <a:prstGeom prst="rect">
            <a:avLst/>
          </a:prstGeom>
        </p:spPr>
        <p:txBody>
          <a:bodyPr/>
          <a:lstStyle>
            <a:lvl1pPr marL="0" indent="0">
              <a:buFontTx/>
              <a:buNone/>
              <a:defRPr sz="2400">
                <a:latin typeface="+mj-ea"/>
                <a:ea typeface="+mj-ea"/>
              </a:defRPr>
            </a:lvl1pPr>
            <a:lvl2pPr marL="457200" indent="0">
              <a:buFontTx/>
              <a:buNone/>
              <a:defRPr sz="2800"/>
            </a:lvl2pPr>
            <a:lvl3pPr marL="914400" indent="0">
              <a:buFontTx/>
              <a:buNone/>
              <a:defRPr sz="2800"/>
            </a:lvl3pPr>
            <a:lvl4pPr marL="1371600" indent="0">
              <a:buFontTx/>
              <a:buNone/>
              <a:defRPr sz="2800"/>
            </a:lvl4pPr>
            <a:lvl5pPr marL="1828800" indent="0">
              <a:buFontTx/>
              <a:buNone/>
              <a:defRPr sz="2800"/>
            </a:lvl5pPr>
          </a:lstStyle>
          <a:p>
            <a:pPr lvl="0"/>
            <a:r>
              <a:rPr lang="zh-CN" altLang="en-US" dirty="0"/>
              <a:t>请输入标题</a:t>
            </a:r>
            <a:endParaRPr lang="zh-CN" altLang="en-US" dirty="0"/>
          </a:p>
        </p:txBody>
      </p:sp>
      <p:sp>
        <p:nvSpPr>
          <p:cNvPr id="114" name="文本占位符 113"/>
          <p:cNvSpPr>
            <a:spLocks noGrp="1"/>
          </p:cNvSpPr>
          <p:nvPr>
            <p:ph type="body" sz="quarter" idx="13" hasCustomPrompt="1"/>
          </p:nvPr>
        </p:nvSpPr>
        <p:spPr>
          <a:xfrm>
            <a:off x="7471046" y="5029728"/>
            <a:ext cx="2709862" cy="573801"/>
          </a:xfrm>
          <a:prstGeom prst="rect">
            <a:avLst/>
          </a:prstGeom>
        </p:spPr>
        <p:txBody>
          <a:bodyPr/>
          <a:lstStyle>
            <a:lvl1pPr marL="0" indent="0">
              <a:buFontTx/>
              <a:buNone/>
              <a:defRPr sz="2400">
                <a:latin typeface="+mj-ea"/>
                <a:ea typeface="+mj-ea"/>
              </a:defRPr>
            </a:lvl1pPr>
            <a:lvl2pPr marL="457200" indent="0">
              <a:buFontTx/>
              <a:buNone/>
              <a:defRPr sz="2800"/>
            </a:lvl2pPr>
            <a:lvl3pPr marL="914400" indent="0">
              <a:buFontTx/>
              <a:buNone/>
              <a:defRPr sz="2800"/>
            </a:lvl3pPr>
            <a:lvl4pPr marL="1371600" indent="0">
              <a:buFontTx/>
              <a:buNone/>
              <a:defRPr sz="2800"/>
            </a:lvl4pPr>
            <a:lvl5pPr marL="1828800" indent="0">
              <a:buFontTx/>
              <a:buNone/>
              <a:defRPr sz="2800"/>
            </a:lvl5pPr>
          </a:lstStyle>
          <a:p>
            <a:pPr lvl="0"/>
            <a:r>
              <a:rPr lang="zh-CN" altLang="en-US" dirty="0"/>
              <a:t>请输入标题</a:t>
            </a:r>
            <a:endParaRPr lang="zh-CN" altLang="en-US" dirty="0"/>
          </a:p>
        </p:txBody>
      </p:sp>
      <p:grpSp>
        <p:nvGrpSpPr>
          <p:cNvPr id="115" name="组合 114"/>
          <p:cNvGrpSpPr/>
          <p:nvPr userDrawn="1"/>
        </p:nvGrpSpPr>
        <p:grpSpPr>
          <a:xfrm>
            <a:off x="10563692" y="4129173"/>
            <a:ext cx="849353" cy="2425310"/>
            <a:chOff x="6050946" y="3681133"/>
            <a:chExt cx="849353" cy="2425310"/>
          </a:xfrm>
        </p:grpSpPr>
        <p:sp>
          <p:nvSpPr>
            <p:cNvPr id="116" name="任意多边形: 形状 115"/>
            <p:cNvSpPr/>
            <p:nvPr/>
          </p:nvSpPr>
          <p:spPr>
            <a:xfrm>
              <a:off x="6050946" y="3681133"/>
              <a:ext cx="755276" cy="755276"/>
            </a:xfrm>
            <a:custGeom>
              <a:avLst/>
              <a:gdLst>
                <a:gd name="connsiteX0" fmla="*/ 755276 w 755276"/>
                <a:gd name="connsiteY0" fmla="*/ 377638 h 755276"/>
                <a:gd name="connsiteX1" fmla="*/ 377638 w 755276"/>
                <a:gd name="connsiteY1" fmla="*/ 755276 h 755276"/>
                <a:gd name="connsiteX2" fmla="*/ 0 w 755276"/>
                <a:gd name="connsiteY2" fmla="*/ 377638 h 755276"/>
                <a:gd name="connsiteX3" fmla="*/ 377638 w 755276"/>
                <a:gd name="connsiteY3" fmla="*/ 0 h 755276"/>
                <a:gd name="connsiteX4" fmla="*/ 755276 w 755276"/>
                <a:gd name="connsiteY4" fmla="*/ 377638 h 755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276" h="755276">
                  <a:moveTo>
                    <a:pt x="755276" y="377638"/>
                  </a:moveTo>
                  <a:cubicBezTo>
                    <a:pt x="755276" y="586202"/>
                    <a:pt x="586202" y="755276"/>
                    <a:pt x="377638" y="755276"/>
                  </a:cubicBezTo>
                  <a:cubicBezTo>
                    <a:pt x="169074" y="755276"/>
                    <a:pt x="0" y="586202"/>
                    <a:pt x="0" y="377638"/>
                  </a:cubicBezTo>
                  <a:cubicBezTo>
                    <a:pt x="0" y="169074"/>
                    <a:pt x="169074" y="0"/>
                    <a:pt x="377638" y="0"/>
                  </a:cubicBezTo>
                  <a:cubicBezTo>
                    <a:pt x="586202" y="0"/>
                    <a:pt x="755276" y="169074"/>
                    <a:pt x="755276" y="377638"/>
                  </a:cubicBezTo>
                  <a:close/>
                </a:path>
              </a:pathLst>
            </a:custGeom>
            <a:noFill/>
            <a:ln w="22485" cap="flat">
              <a:solidFill>
                <a:schemeClr val="accent2">
                  <a:lumMod val="20000"/>
                  <a:lumOff val="80000"/>
                </a:schemeClr>
              </a:solidFill>
              <a:custDash>
                <a:ds d="879000" sp="879000"/>
              </a:custDash>
              <a:miter/>
            </a:ln>
          </p:spPr>
          <p:txBody>
            <a:bodyPr rtlCol="0" anchor="ctr"/>
            <a:lstStyle/>
            <a:p>
              <a:endParaRPr lang="zh-CN" altLang="en-US"/>
            </a:p>
          </p:txBody>
        </p:sp>
        <p:sp>
          <p:nvSpPr>
            <p:cNvPr id="117" name="任意多边形: 形状 116"/>
            <p:cNvSpPr/>
            <p:nvPr/>
          </p:nvSpPr>
          <p:spPr>
            <a:xfrm>
              <a:off x="6361866" y="4408394"/>
              <a:ext cx="133379" cy="41853"/>
            </a:xfrm>
            <a:custGeom>
              <a:avLst/>
              <a:gdLst>
                <a:gd name="connsiteX0" fmla="*/ 112453 w 133379"/>
                <a:gd name="connsiteY0" fmla="*/ 0 h 41853"/>
                <a:gd name="connsiteX1" fmla="*/ 133380 w 133379"/>
                <a:gd name="connsiteY1" fmla="*/ 0 h 41853"/>
                <a:gd name="connsiteX2" fmla="*/ 133380 w 133379"/>
                <a:gd name="connsiteY2" fmla="*/ 41853 h 41853"/>
                <a:gd name="connsiteX3" fmla="*/ 112453 w 133379"/>
                <a:gd name="connsiteY3" fmla="*/ 41853 h 41853"/>
                <a:gd name="connsiteX4" fmla="*/ 20927 w 133379"/>
                <a:gd name="connsiteY4" fmla="*/ 41853 h 41853"/>
                <a:gd name="connsiteX5" fmla="*/ 0 w 133379"/>
                <a:gd name="connsiteY5" fmla="*/ 41853 h 41853"/>
                <a:gd name="connsiteX6" fmla="*/ 0 w 133379"/>
                <a:gd name="connsiteY6" fmla="*/ 0 h 41853"/>
                <a:gd name="connsiteX7" fmla="*/ 20927 w 133379"/>
                <a:gd name="connsiteY7" fmla="*/ 0 h 4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379" h="41853">
                  <a:moveTo>
                    <a:pt x="112453" y="0"/>
                  </a:moveTo>
                  <a:cubicBezTo>
                    <a:pt x="124011" y="0"/>
                    <a:pt x="133380" y="0"/>
                    <a:pt x="133380" y="0"/>
                  </a:cubicBezTo>
                  <a:lnTo>
                    <a:pt x="133380" y="41853"/>
                  </a:lnTo>
                  <a:cubicBezTo>
                    <a:pt x="133380" y="41853"/>
                    <a:pt x="124011" y="41853"/>
                    <a:pt x="112453" y="41853"/>
                  </a:cubicBezTo>
                  <a:lnTo>
                    <a:pt x="20927" y="41853"/>
                  </a:lnTo>
                  <a:cubicBezTo>
                    <a:pt x="9369" y="41853"/>
                    <a:pt x="0" y="41853"/>
                    <a:pt x="0" y="41853"/>
                  </a:cubicBezTo>
                  <a:lnTo>
                    <a:pt x="0" y="0"/>
                  </a:lnTo>
                  <a:cubicBezTo>
                    <a:pt x="0" y="0"/>
                    <a:pt x="9369" y="0"/>
                    <a:pt x="20927" y="0"/>
                  </a:cubicBezTo>
                  <a:close/>
                </a:path>
              </a:pathLst>
            </a:custGeom>
            <a:solidFill>
              <a:schemeClr val="accent2">
                <a:lumMod val="20000"/>
                <a:lumOff val="80000"/>
              </a:schemeClr>
            </a:solidFill>
            <a:ln w="5621" cap="flat">
              <a:noFill/>
              <a:prstDash val="solid"/>
              <a:miter/>
            </a:ln>
          </p:spPr>
          <p:txBody>
            <a:bodyPr rtlCol="0" anchor="ctr"/>
            <a:lstStyle/>
            <a:p>
              <a:endParaRPr lang="zh-CN" altLang="en-US" dirty="0"/>
            </a:p>
          </p:txBody>
        </p:sp>
        <p:sp>
          <p:nvSpPr>
            <p:cNvPr id="118" name="任意多边形: 形状 117"/>
            <p:cNvSpPr/>
            <p:nvPr/>
          </p:nvSpPr>
          <p:spPr>
            <a:xfrm>
              <a:off x="6095837" y="3722086"/>
              <a:ext cx="669431" cy="669431"/>
            </a:xfrm>
            <a:custGeom>
              <a:avLst/>
              <a:gdLst>
                <a:gd name="connsiteX0" fmla="*/ 669431 w 669431"/>
                <a:gd name="connsiteY0" fmla="*/ 334716 h 669431"/>
                <a:gd name="connsiteX1" fmla="*/ 334716 w 669431"/>
                <a:gd name="connsiteY1" fmla="*/ 669431 h 669431"/>
                <a:gd name="connsiteX2" fmla="*/ 0 w 669431"/>
                <a:gd name="connsiteY2" fmla="*/ 334716 h 669431"/>
                <a:gd name="connsiteX3" fmla="*/ 334716 w 669431"/>
                <a:gd name="connsiteY3" fmla="*/ 0 h 669431"/>
                <a:gd name="connsiteX4" fmla="*/ 669431 w 669431"/>
                <a:gd name="connsiteY4" fmla="*/ 334716 h 669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431" h="669431">
                  <a:moveTo>
                    <a:pt x="669431" y="334716"/>
                  </a:moveTo>
                  <a:cubicBezTo>
                    <a:pt x="669431" y="519574"/>
                    <a:pt x="519574" y="669431"/>
                    <a:pt x="334716" y="669431"/>
                  </a:cubicBezTo>
                  <a:cubicBezTo>
                    <a:pt x="149857" y="669431"/>
                    <a:pt x="0" y="519574"/>
                    <a:pt x="0" y="334716"/>
                  </a:cubicBezTo>
                  <a:cubicBezTo>
                    <a:pt x="0" y="149857"/>
                    <a:pt x="149857" y="0"/>
                    <a:pt x="334716" y="0"/>
                  </a:cubicBezTo>
                  <a:cubicBezTo>
                    <a:pt x="519574" y="0"/>
                    <a:pt x="669431" y="149857"/>
                    <a:pt x="669431" y="334716"/>
                  </a:cubicBezTo>
                  <a:close/>
                </a:path>
              </a:pathLst>
            </a:custGeom>
            <a:solidFill>
              <a:schemeClr val="accent2">
                <a:lumMod val="20000"/>
                <a:lumOff val="80000"/>
              </a:schemeClr>
            </a:solidFill>
            <a:ln w="5621" cap="flat">
              <a:noFill/>
              <a:prstDash val="solid"/>
              <a:miter/>
            </a:ln>
          </p:spPr>
          <p:txBody>
            <a:bodyPr rtlCol="0" anchor="ctr"/>
            <a:lstStyle/>
            <a:p>
              <a:endParaRPr lang="zh-CN" altLang="en-US" dirty="0"/>
            </a:p>
          </p:txBody>
        </p:sp>
        <p:sp>
          <p:nvSpPr>
            <p:cNvPr id="119" name="任意多边形: 形状 118"/>
            <p:cNvSpPr/>
            <p:nvPr/>
          </p:nvSpPr>
          <p:spPr>
            <a:xfrm>
              <a:off x="6416939" y="4436409"/>
              <a:ext cx="27114" cy="1609785"/>
            </a:xfrm>
            <a:custGeom>
              <a:avLst/>
              <a:gdLst>
                <a:gd name="connsiteX0" fmla="*/ 0 w 27114"/>
                <a:gd name="connsiteY0" fmla="*/ 0 h 1609785"/>
                <a:gd name="connsiteX1" fmla="*/ 27115 w 27114"/>
                <a:gd name="connsiteY1" fmla="*/ 0 h 1609785"/>
                <a:gd name="connsiteX2" fmla="*/ 27115 w 27114"/>
                <a:gd name="connsiteY2" fmla="*/ 1609786 h 1609785"/>
                <a:gd name="connsiteX3" fmla="*/ 0 w 27114"/>
                <a:gd name="connsiteY3" fmla="*/ 1609786 h 1609785"/>
              </a:gdLst>
              <a:ahLst/>
              <a:cxnLst>
                <a:cxn ang="0">
                  <a:pos x="connsiteX0" y="connsiteY0"/>
                </a:cxn>
                <a:cxn ang="0">
                  <a:pos x="connsiteX1" y="connsiteY1"/>
                </a:cxn>
                <a:cxn ang="0">
                  <a:pos x="connsiteX2" y="connsiteY2"/>
                </a:cxn>
                <a:cxn ang="0">
                  <a:pos x="connsiteX3" y="connsiteY3"/>
                </a:cxn>
              </a:cxnLst>
              <a:rect l="l" t="t" r="r" b="b"/>
              <a:pathLst>
                <a:path w="27114" h="1609785">
                  <a:moveTo>
                    <a:pt x="0" y="0"/>
                  </a:moveTo>
                  <a:lnTo>
                    <a:pt x="27115" y="0"/>
                  </a:lnTo>
                  <a:lnTo>
                    <a:pt x="27115" y="1609786"/>
                  </a:lnTo>
                  <a:lnTo>
                    <a:pt x="0" y="1609786"/>
                  </a:lnTo>
                  <a:close/>
                </a:path>
              </a:pathLst>
            </a:custGeom>
            <a:solidFill>
              <a:schemeClr val="accent2">
                <a:lumMod val="20000"/>
                <a:lumOff val="80000"/>
              </a:schemeClr>
            </a:solidFill>
            <a:ln w="5621" cap="flat">
              <a:noFill/>
              <a:prstDash val="solid"/>
              <a:miter/>
            </a:ln>
          </p:spPr>
          <p:txBody>
            <a:bodyPr rtlCol="0" anchor="ctr"/>
            <a:lstStyle/>
            <a:p>
              <a:endParaRPr lang="zh-CN" altLang="en-US"/>
            </a:p>
          </p:txBody>
        </p:sp>
        <p:sp>
          <p:nvSpPr>
            <p:cNvPr id="120" name="任意多边形: 形状 119"/>
            <p:cNvSpPr/>
            <p:nvPr/>
          </p:nvSpPr>
          <p:spPr>
            <a:xfrm rot="-2700000">
              <a:off x="6320201" y="4644085"/>
              <a:ext cx="580098" cy="580098"/>
            </a:xfrm>
            <a:custGeom>
              <a:avLst/>
              <a:gdLst>
                <a:gd name="connsiteX0" fmla="*/ 580028 w 580098"/>
                <a:gd name="connsiteY0" fmla="*/ 290011 h 580098"/>
                <a:gd name="connsiteX1" fmla="*/ 289979 w 580098"/>
                <a:gd name="connsiteY1" fmla="*/ 580061 h 580098"/>
                <a:gd name="connsiteX2" fmla="*/ -71 w 580098"/>
                <a:gd name="connsiteY2" fmla="*/ 290011 h 580098"/>
                <a:gd name="connsiteX3" fmla="*/ 289979 w 580098"/>
                <a:gd name="connsiteY3" fmla="*/ -38 h 580098"/>
                <a:gd name="connsiteX4" fmla="*/ 580028 w 580098"/>
                <a:gd name="connsiteY4" fmla="*/ 290011 h 580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098" h="580098">
                  <a:moveTo>
                    <a:pt x="580028" y="290011"/>
                  </a:moveTo>
                  <a:cubicBezTo>
                    <a:pt x="580028" y="450201"/>
                    <a:pt x="450169" y="580061"/>
                    <a:pt x="289979" y="580061"/>
                  </a:cubicBezTo>
                  <a:cubicBezTo>
                    <a:pt x="129789" y="580061"/>
                    <a:pt x="-71" y="450201"/>
                    <a:pt x="-71" y="290011"/>
                  </a:cubicBezTo>
                  <a:cubicBezTo>
                    <a:pt x="-71" y="129821"/>
                    <a:pt x="129789" y="-38"/>
                    <a:pt x="289979" y="-38"/>
                  </a:cubicBezTo>
                  <a:cubicBezTo>
                    <a:pt x="450169" y="-38"/>
                    <a:pt x="580028" y="129821"/>
                    <a:pt x="580028" y="290011"/>
                  </a:cubicBezTo>
                  <a:close/>
                </a:path>
              </a:pathLst>
            </a:custGeom>
            <a:noFill/>
            <a:ln w="22485" cap="flat">
              <a:solidFill>
                <a:schemeClr val="accent2">
                  <a:lumMod val="20000"/>
                  <a:lumOff val="80000"/>
                </a:schemeClr>
              </a:solidFill>
              <a:custDash>
                <a:ds d="867750" sp="867750"/>
              </a:custDash>
              <a:miter/>
            </a:ln>
          </p:spPr>
          <p:txBody>
            <a:bodyPr rtlCol="0" anchor="ctr"/>
            <a:lstStyle/>
            <a:p>
              <a:endParaRPr lang="zh-CN" altLang="en-US" dirty="0"/>
            </a:p>
          </p:txBody>
        </p:sp>
        <p:sp>
          <p:nvSpPr>
            <p:cNvPr id="121" name="任意多边形: 形状 120"/>
            <p:cNvSpPr/>
            <p:nvPr/>
          </p:nvSpPr>
          <p:spPr>
            <a:xfrm>
              <a:off x="6559039" y="5202711"/>
              <a:ext cx="102439" cy="32121"/>
            </a:xfrm>
            <a:custGeom>
              <a:avLst/>
              <a:gdLst>
                <a:gd name="connsiteX0" fmla="*/ 87251 w 102439"/>
                <a:gd name="connsiteY0" fmla="*/ 0 h 32121"/>
                <a:gd name="connsiteX1" fmla="*/ 102440 w 102439"/>
                <a:gd name="connsiteY1" fmla="*/ 0 h 32121"/>
                <a:gd name="connsiteX2" fmla="*/ 102440 w 102439"/>
                <a:gd name="connsiteY2" fmla="*/ 32122 h 32121"/>
                <a:gd name="connsiteX3" fmla="*/ 87251 w 102439"/>
                <a:gd name="connsiteY3" fmla="*/ 32122 h 32121"/>
                <a:gd name="connsiteX4" fmla="*/ 15189 w 102439"/>
                <a:gd name="connsiteY4" fmla="*/ 32122 h 32121"/>
                <a:gd name="connsiteX5" fmla="*/ 0 w 102439"/>
                <a:gd name="connsiteY5" fmla="*/ 32122 h 32121"/>
                <a:gd name="connsiteX6" fmla="*/ 0 w 102439"/>
                <a:gd name="connsiteY6" fmla="*/ 0 h 32121"/>
                <a:gd name="connsiteX7" fmla="*/ 15189 w 102439"/>
                <a:gd name="connsiteY7" fmla="*/ 0 h 3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439" h="32121">
                  <a:moveTo>
                    <a:pt x="87251" y="0"/>
                  </a:moveTo>
                  <a:cubicBezTo>
                    <a:pt x="95640" y="0"/>
                    <a:pt x="102440" y="0"/>
                    <a:pt x="102440" y="0"/>
                  </a:cubicBezTo>
                  <a:lnTo>
                    <a:pt x="102440" y="32122"/>
                  </a:lnTo>
                  <a:cubicBezTo>
                    <a:pt x="102440" y="32122"/>
                    <a:pt x="95640" y="32122"/>
                    <a:pt x="87251" y="32122"/>
                  </a:cubicBezTo>
                  <a:lnTo>
                    <a:pt x="15189" y="32122"/>
                  </a:lnTo>
                  <a:cubicBezTo>
                    <a:pt x="6800" y="32122"/>
                    <a:pt x="0" y="32122"/>
                    <a:pt x="0" y="32122"/>
                  </a:cubicBezTo>
                  <a:lnTo>
                    <a:pt x="0" y="0"/>
                  </a:lnTo>
                  <a:cubicBezTo>
                    <a:pt x="0" y="0"/>
                    <a:pt x="6800" y="0"/>
                    <a:pt x="15189" y="0"/>
                  </a:cubicBezTo>
                  <a:close/>
                </a:path>
              </a:pathLst>
            </a:custGeom>
            <a:solidFill>
              <a:schemeClr val="accent1">
                <a:lumMod val="20000"/>
                <a:lumOff val="80000"/>
              </a:schemeClr>
            </a:solidFill>
            <a:ln w="5621" cap="flat">
              <a:noFill/>
              <a:prstDash val="solid"/>
              <a:miter/>
            </a:ln>
          </p:spPr>
          <p:txBody>
            <a:bodyPr rtlCol="0" anchor="ctr"/>
            <a:lstStyle/>
            <a:p>
              <a:endParaRPr lang="zh-CN" altLang="en-US"/>
            </a:p>
          </p:txBody>
        </p:sp>
        <p:sp>
          <p:nvSpPr>
            <p:cNvPr id="122" name="任意多边形: 形状 121"/>
            <p:cNvSpPr/>
            <p:nvPr/>
          </p:nvSpPr>
          <p:spPr>
            <a:xfrm>
              <a:off x="6365691" y="6046194"/>
              <a:ext cx="306700" cy="32121"/>
            </a:xfrm>
            <a:custGeom>
              <a:avLst/>
              <a:gdLst>
                <a:gd name="connsiteX0" fmla="*/ 291512 w 306700"/>
                <a:gd name="connsiteY0" fmla="*/ 0 h 32121"/>
                <a:gd name="connsiteX1" fmla="*/ 306701 w 306700"/>
                <a:gd name="connsiteY1" fmla="*/ 0 h 32121"/>
                <a:gd name="connsiteX2" fmla="*/ 306701 w 306700"/>
                <a:gd name="connsiteY2" fmla="*/ 32122 h 32121"/>
                <a:gd name="connsiteX3" fmla="*/ 291512 w 306700"/>
                <a:gd name="connsiteY3" fmla="*/ 32122 h 32121"/>
                <a:gd name="connsiteX4" fmla="*/ 15189 w 306700"/>
                <a:gd name="connsiteY4" fmla="*/ 32122 h 32121"/>
                <a:gd name="connsiteX5" fmla="*/ 0 w 306700"/>
                <a:gd name="connsiteY5" fmla="*/ 32122 h 32121"/>
                <a:gd name="connsiteX6" fmla="*/ 0 w 306700"/>
                <a:gd name="connsiteY6" fmla="*/ 0 h 32121"/>
                <a:gd name="connsiteX7" fmla="*/ 15189 w 306700"/>
                <a:gd name="connsiteY7" fmla="*/ 0 h 3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700" h="32121">
                  <a:moveTo>
                    <a:pt x="291512" y="0"/>
                  </a:moveTo>
                  <a:cubicBezTo>
                    <a:pt x="299901" y="0"/>
                    <a:pt x="306701" y="0"/>
                    <a:pt x="306701" y="0"/>
                  </a:cubicBezTo>
                  <a:lnTo>
                    <a:pt x="306701" y="32122"/>
                  </a:lnTo>
                  <a:cubicBezTo>
                    <a:pt x="306701" y="32122"/>
                    <a:pt x="299901" y="32122"/>
                    <a:pt x="291512" y="32122"/>
                  </a:cubicBezTo>
                  <a:lnTo>
                    <a:pt x="15189" y="32122"/>
                  </a:lnTo>
                  <a:cubicBezTo>
                    <a:pt x="6800" y="32122"/>
                    <a:pt x="0" y="32122"/>
                    <a:pt x="0" y="32122"/>
                  </a:cubicBezTo>
                  <a:lnTo>
                    <a:pt x="0" y="0"/>
                  </a:lnTo>
                  <a:cubicBezTo>
                    <a:pt x="0" y="0"/>
                    <a:pt x="6800" y="0"/>
                    <a:pt x="15189" y="0"/>
                  </a:cubicBezTo>
                  <a:close/>
                </a:path>
              </a:pathLst>
            </a:custGeom>
            <a:solidFill>
              <a:schemeClr val="accent2">
                <a:lumMod val="20000"/>
                <a:lumOff val="80000"/>
              </a:schemeClr>
            </a:solidFill>
            <a:ln w="5621" cap="flat">
              <a:noFill/>
              <a:prstDash val="solid"/>
              <a:miter/>
            </a:ln>
          </p:spPr>
          <p:txBody>
            <a:bodyPr rtlCol="0" anchor="ctr"/>
            <a:lstStyle/>
            <a:p>
              <a:endParaRPr lang="zh-CN" altLang="en-US"/>
            </a:p>
          </p:txBody>
        </p:sp>
        <p:sp>
          <p:nvSpPr>
            <p:cNvPr id="123" name="任意多边形: 形状 122"/>
            <p:cNvSpPr/>
            <p:nvPr/>
          </p:nvSpPr>
          <p:spPr>
            <a:xfrm>
              <a:off x="6288791" y="6074322"/>
              <a:ext cx="454819" cy="32121"/>
            </a:xfrm>
            <a:custGeom>
              <a:avLst/>
              <a:gdLst>
                <a:gd name="connsiteX0" fmla="*/ 439631 w 454819"/>
                <a:gd name="connsiteY0" fmla="*/ 0 h 32121"/>
                <a:gd name="connsiteX1" fmla="*/ 454820 w 454819"/>
                <a:gd name="connsiteY1" fmla="*/ 0 h 32121"/>
                <a:gd name="connsiteX2" fmla="*/ 454820 w 454819"/>
                <a:gd name="connsiteY2" fmla="*/ 32122 h 32121"/>
                <a:gd name="connsiteX3" fmla="*/ 439631 w 454819"/>
                <a:gd name="connsiteY3" fmla="*/ 32122 h 32121"/>
                <a:gd name="connsiteX4" fmla="*/ 15189 w 454819"/>
                <a:gd name="connsiteY4" fmla="*/ 32122 h 32121"/>
                <a:gd name="connsiteX5" fmla="*/ 0 w 454819"/>
                <a:gd name="connsiteY5" fmla="*/ 32122 h 32121"/>
                <a:gd name="connsiteX6" fmla="*/ 0 w 454819"/>
                <a:gd name="connsiteY6" fmla="*/ 0 h 32121"/>
                <a:gd name="connsiteX7" fmla="*/ 15189 w 454819"/>
                <a:gd name="connsiteY7" fmla="*/ 0 h 3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819" h="32121">
                  <a:moveTo>
                    <a:pt x="439631" y="0"/>
                  </a:moveTo>
                  <a:cubicBezTo>
                    <a:pt x="448019" y="0"/>
                    <a:pt x="454820" y="0"/>
                    <a:pt x="454820" y="0"/>
                  </a:cubicBezTo>
                  <a:lnTo>
                    <a:pt x="454820" y="32122"/>
                  </a:lnTo>
                  <a:cubicBezTo>
                    <a:pt x="454820" y="32122"/>
                    <a:pt x="448019" y="32122"/>
                    <a:pt x="439631" y="32122"/>
                  </a:cubicBezTo>
                  <a:lnTo>
                    <a:pt x="15189" y="32122"/>
                  </a:lnTo>
                  <a:cubicBezTo>
                    <a:pt x="6800" y="32122"/>
                    <a:pt x="0" y="32122"/>
                    <a:pt x="0" y="32122"/>
                  </a:cubicBezTo>
                  <a:lnTo>
                    <a:pt x="0" y="0"/>
                  </a:lnTo>
                  <a:cubicBezTo>
                    <a:pt x="0" y="0"/>
                    <a:pt x="6800" y="0"/>
                    <a:pt x="15189" y="0"/>
                  </a:cubicBezTo>
                  <a:close/>
                </a:path>
              </a:pathLst>
            </a:custGeom>
            <a:solidFill>
              <a:schemeClr val="accent2">
                <a:lumMod val="20000"/>
                <a:lumOff val="80000"/>
              </a:schemeClr>
            </a:solidFill>
            <a:ln w="5621" cap="flat">
              <a:noFill/>
              <a:prstDash val="solid"/>
              <a:miter/>
            </a:ln>
          </p:spPr>
          <p:txBody>
            <a:bodyPr rtlCol="0" anchor="ctr"/>
            <a:lstStyle/>
            <a:p>
              <a:endParaRPr lang="zh-CN" altLang="en-US"/>
            </a:p>
          </p:txBody>
        </p:sp>
        <p:sp>
          <p:nvSpPr>
            <p:cNvPr id="124" name="任意多边形: 形状 123"/>
            <p:cNvSpPr/>
            <p:nvPr/>
          </p:nvSpPr>
          <p:spPr>
            <a:xfrm>
              <a:off x="6354721" y="4675548"/>
              <a:ext cx="514168" cy="514168"/>
            </a:xfrm>
            <a:custGeom>
              <a:avLst/>
              <a:gdLst>
                <a:gd name="connsiteX0" fmla="*/ 514168 w 514168"/>
                <a:gd name="connsiteY0" fmla="*/ 257084 h 514168"/>
                <a:gd name="connsiteX1" fmla="*/ 257084 w 514168"/>
                <a:gd name="connsiteY1" fmla="*/ 514168 h 514168"/>
                <a:gd name="connsiteX2" fmla="*/ 0 w 514168"/>
                <a:gd name="connsiteY2" fmla="*/ 257084 h 514168"/>
                <a:gd name="connsiteX3" fmla="*/ 257084 w 514168"/>
                <a:gd name="connsiteY3" fmla="*/ 0 h 514168"/>
                <a:gd name="connsiteX4" fmla="*/ 514168 w 514168"/>
                <a:gd name="connsiteY4" fmla="*/ 257084 h 51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68" h="514168">
                  <a:moveTo>
                    <a:pt x="514168" y="257084"/>
                  </a:moveTo>
                  <a:cubicBezTo>
                    <a:pt x="514168" y="399068"/>
                    <a:pt x="399068" y="514168"/>
                    <a:pt x="257084" y="514168"/>
                  </a:cubicBezTo>
                  <a:cubicBezTo>
                    <a:pt x="115101" y="514168"/>
                    <a:pt x="0" y="399068"/>
                    <a:pt x="0" y="257084"/>
                  </a:cubicBezTo>
                  <a:cubicBezTo>
                    <a:pt x="0" y="115100"/>
                    <a:pt x="115101" y="0"/>
                    <a:pt x="257084" y="0"/>
                  </a:cubicBezTo>
                  <a:cubicBezTo>
                    <a:pt x="399068" y="0"/>
                    <a:pt x="514168" y="115100"/>
                    <a:pt x="514168" y="257084"/>
                  </a:cubicBezTo>
                  <a:close/>
                </a:path>
              </a:pathLst>
            </a:custGeom>
            <a:solidFill>
              <a:schemeClr val="accent2">
                <a:lumMod val="20000"/>
                <a:lumOff val="80000"/>
              </a:schemeClr>
            </a:solidFill>
            <a:ln w="5621" cap="flat">
              <a:noFill/>
              <a:prstDash val="solid"/>
              <a:miter/>
            </a:ln>
          </p:spPr>
          <p:txBody>
            <a:bodyPr rtlCol="0" anchor="ctr"/>
            <a:lstStyle/>
            <a:p>
              <a:endParaRPr lang="zh-CN" altLang="en-US"/>
            </a:p>
          </p:txBody>
        </p:sp>
        <p:sp>
          <p:nvSpPr>
            <p:cNvPr id="125" name="任意多边形: 形状 124"/>
            <p:cNvSpPr/>
            <p:nvPr/>
          </p:nvSpPr>
          <p:spPr>
            <a:xfrm>
              <a:off x="6597348" y="4436409"/>
              <a:ext cx="27114" cy="1609785"/>
            </a:xfrm>
            <a:custGeom>
              <a:avLst/>
              <a:gdLst>
                <a:gd name="connsiteX0" fmla="*/ 0 w 27114"/>
                <a:gd name="connsiteY0" fmla="*/ 0 h 1609785"/>
                <a:gd name="connsiteX1" fmla="*/ 27115 w 27114"/>
                <a:gd name="connsiteY1" fmla="*/ 0 h 1609785"/>
                <a:gd name="connsiteX2" fmla="*/ 27115 w 27114"/>
                <a:gd name="connsiteY2" fmla="*/ 1609786 h 1609785"/>
                <a:gd name="connsiteX3" fmla="*/ 0 w 27114"/>
                <a:gd name="connsiteY3" fmla="*/ 1609786 h 1609785"/>
              </a:gdLst>
              <a:ahLst/>
              <a:cxnLst>
                <a:cxn ang="0">
                  <a:pos x="connsiteX0" y="connsiteY0"/>
                </a:cxn>
                <a:cxn ang="0">
                  <a:pos x="connsiteX1" y="connsiteY1"/>
                </a:cxn>
                <a:cxn ang="0">
                  <a:pos x="connsiteX2" y="connsiteY2"/>
                </a:cxn>
                <a:cxn ang="0">
                  <a:pos x="connsiteX3" y="connsiteY3"/>
                </a:cxn>
              </a:cxnLst>
              <a:rect l="l" t="t" r="r" b="b"/>
              <a:pathLst>
                <a:path w="27114" h="1609785">
                  <a:moveTo>
                    <a:pt x="0" y="0"/>
                  </a:moveTo>
                  <a:lnTo>
                    <a:pt x="27115" y="0"/>
                  </a:lnTo>
                  <a:lnTo>
                    <a:pt x="27115" y="1609786"/>
                  </a:lnTo>
                  <a:lnTo>
                    <a:pt x="0" y="1609786"/>
                  </a:lnTo>
                  <a:close/>
                </a:path>
              </a:pathLst>
            </a:custGeom>
            <a:solidFill>
              <a:schemeClr val="accent2">
                <a:lumMod val="20000"/>
                <a:lumOff val="80000"/>
              </a:schemeClr>
            </a:solidFill>
            <a:ln w="5621" cap="flat">
              <a:noFill/>
              <a:prstDash val="solid"/>
              <a:miter/>
            </a:ln>
          </p:spPr>
          <p:txBody>
            <a:bodyPr rtlCol="0" anchor="ctr"/>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2">
            <a:alpha val="17000"/>
          </a:schemeClr>
        </a:solidFill>
        <a:effectLst/>
      </p:bgPr>
    </p:bg>
    <p:spTree>
      <p:nvGrpSpPr>
        <p:cNvPr id="1" name=""/>
        <p:cNvGrpSpPr/>
        <p:nvPr/>
      </p:nvGrpSpPr>
      <p:grpSpPr>
        <a:xfrm>
          <a:off x="0" y="0"/>
          <a:ext cx="0" cy="0"/>
          <a:chOff x="0" y="0"/>
          <a:chExt cx="0" cy="0"/>
        </a:xfrm>
      </p:grpSpPr>
      <p:sp>
        <p:nvSpPr>
          <p:cNvPr id="3" name="矩形: 圆角 2"/>
          <p:cNvSpPr/>
          <p:nvPr userDrawn="1"/>
        </p:nvSpPr>
        <p:spPr>
          <a:xfrm>
            <a:off x="567300" y="2427514"/>
            <a:ext cx="11057402" cy="3024954"/>
          </a:xfrm>
          <a:prstGeom prst="roundRect">
            <a:avLst>
              <a:gd name="adj" fmla="val 4287"/>
            </a:avLst>
          </a:prstGeom>
          <a:solidFill>
            <a:schemeClr val="bg1"/>
          </a:solidFill>
          <a:ln>
            <a:solidFill>
              <a:schemeClr val="accent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rotWithShape="1">
          <a:blip r:embed="rId2">
            <a:duotone>
              <a:schemeClr val="accent2">
                <a:shade val="45000"/>
                <a:satMod val="135000"/>
              </a:schemeClr>
              <a:prstClr val="white"/>
            </a:duotone>
          </a:blip>
          <a:srcRect t="51720" r="-53" b="17186"/>
          <a:stretch>
            <a:fillRect/>
          </a:stretch>
        </p:blipFill>
        <p:spPr>
          <a:xfrm>
            <a:off x="567299" y="2427514"/>
            <a:ext cx="11057402" cy="3199327"/>
          </a:xfrm>
          <a:prstGeom prst="roundRect">
            <a:avLst>
              <a:gd name="adj" fmla="val 6444"/>
            </a:avLst>
          </a:prstGeom>
          <a:ln>
            <a:noFill/>
          </a:ln>
        </p:spPr>
      </p:pic>
      <p:grpSp>
        <p:nvGrpSpPr>
          <p:cNvPr id="4" name="组合 3"/>
          <p:cNvGrpSpPr/>
          <p:nvPr userDrawn="1"/>
        </p:nvGrpSpPr>
        <p:grpSpPr>
          <a:xfrm flipH="1">
            <a:off x="1389049" y="1764666"/>
            <a:ext cx="4137264" cy="3744958"/>
            <a:chOff x="5147078" y="1357706"/>
            <a:chExt cx="4861981" cy="4400955"/>
          </a:xfrm>
        </p:grpSpPr>
        <p:sp>
          <p:nvSpPr>
            <p:cNvPr id="5" name="任意多边形: 形状 4"/>
            <p:cNvSpPr/>
            <p:nvPr/>
          </p:nvSpPr>
          <p:spPr>
            <a:xfrm>
              <a:off x="5356607" y="4026172"/>
              <a:ext cx="238995" cy="154272"/>
            </a:xfrm>
            <a:custGeom>
              <a:avLst/>
              <a:gdLst>
                <a:gd name="connsiteX0" fmla="*/ 238995 w 238995"/>
                <a:gd name="connsiteY0" fmla="*/ 132143 h 154272"/>
                <a:gd name="connsiteX1" fmla="*/ 38952 w 238995"/>
                <a:gd name="connsiteY1" fmla="*/ 7115 h 154272"/>
                <a:gd name="connsiteX2" fmla="*/ 62394 w 238995"/>
                <a:gd name="connsiteY2" fmla="*/ 154272 h 154272"/>
              </a:gdLst>
              <a:ahLst/>
              <a:cxnLst>
                <a:cxn ang="0">
                  <a:pos x="connsiteX0" y="connsiteY0"/>
                </a:cxn>
                <a:cxn ang="0">
                  <a:pos x="connsiteX1" y="connsiteY1"/>
                </a:cxn>
                <a:cxn ang="0">
                  <a:pos x="connsiteX2" y="connsiteY2"/>
                </a:cxn>
              </a:cxnLst>
              <a:rect l="l" t="t" r="r" b="b"/>
              <a:pathLst>
                <a:path w="238995" h="154272">
                  <a:moveTo>
                    <a:pt x="238995" y="132143"/>
                  </a:moveTo>
                  <a:cubicBezTo>
                    <a:pt x="195236" y="119640"/>
                    <a:pt x="63957" y="38372"/>
                    <a:pt x="38952" y="7115"/>
                  </a:cubicBezTo>
                  <a:cubicBezTo>
                    <a:pt x="13946" y="-24142"/>
                    <a:pt x="-45442" y="51688"/>
                    <a:pt x="62394" y="154272"/>
                  </a:cubicBezTo>
                </a:path>
              </a:pathLst>
            </a:custGeom>
            <a:solidFill>
              <a:srgbClr val="FFFFFF"/>
            </a:solidFill>
            <a:ln w="6242" cap="flat">
              <a:noFill/>
              <a:prstDash val="solid"/>
              <a:miter/>
            </a:ln>
          </p:spPr>
          <p:txBody>
            <a:bodyPr rtlCol="0" anchor="ctr"/>
            <a:lstStyle/>
            <a:p>
              <a:endParaRPr lang="zh-CN" altLang="en-US"/>
            </a:p>
          </p:txBody>
        </p:sp>
        <p:sp>
          <p:nvSpPr>
            <p:cNvPr id="6" name="任意多边形: 形状 5"/>
            <p:cNvSpPr/>
            <p:nvPr/>
          </p:nvSpPr>
          <p:spPr>
            <a:xfrm>
              <a:off x="5306596" y="3976161"/>
              <a:ext cx="238995" cy="154272"/>
            </a:xfrm>
            <a:custGeom>
              <a:avLst/>
              <a:gdLst>
                <a:gd name="connsiteX0" fmla="*/ 238995 w 238995"/>
                <a:gd name="connsiteY0" fmla="*/ 132143 h 154272"/>
                <a:gd name="connsiteX1" fmla="*/ 38952 w 238995"/>
                <a:gd name="connsiteY1" fmla="*/ 7115 h 154272"/>
                <a:gd name="connsiteX2" fmla="*/ 62394 w 238995"/>
                <a:gd name="connsiteY2" fmla="*/ 154272 h 154272"/>
              </a:gdLst>
              <a:ahLst/>
              <a:cxnLst>
                <a:cxn ang="0">
                  <a:pos x="connsiteX0" y="connsiteY0"/>
                </a:cxn>
                <a:cxn ang="0">
                  <a:pos x="connsiteX1" y="connsiteY1"/>
                </a:cxn>
                <a:cxn ang="0">
                  <a:pos x="connsiteX2" y="connsiteY2"/>
                </a:cxn>
              </a:cxnLst>
              <a:rect l="l" t="t" r="r" b="b"/>
              <a:pathLst>
                <a:path w="238995" h="154272">
                  <a:moveTo>
                    <a:pt x="238995" y="132143"/>
                  </a:moveTo>
                  <a:cubicBezTo>
                    <a:pt x="195236" y="119640"/>
                    <a:pt x="63957" y="38372"/>
                    <a:pt x="38952" y="7115"/>
                  </a:cubicBezTo>
                  <a:cubicBezTo>
                    <a:pt x="13946" y="-24141"/>
                    <a:pt x="-45442" y="51688"/>
                    <a:pt x="62394" y="154272"/>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7" name="任意多边形: 形状 6"/>
            <p:cNvSpPr/>
            <p:nvPr/>
          </p:nvSpPr>
          <p:spPr>
            <a:xfrm>
              <a:off x="5848006" y="4072661"/>
              <a:ext cx="247704" cy="279445"/>
            </a:xfrm>
            <a:custGeom>
              <a:avLst/>
              <a:gdLst>
                <a:gd name="connsiteX0" fmla="*/ 247705 w 247704"/>
                <a:gd name="connsiteY0" fmla="*/ 279446 h 279445"/>
                <a:gd name="connsiteX1" fmla="*/ 91421 w 247704"/>
                <a:gd name="connsiteY1" fmla="*/ 35643 h 279445"/>
                <a:gd name="connsiteX2" fmla="*/ 27532 w 247704"/>
                <a:gd name="connsiteY2" fmla="*/ 279446 h 279445"/>
              </a:gdLst>
              <a:ahLst/>
              <a:cxnLst>
                <a:cxn ang="0">
                  <a:pos x="connsiteX0" y="connsiteY0"/>
                </a:cxn>
                <a:cxn ang="0">
                  <a:pos x="connsiteX1" y="connsiteY1"/>
                </a:cxn>
                <a:cxn ang="0">
                  <a:pos x="connsiteX2" y="connsiteY2"/>
                </a:cxn>
              </a:cxnLst>
              <a:rect l="l" t="t" r="r" b="b"/>
              <a:pathLst>
                <a:path w="247704" h="279445">
                  <a:moveTo>
                    <a:pt x="247705" y="279446"/>
                  </a:moveTo>
                  <a:cubicBezTo>
                    <a:pt x="216448" y="241937"/>
                    <a:pt x="110175" y="85653"/>
                    <a:pt x="91421" y="35643"/>
                  </a:cubicBezTo>
                  <a:cubicBezTo>
                    <a:pt x="72667" y="-14368"/>
                    <a:pt x="-55048" y="-64379"/>
                    <a:pt x="27532" y="279446"/>
                  </a:cubicBezTo>
                </a:path>
              </a:pathLst>
            </a:custGeom>
            <a:solidFill>
              <a:srgbClr val="FFFFFF"/>
            </a:solidFill>
            <a:ln w="6242" cap="flat">
              <a:noFill/>
              <a:prstDash val="solid"/>
              <a:miter/>
            </a:ln>
          </p:spPr>
          <p:txBody>
            <a:bodyPr rtlCol="0" anchor="ctr"/>
            <a:lstStyle/>
            <a:p>
              <a:endParaRPr lang="zh-CN" altLang="en-US"/>
            </a:p>
          </p:txBody>
        </p:sp>
        <p:sp>
          <p:nvSpPr>
            <p:cNvPr id="8" name="任意多边形: 形状 7"/>
            <p:cNvSpPr/>
            <p:nvPr/>
          </p:nvSpPr>
          <p:spPr>
            <a:xfrm>
              <a:off x="5785494" y="4010157"/>
              <a:ext cx="247703" cy="279435"/>
            </a:xfrm>
            <a:custGeom>
              <a:avLst/>
              <a:gdLst>
                <a:gd name="connsiteX0" fmla="*/ 247703 w 247703"/>
                <a:gd name="connsiteY0" fmla="*/ 279435 h 279435"/>
                <a:gd name="connsiteX1" fmla="*/ 91420 w 247703"/>
                <a:gd name="connsiteY1" fmla="*/ 35632 h 279435"/>
                <a:gd name="connsiteX2" fmla="*/ 4463 w 247703"/>
                <a:gd name="connsiteY2" fmla="*/ 158159 h 279435"/>
              </a:gdLst>
              <a:ahLst/>
              <a:cxnLst>
                <a:cxn ang="0">
                  <a:pos x="connsiteX0" y="connsiteY0"/>
                </a:cxn>
                <a:cxn ang="0">
                  <a:pos x="connsiteX1" y="connsiteY1"/>
                </a:cxn>
                <a:cxn ang="0">
                  <a:pos x="connsiteX2" y="connsiteY2"/>
                </a:cxn>
              </a:cxnLst>
              <a:rect l="l" t="t" r="r" b="b"/>
              <a:pathLst>
                <a:path w="247703" h="279435">
                  <a:moveTo>
                    <a:pt x="247703" y="279435"/>
                  </a:moveTo>
                  <a:cubicBezTo>
                    <a:pt x="216447" y="241927"/>
                    <a:pt x="110174" y="85643"/>
                    <a:pt x="91420" y="35632"/>
                  </a:cubicBezTo>
                  <a:cubicBezTo>
                    <a:pt x="75229" y="-7440"/>
                    <a:pt x="-21730" y="-50512"/>
                    <a:pt x="4463" y="158159"/>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9" name="任意多边形: 形状 8"/>
            <p:cNvSpPr/>
            <p:nvPr/>
          </p:nvSpPr>
          <p:spPr>
            <a:xfrm>
              <a:off x="5209610" y="4126854"/>
              <a:ext cx="2073858" cy="1631807"/>
            </a:xfrm>
            <a:custGeom>
              <a:avLst/>
              <a:gdLst>
                <a:gd name="connsiteX0" fmla="*/ 1582377 w 2073858"/>
                <a:gd name="connsiteY0" fmla="*/ 792625 h 1631807"/>
                <a:gd name="connsiteX1" fmla="*/ 1367455 w 2073858"/>
                <a:gd name="connsiteY1" fmla="*/ 1200463 h 1631807"/>
                <a:gd name="connsiteX2" fmla="*/ 923609 w 2073858"/>
                <a:gd name="connsiteY2" fmla="*/ 325273 h 1631807"/>
                <a:gd name="connsiteX3" fmla="*/ 85927 w 2073858"/>
                <a:gd name="connsiteY3" fmla="*/ 6454 h 1631807"/>
                <a:gd name="connsiteX4" fmla="*/ 160944 w 2073858"/>
                <a:gd name="connsiteY4" fmla="*/ 206498 h 1631807"/>
                <a:gd name="connsiteX5" fmla="*/ 736068 w 2073858"/>
                <a:gd name="connsiteY5" fmla="*/ 600333 h 1631807"/>
                <a:gd name="connsiteX6" fmla="*/ 992374 w 2073858"/>
                <a:gd name="connsiteY6" fmla="*/ 1631807 h 1631807"/>
                <a:gd name="connsiteX7" fmla="*/ 1830806 w 2073858"/>
                <a:gd name="connsiteY7" fmla="*/ 1631807 h 1631807"/>
                <a:gd name="connsiteX8" fmla="*/ 2073859 w 2073858"/>
                <a:gd name="connsiteY8" fmla="*/ 1019174 h 1631807"/>
                <a:gd name="connsiteX9" fmla="*/ 1582377 w 2073858"/>
                <a:gd name="connsiteY9" fmla="*/ 792625 h 163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3858" h="1631807">
                  <a:moveTo>
                    <a:pt x="1582377" y="792625"/>
                  </a:moveTo>
                  <a:cubicBezTo>
                    <a:pt x="1542493" y="875393"/>
                    <a:pt x="1367455" y="1200463"/>
                    <a:pt x="1367455" y="1200463"/>
                  </a:cubicBezTo>
                  <a:cubicBezTo>
                    <a:pt x="1367455" y="1200463"/>
                    <a:pt x="967369" y="344028"/>
                    <a:pt x="923609" y="325273"/>
                  </a:cubicBezTo>
                  <a:cubicBezTo>
                    <a:pt x="879850" y="306519"/>
                    <a:pt x="210954" y="75219"/>
                    <a:pt x="85927" y="6454"/>
                  </a:cubicBezTo>
                  <a:cubicBezTo>
                    <a:pt x="35917" y="-18551"/>
                    <a:pt x="-114116" y="25208"/>
                    <a:pt x="160944" y="206498"/>
                  </a:cubicBezTo>
                  <a:cubicBezTo>
                    <a:pt x="436003" y="387787"/>
                    <a:pt x="704812" y="537820"/>
                    <a:pt x="736068" y="600333"/>
                  </a:cubicBezTo>
                  <a:cubicBezTo>
                    <a:pt x="767325" y="662847"/>
                    <a:pt x="992374" y="1631807"/>
                    <a:pt x="992374" y="1631807"/>
                  </a:cubicBezTo>
                  <a:lnTo>
                    <a:pt x="1830806" y="1631807"/>
                  </a:lnTo>
                  <a:cubicBezTo>
                    <a:pt x="1886318" y="1631807"/>
                    <a:pt x="2073859" y="1019174"/>
                    <a:pt x="2073859" y="1019174"/>
                  </a:cubicBezTo>
                  <a:cubicBezTo>
                    <a:pt x="2073859" y="1019174"/>
                    <a:pt x="1628575" y="741239"/>
                    <a:pt x="1582377" y="792625"/>
                  </a:cubicBezTo>
                  <a:close/>
                </a:path>
              </a:pathLst>
            </a:custGeom>
            <a:solidFill>
              <a:srgbClr val="FFFFFF"/>
            </a:solidFill>
            <a:ln w="6242" cap="flat">
              <a:noFill/>
              <a:prstDash val="solid"/>
              <a:miter/>
            </a:ln>
          </p:spPr>
          <p:txBody>
            <a:bodyPr rtlCol="0" anchor="ctr"/>
            <a:lstStyle/>
            <a:p>
              <a:endParaRPr lang="zh-CN" altLang="en-US"/>
            </a:p>
          </p:txBody>
        </p:sp>
        <p:sp>
          <p:nvSpPr>
            <p:cNvPr id="10" name="任意多边形: 形状 9"/>
            <p:cNvSpPr/>
            <p:nvPr/>
          </p:nvSpPr>
          <p:spPr>
            <a:xfrm>
              <a:off x="5886540" y="4322787"/>
              <a:ext cx="1334414" cy="1373360"/>
            </a:xfrm>
            <a:custGeom>
              <a:avLst/>
              <a:gdLst>
                <a:gd name="connsiteX0" fmla="*/ 192854 w 1334414"/>
                <a:gd name="connsiteY0" fmla="*/ 1117555 h 1373360"/>
                <a:gd name="connsiteX1" fmla="*/ 252930 w 1334414"/>
                <a:gd name="connsiteY1" fmla="*/ 1373361 h 1373360"/>
                <a:gd name="connsiteX2" fmla="*/ 1091362 w 1334414"/>
                <a:gd name="connsiteY2" fmla="*/ 1373361 h 1373360"/>
                <a:gd name="connsiteX3" fmla="*/ 1334415 w 1334414"/>
                <a:gd name="connsiteY3" fmla="*/ 760728 h 1373360"/>
                <a:gd name="connsiteX4" fmla="*/ 842933 w 1334414"/>
                <a:gd name="connsiteY4" fmla="*/ 534178 h 1373360"/>
                <a:gd name="connsiteX5" fmla="*/ 628011 w 1334414"/>
                <a:gd name="connsiteY5" fmla="*/ 942017 h 1373360"/>
                <a:gd name="connsiteX6" fmla="*/ 184165 w 1334414"/>
                <a:gd name="connsiteY6" fmla="*/ 66827 h 1373360"/>
                <a:gd name="connsiteX7" fmla="*/ 0 w 1334414"/>
                <a:gd name="connsiteY7" fmla="*/ 0 h 137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4414" h="1373360">
                  <a:moveTo>
                    <a:pt x="192854" y="1117555"/>
                  </a:moveTo>
                  <a:cubicBezTo>
                    <a:pt x="227612" y="1264587"/>
                    <a:pt x="252930" y="1373361"/>
                    <a:pt x="252930" y="1373361"/>
                  </a:cubicBezTo>
                  <a:lnTo>
                    <a:pt x="1091362" y="1373361"/>
                  </a:lnTo>
                  <a:cubicBezTo>
                    <a:pt x="1146874" y="1373361"/>
                    <a:pt x="1334415" y="760728"/>
                    <a:pt x="1334415" y="760728"/>
                  </a:cubicBezTo>
                  <a:cubicBezTo>
                    <a:pt x="1334415" y="760728"/>
                    <a:pt x="889130" y="482792"/>
                    <a:pt x="842933" y="534178"/>
                  </a:cubicBezTo>
                  <a:cubicBezTo>
                    <a:pt x="803049" y="616946"/>
                    <a:pt x="628011" y="942017"/>
                    <a:pt x="628011" y="942017"/>
                  </a:cubicBezTo>
                  <a:cubicBezTo>
                    <a:pt x="628011" y="942017"/>
                    <a:pt x="227925" y="85581"/>
                    <a:pt x="184165" y="66827"/>
                  </a:cubicBezTo>
                  <a:cubicBezTo>
                    <a:pt x="170662" y="61075"/>
                    <a:pt x="97896" y="35133"/>
                    <a:pt x="0"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1" name="任意多边形: 形状 10"/>
            <p:cNvSpPr/>
            <p:nvPr/>
          </p:nvSpPr>
          <p:spPr>
            <a:xfrm>
              <a:off x="5476076" y="4378987"/>
              <a:ext cx="556745" cy="865687"/>
            </a:xfrm>
            <a:custGeom>
              <a:avLst/>
              <a:gdLst>
                <a:gd name="connsiteX0" fmla="*/ 0 w 556745"/>
                <a:gd name="connsiteY0" fmla="*/ 0 h 865687"/>
                <a:gd name="connsiteX1" fmla="*/ 407088 w 556745"/>
                <a:gd name="connsiteY1" fmla="*/ 285687 h 865687"/>
                <a:gd name="connsiteX2" fmla="*/ 556746 w 556745"/>
                <a:gd name="connsiteY2" fmla="*/ 865688 h 865687"/>
              </a:gdLst>
              <a:ahLst/>
              <a:cxnLst>
                <a:cxn ang="0">
                  <a:pos x="connsiteX0" y="connsiteY0"/>
                </a:cxn>
                <a:cxn ang="0">
                  <a:pos x="connsiteX1" y="connsiteY1"/>
                </a:cxn>
                <a:cxn ang="0">
                  <a:pos x="connsiteX2" y="connsiteY2"/>
                </a:cxn>
              </a:cxnLst>
              <a:rect l="l" t="t" r="r" b="b"/>
              <a:pathLst>
                <a:path w="556745" h="865687">
                  <a:moveTo>
                    <a:pt x="0" y="0"/>
                  </a:moveTo>
                  <a:cubicBezTo>
                    <a:pt x="208170" y="131279"/>
                    <a:pt x="382270" y="236114"/>
                    <a:pt x="407088" y="285687"/>
                  </a:cubicBezTo>
                  <a:cubicBezTo>
                    <a:pt x="423529" y="318631"/>
                    <a:pt x="493920" y="603631"/>
                    <a:pt x="556746" y="865688"/>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2" name="任意多边形: 形状 11"/>
            <p:cNvSpPr/>
            <p:nvPr/>
          </p:nvSpPr>
          <p:spPr>
            <a:xfrm>
              <a:off x="5147078" y="4064349"/>
              <a:ext cx="575363" cy="199238"/>
            </a:xfrm>
            <a:custGeom>
              <a:avLst/>
              <a:gdLst>
                <a:gd name="connsiteX0" fmla="*/ 575364 w 575363"/>
                <a:gd name="connsiteY0" fmla="*/ 199238 h 199238"/>
                <a:gd name="connsiteX1" fmla="*/ 85945 w 575363"/>
                <a:gd name="connsiteY1" fmla="*/ 6447 h 199238"/>
                <a:gd name="connsiteX2" fmla="*/ 97010 w 575363"/>
                <a:gd name="connsiteY2" fmla="*/ 161168 h 199238"/>
              </a:gdLst>
              <a:ahLst/>
              <a:cxnLst>
                <a:cxn ang="0">
                  <a:pos x="connsiteX0" y="connsiteY0"/>
                </a:cxn>
                <a:cxn ang="0">
                  <a:pos x="connsiteX1" y="connsiteY1"/>
                </a:cxn>
                <a:cxn ang="0">
                  <a:pos x="connsiteX2" y="connsiteY2"/>
                </a:cxn>
              </a:cxnLst>
              <a:rect l="l" t="t" r="r" b="b"/>
              <a:pathLst>
                <a:path w="575363" h="199238">
                  <a:moveTo>
                    <a:pt x="575364" y="199238"/>
                  </a:moveTo>
                  <a:cubicBezTo>
                    <a:pt x="375945" y="126785"/>
                    <a:pt x="152897" y="43267"/>
                    <a:pt x="85945" y="6447"/>
                  </a:cubicBezTo>
                  <a:cubicBezTo>
                    <a:pt x="40373" y="-16308"/>
                    <a:pt x="-88093" y="17949"/>
                    <a:pt x="97010" y="161168"/>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3" name="任意多边形: 形状 12"/>
            <p:cNvSpPr/>
            <p:nvPr/>
          </p:nvSpPr>
          <p:spPr>
            <a:xfrm>
              <a:off x="6713407" y="3846931"/>
              <a:ext cx="1360833" cy="1460199"/>
            </a:xfrm>
            <a:custGeom>
              <a:avLst/>
              <a:gdLst>
                <a:gd name="connsiteX0" fmla="*/ 1211200 w 1360833"/>
                <a:gd name="connsiteY0" fmla="*/ 48826 h 1460199"/>
                <a:gd name="connsiteX1" fmla="*/ 936141 w 1360833"/>
                <a:gd name="connsiteY1" fmla="*/ 1456631 h 1460199"/>
                <a:gd name="connsiteX2" fmla="*/ 0 w 1360833"/>
                <a:gd name="connsiteY2" fmla="*/ 965775 h 1460199"/>
                <a:gd name="connsiteX3" fmla="*/ 1211200 w 1360833"/>
                <a:gd name="connsiteY3" fmla="*/ 48826 h 1460199"/>
              </a:gdLst>
              <a:ahLst/>
              <a:cxnLst>
                <a:cxn ang="0">
                  <a:pos x="connsiteX0" y="connsiteY0"/>
                </a:cxn>
                <a:cxn ang="0">
                  <a:pos x="connsiteX1" y="connsiteY1"/>
                </a:cxn>
                <a:cxn ang="0">
                  <a:pos x="connsiteX2" y="connsiteY2"/>
                </a:cxn>
                <a:cxn ang="0">
                  <a:pos x="connsiteX3" y="connsiteY3"/>
                </a:cxn>
              </a:cxnLst>
              <a:rect l="l" t="t" r="r" b="b"/>
              <a:pathLst>
                <a:path w="1360833" h="1460199">
                  <a:moveTo>
                    <a:pt x="1211200" y="48826"/>
                  </a:moveTo>
                  <a:cubicBezTo>
                    <a:pt x="1585907" y="243368"/>
                    <a:pt x="1166503" y="1211578"/>
                    <a:pt x="936141" y="1456631"/>
                  </a:cubicBezTo>
                  <a:cubicBezTo>
                    <a:pt x="747537" y="1497515"/>
                    <a:pt x="82205" y="1177946"/>
                    <a:pt x="0" y="965775"/>
                  </a:cubicBezTo>
                  <a:cubicBezTo>
                    <a:pt x="69140" y="756667"/>
                    <a:pt x="677210" y="-228484"/>
                    <a:pt x="1211200" y="48826"/>
                  </a:cubicBezTo>
                  <a:close/>
                </a:path>
              </a:pathLst>
            </a:custGeom>
            <a:solidFill>
              <a:schemeClr val="accent4"/>
            </a:solidFill>
            <a:ln w="6242" cap="flat">
              <a:noFill/>
              <a:prstDash val="solid"/>
              <a:miter/>
            </a:ln>
          </p:spPr>
          <p:txBody>
            <a:bodyPr rtlCol="0" anchor="ctr"/>
            <a:lstStyle/>
            <a:p>
              <a:endParaRPr lang="zh-CN" altLang="en-US"/>
            </a:p>
          </p:txBody>
        </p:sp>
        <p:sp>
          <p:nvSpPr>
            <p:cNvPr id="14" name="任意多边形: 形状 13"/>
            <p:cNvSpPr/>
            <p:nvPr/>
          </p:nvSpPr>
          <p:spPr>
            <a:xfrm>
              <a:off x="6650893" y="3784412"/>
              <a:ext cx="1360833" cy="1460205"/>
            </a:xfrm>
            <a:custGeom>
              <a:avLst/>
              <a:gdLst>
                <a:gd name="connsiteX0" fmla="*/ 516175 w 1360833"/>
                <a:gd name="connsiteY0" fmla="*/ 241748 h 1460205"/>
                <a:gd name="connsiteX1" fmla="*/ 1211200 w 1360833"/>
                <a:gd name="connsiteY1" fmla="*/ 48831 h 1460205"/>
                <a:gd name="connsiteX2" fmla="*/ 936141 w 1360833"/>
                <a:gd name="connsiteY2" fmla="*/ 1456637 h 1460205"/>
                <a:gd name="connsiteX3" fmla="*/ 0 w 1360833"/>
                <a:gd name="connsiteY3" fmla="*/ 965781 h 1460205"/>
                <a:gd name="connsiteX4" fmla="*/ 203919 w 1360833"/>
                <a:gd name="connsiteY4" fmla="*/ 604577 h 1460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833" h="1460205">
                  <a:moveTo>
                    <a:pt x="516175" y="241748"/>
                  </a:moveTo>
                  <a:cubicBezTo>
                    <a:pt x="727470" y="48957"/>
                    <a:pt x="976462" y="-73070"/>
                    <a:pt x="1211200" y="48831"/>
                  </a:cubicBezTo>
                  <a:cubicBezTo>
                    <a:pt x="1585907" y="243374"/>
                    <a:pt x="1166503" y="1211584"/>
                    <a:pt x="936141" y="1456637"/>
                  </a:cubicBezTo>
                  <a:cubicBezTo>
                    <a:pt x="747537" y="1497521"/>
                    <a:pt x="82205" y="1177952"/>
                    <a:pt x="0" y="965781"/>
                  </a:cubicBezTo>
                  <a:cubicBezTo>
                    <a:pt x="21567" y="900454"/>
                    <a:pt x="95771" y="759486"/>
                    <a:pt x="203919" y="604577"/>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5" name="任意多边形: 形状 14"/>
            <p:cNvSpPr/>
            <p:nvPr/>
          </p:nvSpPr>
          <p:spPr>
            <a:xfrm>
              <a:off x="7838589" y="3508173"/>
              <a:ext cx="1651608" cy="2194226"/>
            </a:xfrm>
            <a:custGeom>
              <a:avLst/>
              <a:gdLst>
                <a:gd name="connsiteX0" fmla="*/ 0 w 1651608"/>
                <a:gd name="connsiteY0" fmla="*/ 160472 h 2194226"/>
                <a:gd name="connsiteX1" fmla="*/ 532616 w 1651608"/>
                <a:gd name="connsiteY1" fmla="*/ 0 h 2194226"/>
                <a:gd name="connsiteX2" fmla="*/ 1651608 w 1651608"/>
                <a:gd name="connsiteY2" fmla="*/ 2194227 h 2194226"/>
              </a:gdLst>
              <a:ahLst/>
              <a:cxnLst>
                <a:cxn ang="0">
                  <a:pos x="connsiteX0" y="connsiteY0"/>
                </a:cxn>
                <a:cxn ang="0">
                  <a:pos x="connsiteX1" y="connsiteY1"/>
                </a:cxn>
                <a:cxn ang="0">
                  <a:pos x="connsiteX2" y="connsiteY2"/>
                </a:cxn>
              </a:cxnLst>
              <a:rect l="l" t="t" r="r" b="b"/>
              <a:pathLst>
                <a:path w="1651608" h="2194226">
                  <a:moveTo>
                    <a:pt x="0" y="160472"/>
                  </a:moveTo>
                  <a:cubicBezTo>
                    <a:pt x="151033" y="59263"/>
                    <a:pt x="327196" y="0"/>
                    <a:pt x="532616" y="0"/>
                  </a:cubicBezTo>
                  <a:cubicBezTo>
                    <a:pt x="1307784" y="0"/>
                    <a:pt x="1632854" y="1025223"/>
                    <a:pt x="1651608" y="2194227"/>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6" name="任意多边形: 形状 15"/>
            <p:cNvSpPr/>
            <p:nvPr/>
          </p:nvSpPr>
          <p:spPr>
            <a:xfrm>
              <a:off x="7173194" y="3865313"/>
              <a:ext cx="443221" cy="861499"/>
            </a:xfrm>
            <a:custGeom>
              <a:avLst/>
              <a:gdLst>
                <a:gd name="connsiteX0" fmla="*/ 0 w 443221"/>
                <a:gd name="connsiteY0" fmla="*/ 861500 h 861499"/>
                <a:gd name="connsiteX1" fmla="*/ 443221 w 443221"/>
                <a:gd name="connsiteY1" fmla="*/ 0 h 861499"/>
              </a:gdLst>
              <a:ahLst/>
              <a:cxnLst>
                <a:cxn ang="0">
                  <a:pos x="connsiteX0" y="connsiteY0"/>
                </a:cxn>
                <a:cxn ang="0">
                  <a:pos x="connsiteX1" y="connsiteY1"/>
                </a:cxn>
              </a:cxnLst>
              <a:rect l="l" t="t" r="r" b="b"/>
              <a:pathLst>
                <a:path w="443221" h="861499">
                  <a:moveTo>
                    <a:pt x="0" y="861500"/>
                  </a:moveTo>
                  <a:cubicBezTo>
                    <a:pt x="100022" y="537992"/>
                    <a:pt x="242115" y="226862"/>
                    <a:pt x="443221"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7" name="任意多边形: 形状 16"/>
            <p:cNvSpPr/>
            <p:nvPr/>
          </p:nvSpPr>
          <p:spPr>
            <a:xfrm>
              <a:off x="6977839" y="5235735"/>
              <a:ext cx="70077" cy="461412"/>
            </a:xfrm>
            <a:custGeom>
              <a:avLst/>
              <a:gdLst>
                <a:gd name="connsiteX0" fmla="*/ 0 w 70077"/>
                <a:gd name="connsiteY0" fmla="*/ 461413 h 461412"/>
                <a:gd name="connsiteX1" fmla="*/ 70078 w 70077"/>
                <a:gd name="connsiteY1" fmla="*/ 0 h 461412"/>
              </a:gdLst>
              <a:ahLst/>
              <a:cxnLst>
                <a:cxn ang="0">
                  <a:pos x="connsiteX0" y="connsiteY0"/>
                </a:cxn>
                <a:cxn ang="0">
                  <a:pos x="connsiteX1" y="connsiteY1"/>
                </a:cxn>
              </a:cxnLst>
              <a:rect l="l" t="t" r="r" b="b"/>
              <a:pathLst>
                <a:path w="70077" h="461412">
                  <a:moveTo>
                    <a:pt x="0" y="461413"/>
                  </a:moveTo>
                  <a:cubicBezTo>
                    <a:pt x="16129" y="320945"/>
                    <a:pt x="38696" y="163848"/>
                    <a:pt x="70078"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8" name="任意多边形: 形状 17"/>
            <p:cNvSpPr/>
            <p:nvPr/>
          </p:nvSpPr>
          <p:spPr>
            <a:xfrm>
              <a:off x="7047917" y="3570686"/>
              <a:ext cx="2503293" cy="2125461"/>
            </a:xfrm>
            <a:custGeom>
              <a:avLst/>
              <a:gdLst>
                <a:gd name="connsiteX0" fmla="*/ 2503293 w 2503293"/>
                <a:gd name="connsiteY0" fmla="*/ 2125462 h 2125461"/>
                <a:gd name="connsiteX1" fmla="*/ 1385801 w 2503293"/>
                <a:gd name="connsiteY1" fmla="*/ 0 h 2125461"/>
                <a:gd name="connsiteX2" fmla="*/ 0 w 2503293"/>
                <a:gd name="connsiteY2" fmla="*/ 2125462 h 2125461"/>
              </a:gdLst>
              <a:ahLst/>
              <a:cxnLst>
                <a:cxn ang="0">
                  <a:pos x="connsiteX0" y="connsiteY0"/>
                </a:cxn>
                <a:cxn ang="0">
                  <a:pos x="connsiteX1" y="connsiteY1"/>
                </a:cxn>
                <a:cxn ang="0">
                  <a:pos x="connsiteX2" y="connsiteY2"/>
                </a:cxn>
              </a:cxnLst>
              <a:rect l="l" t="t" r="r" b="b"/>
              <a:pathLst>
                <a:path w="2503293" h="2125461">
                  <a:moveTo>
                    <a:pt x="2503293" y="2125462"/>
                  </a:moveTo>
                  <a:cubicBezTo>
                    <a:pt x="2473037" y="985339"/>
                    <a:pt x="2145716" y="0"/>
                    <a:pt x="1385801" y="0"/>
                  </a:cubicBezTo>
                  <a:cubicBezTo>
                    <a:pt x="421779" y="0"/>
                    <a:pt x="102210" y="1305533"/>
                    <a:pt x="0" y="2125462"/>
                  </a:cubicBezTo>
                  <a:close/>
                </a:path>
              </a:pathLst>
            </a:custGeom>
            <a:solidFill>
              <a:schemeClr val="accent4"/>
            </a:solidFill>
            <a:ln w="6242" cap="flat">
              <a:noFill/>
              <a:prstDash val="solid"/>
              <a:miter/>
            </a:ln>
          </p:spPr>
          <p:txBody>
            <a:bodyPr rtlCol="0" anchor="ctr"/>
            <a:lstStyle/>
            <a:p>
              <a:endParaRPr lang="zh-CN" altLang="en-US"/>
            </a:p>
          </p:txBody>
        </p:sp>
        <p:sp>
          <p:nvSpPr>
            <p:cNvPr id="19" name="任意多边形: 形状 18"/>
            <p:cNvSpPr/>
            <p:nvPr/>
          </p:nvSpPr>
          <p:spPr>
            <a:xfrm>
              <a:off x="9109114" y="4820958"/>
              <a:ext cx="875189" cy="875189"/>
            </a:xfrm>
            <a:custGeom>
              <a:avLst/>
              <a:gdLst>
                <a:gd name="connsiteX0" fmla="*/ 875190 w 875189"/>
                <a:gd name="connsiteY0" fmla="*/ 423654 h 875189"/>
                <a:gd name="connsiteX1" fmla="*/ 693901 w 875189"/>
                <a:gd name="connsiteY1" fmla="*/ 0 h 875189"/>
                <a:gd name="connsiteX2" fmla="*/ 0 w 875189"/>
                <a:gd name="connsiteY2" fmla="*/ 425092 h 875189"/>
                <a:gd name="connsiteX3" fmla="*/ 139218 w 875189"/>
                <a:gd name="connsiteY3" fmla="*/ 875190 h 875189"/>
              </a:gdLst>
              <a:ahLst/>
              <a:cxnLst>
                <a:cxn ang="0">
                  <a:pos x="connsiteX0" y="connsiteY0"/>
                </a:cxn>
                <a:cxn ang="0">
                  <a:pos x="connsiteX1" y="connsiteY1"/>
                </a:cxn>
                <a:cxn ang="0">
                  <a:pos x="connsiteX2" y="connsiteY2"/>
                </a:cxn>
                <a:cxn ang="0">
                  <a:pos x="connsiteX3" y="connsiteY3"/>
                </a:cxn>
              </a:cxnLst>
              <a:rect l="l" t="t" r="r" b="b"/>
              <a:pathLst>
                <a:path w="875189" h="875189">
                  <a:moveTo>
                    <a:pt x="875190" y="423654"/>
                  </a:moveTo>
                  <a:lnTo>
                    <a:pt x="693901" y="0"/>
                  </a:lnTo>
                  <a:lnTo>
                    <a:pt x="0" y="425092"/>
                  </a:lnTo>
                  <a:cubicBezTo>
                    <a:pt x="21255" y="501609"/>
                    <a:pt x="94520" y="734159"/>
                    <a:pt x="139218" y="875190"/>
                  </a:cubicBezTo>
                </a:path>
              </a:pathLst>
            </a:custGeom>
            <a:noFill/>
            <a:ln w="29838" cap="rnd">
              <a:solidFill>
                <a:srgbClr val="1B3C87"/>
              </a:solidFill>
              <a:prstDash val="solid"/>
              <a:round/>
            </a:ln>
          </p:spPr>
          <p:txBody>
            <a:bodyPr rtlCol="0" anchor="ctr"/>
            <a:lstStyle/>
            <a:p>
              <a:endParaRPr lang="zh-CN" altLang="en-US"/>
            </a:p>
          </p:txBody>
        </p:sp>
        <p:sp>
          <p:nvSpPr>
            <p:cNvPr id="20" name="任意多边形: 形状 19"/>
            <p:cNvSpPr/>
            <p:nvPr/>
          </p:nvSpPr>
          <p:spPr>
            <a:xfrm>
              <a:off x="9171378" y="4883472"/>
              <a:ext cx="809550" cy="816051"/>
            </a:xfrm>
            <a:custGeom>
              <a:avLst/>
              <a:gdLst>
                <a:gd name="connsiteX0" fmla="*/ 809551 w 809550"/>
                <a:gd name="connsiteY0" fmla="*/ 816052 h 816051"/>
                <a:gd name="connsiteX1" fmla="*/ 809551 w 809550"/>
                <a:gd name="connsiteY1" fmla="*/ 269871 h 816051"/>
                <a:gd name="connsiteX2" fmla="*/ 693901 w 809550"/>
                <a:gd name="connsiteY2" fmla="*/ 0 h 816051"/>
                <a:gd name="connsiteX3" fmla="*/ 0 w 809550"/>
                <a:gd name="connsiteY3" fmla="*/ 425092 h 816051"/>
                <a:gd name="connsiteX4" fmla="*/ 120401 w 809550"/>
                <a:gd name="connsiteY4" fmla="*/ 815802 h 81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550" h="816051">
                  <a:moveTo>
                    <a:pt x="809551" y="816052"/>
                  </a:moveTo>
                  <a:lnTo>
                    <a:pt x="809551" y="269871"/>
                  </a:lnTo>
                  <a:lnTo>
                    <a:pt x="693901" y="0"/>
                  </a:lnTo>
                  <a:lnTo>
                    <a:pt x="0" y="425092"/>
                  </a:lnTo>
                  <a:cubicBezTo>
                    <a:pt x="18754" y="491606"/>
                    <a:pt x="76267" y="676084"/>
                    <a:pt x="120401" y="815802"/>
                  </a:cubicBezTo>
                  <a:close/>
                </a:path>
              </a:pathLst>
            </a:custGeom>
            <a:solidFill>
              <a:srgbClr val="FFFFFF"/>
            </a:solidFill>
            <a:ln w="6242" cap="flat">
              <a:noFill/>
              <a:prstDash val="solid"/>
              <a:miter/>
            </a:ln>
          </p:spPr>
          <p:txBody>
            <a:bodyPr rtlCol="0" anchor="ctr"/>
            <a:lstStyle/>
            <a:p>
              <a:endParaRPr lang="zh-CN" altLang="en-US"/>
            </a:p>
          </p:txBody>
        </p:sp>
        <p:sp>
          <p:nvSpPr>
            <p:cNvPr id="21" name="任意多边形: 形状 20"/>
            <p:cNvSpPr/>
            <p:nvPr/>
          </p:nvSpPr>
          <p:spPr>
            <a:xfrm>
              <a:off x="8780821" y="3803542"/>
              <a:ext cx="1228238" cy="1550149"/>
            </a:xfrm>
            <a:custGeom>
              <a:avLst/>
              <a:gdLst>
                <a:gd name="connsiteX0" fmla="*/ 271781 w 1228238"/>
                <a:gd name="connsiteY0" fmla="*/ 23450 h 1550149"/>
                <a:gd name="connsiteX1" fmla="*/ 1228239 w 1228238"/>
                <a:gd name="connsiteY1" fmla="*/ 1092433 h 1550149"/>
                <a:gd name="connsiteX2" fmla="*/ 271781 w 1228238"/>
                <a:gd name="connsiteY2" fmla="*/ 1542530 h 1550149"/>
                <a:gd name="connsiteX3" fmla="*/ 271781 w 1228238"/>
                <a:gd name="connsiteY3" fmla="*/ 23450 h 1550149"/>
              </a:gdLst>
              <a:ahLst/>
              <a:cxnLst>
                <a:cxn ang="0">
                  <a:pos x="connsiteX0" y="connsiteY0"/>
                </a:cxn>
                <a:cxn ang="0">
                  <a:pos x="connsiteX1" y="connsiteY1"/>
                </a:cxn>
                <a:cxn ang="0">
                  <a:pos x="connsiteX2" y="connsiteY2"/>
                </a:cxn>
                <a:cxn ang="0">
                  <a:pos x="connsiteX3" y="connsiteY3"/>
                </a:cxn>
              </a:cxnLst>
              <a:rect l="l" t="t" r="r" b="b"/>
              <a:pathLst>
                <a:path w="1228238" h="1550149">
                  <a:moveTo>
                    <a:pt x="271781" y="23450"/>
                  </a:moveTo>
                  <a:cubicBezTo>
                    <a:pt x="653114" y="-157839"/>
                    <a:pt x="1171977" y="761111"/>
                    <a:pt x="1228239" y="1092433"/>
                  </a:cubicBezTo>
                  <a:cubicBezTo>
                    <a:pt x="1146971" y="1267471"/>
                    <a:pt x="490579" y="1605044"/>
                    <a:pt x="271781" y="1542530"/>
                  </a:cubicBezTo>
                  <a:cubicBezTo>
                    <a:pt x="146754" y="1361241"/>
                    <a:pt x="-271649" y="281819"/>
                    <a:pt x="271781" y="23450"/>
                  </a:cubicBezTo>
                  <a:close/>
                </a:path>
              </a:pathLst>
            </a:custGeom>
            <a:solidFill>
              <a:schemeClr val="accent4"/>
            </a:solidFill>
            <a:ln w="6242" cap="flat">
              <a:noFill/>
              <a:prstDash val="solid"/>
              <a:miter/>
            </a:ln>
          </p:spPr>
          <p:txBody>
            <a:bodyPr rtlCol="0" anchor="ctr"/>
            <a:lstStyle/>
            <a:p>
              <a:endParaRPr lang="zh-CN" altLang="en-US"/>
            </a:p>
          </p:txBody>
        </p:sp>
        <p:sp>
          <p:nvSpPr>
            <p:cNvPr id="22" name="任意多边形: 形状 21"/>
            <p:cNvSpPr/>
            <p:nvPr/>
          </p:nvSpPr>
          <p:spPr>
            <a:xfrm>
              <a:off x="8949080" y="3865313"/>
              <a:ext cx="997466" cy="1425864"/>
            </a:xfrm>
            <a:custGeom>
              <a:avLst/>
              <a:gdLst>
                <a:gd name="connsiteX0" fmla="*/ 420466 w 997466"/>
                <a:gd name="connsiteY0" fmla="*/ 0 h 1425864"/>
                <a:gd name="connsiteX1" fmla="*/ 997466 w 997466"/>
                <a:gd name="connsiteY1" fmla="*/ 968148 h 1425864"/>
                <a:gd name="connsiteX2" fmla="*/ 41009 w 997466"/>
                <a:gd name="connsiteY2" fmla="*/ 1418246 h 1425864"/>
                <a:gd name="connsiteX3" fmla="*/ 0 w 997466"/>
                <a:gd name="connsiteY3" fmla="*/ 1346605 h 1425864"/>
              </a:gdLst>
              <a:ahLst/>
              <a:cxnLst>
                <a:cxn ang="0">
                  <a:pos x="connsiteX0" y="connsiteY0"/>
                </a:cxn>
                <a:cxn ang="0">
                  <a:pos x="connsiteX1" y="connsiteY1"/>
                </a:cxn>
                <a:cxn ang="0">
                  <a:pos x="connsiteX2" y="connsiteY2"/>
                </a:cxn>
                <a:cxn ang="0">
                  <a:pos x="connsiteX3" y="connsiteY3"/>
                </a:cxn>
              </a:cxnLst>
              <a:rect l="l" t="t" r="r" b="b"/>
              <a:pathLst>
                <a:path w="997466" h="1425864">
                  <a:moveTo>
                    <a:pt x="420466" y="0"/>
                  </a:moveTo>
                  <a:cubicBezTo>
                    <a:pt x="701402" y="234801"/>
                    <a:pt x="958771" y="740348"/>
                    <a:pt x="997466" y="968148"/>
                  </a:cubicBezTo>
                  <a:cubicBezTo>
                    <a:pt x="916199" y="1143186"/>
                    <a:pt x="259806" y="1480759"/>
                    <a:pt x="41009" y="1418246"/>
                  </a:cubicBezTo>
                  <a:cubicBezTo>
                    <a:pt x="25843" y="1395253"/>
                    <a:pt x="12146" y="1371323"/>
                    <a:pt x="0" y="1346605"/>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3" name="任意多边形: 形状 22"/>
            <p:cNvSpPr/>
            <p:nvPr/>
          </p:nvSpPr>
          <p:spPr>
            <a:xfrm>
              <a:off x="8718283" y="3797486"/>
              <a:ext cx="214043" cy="876815"/>
            </a:xfrm>
            <a:custGeom>
              <a:avLst/>
              <a:gdLst>
                <a:gd name="connsiteX0" fmla="*/ 44381 w 214043"/>
                <a:gd name="connsiteY0" fmla="*/ 876815 h 876815"/>
                <a:gd name="connsiteX1" fmla="*/ 214043 w 214043"/>
                <a:gd name="connsiteY1" fmla="*/ 0 h 876815"/>
              </a:gdLst>
              <a:ahLst/>
              <a:cxnLst>
                <a:cxn ang="0">
                  <a:pos x="connsiteX0" y="connsiteY0"/>
                </a:cxn>
                <a:cxn ang="0">
                  <a:pos x="connsiteX1" y="connsiteY1"/>
                </a:cxn>
              </a:cxnLst>
              <a:rect l="l" t="t" r="r" b="b"/>
              <a:pathLst>
                <a:path w="214043" h="876815">
                  <a:moveTo>
                    <a:pt x="44381" y="876815"/>
                  </a:moveTo>
                  <a:cubicBezTo>
                    <a:pt x="-29885" y="542055"/>
                    <a:pt x="-33760" y="166974"/>
                    <a:pt x="214043"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4" name="任意多边形: 形状 23"/>
            <p:cNvSpPr/>
            <p:nvPr/>
          </p:nvSpPr>
          <p:spPr>
            <a:xfrm>
              <a:off x="6095711" y="1807804"/>
              <a:ext cx="3888343" cy="3888344"/>
            </a:xfrm>
            <a:custGeom>
              <a:avLst/>
              <a:gdLst>
                <a:gd name="connsiteX0" fmla="*/ 3671922 w 3888343"/>
                <a:gd name="connsiteY0" fmla="*/ 0 h 3888344"/>
                <a:gd name="connsiteX1" fmla="*/ 3888344 w 3888343"/>
                <a:gd name="connsiteY1" fmla="*/ 0 h 3888344"/>
                <a:gd name="connsiteX2" fmla="*/ 3888344 w 3888343"/>
                <a:gd name="connsiteY2" fmla="*/ 3888344 h 3888344"/>
                <a:gd name="connsiteX3" fmla="*/ 0 w 3888343"/>
                <a:gd name="connsiteY3" fmla="*/ 3888344 h 3888344"/>
                <a:gd name="connsiteX4" fmla="*/ 0 w 3888343"/>
                <a:gd name="connsiteY4" fmla="*/ 3701491 h 388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343" h="3888344">
                  <a:moveTo>
                    <a:pt x="3671922" y="0"/>
                  </a:moveTo>
                  <a:lnTo>
                    <a:pt x="3888344" y="0"/>
                  </a:lnTo>
                  <a:lnTo>
                    <a:pt x="3888344" y="3888344"/>
                  </a:lnTo>
                  <a:lnTo>
                    <a:pt x="0" y="3888344"/>
                  </a:lnTo>
                  <a:lnTo>
                    <a:pt x="0" y="3701491"/>
                  </a:lnTo>
                </a:path>
              </a:pathLst>
            </a:custGeom>
            <a:noFill/>
            <a:ln w="29838" cap="rnd">
              <a:solidFill>
                <a:schemeClr val="accent2">
                  <a:lumMod val="25000"/>
                </a:schemeClr>
              </a:solidFill>
              <a:prstDash val="solid"/>
              <a:round/>
            </a:ln>
          </p:spPr>
          <p:txBody>
            <a:bodyPr rtlCol="0" anchor="ctr"/>
            <a:lstStyle/>
            <a:p>
              <a:endParaRPr lang="zh-CN" altLang="en-US"/>
            </a:p>
          </p:txBody>
        </p:sp>
        <p:sp>
          <p:nvSpPr>
            <p:cNvPr id="25" name="任意多边形: 形状 24"/>
            <p:cNvSpPr/>
            <p:nvPr/>
          </p:nvSpPr>
          <p:spPr>
            <a:xfrm>
              <a:off x="6095711" y="1807804"/>
              <a:ext cx="2836615" cy="301127"/>
            </a:xfrm>
            <a:custGeom>
              <a:avLst/>
              <a:gdLst>
                <a:gd name="connsiteX0" fmla="*/ 0 w 2836615"/>
                <a:gd name="connsiteY0" fmla="*/ 301128 h 301127"/>
                <a:gd name="connsiteX1" fmla="*/ 0 w 2836615"/>
                <a:gd name="connsiteY1" fmla="*/ 0 h 301127"/>
                <a:gd name="connsiteX2" fmla="*/ 2836616 w 2836615"/>
                <a:gd name="connsiteY2" fmla="*/ 0 h 301127"/>
              </a:gdLst>
              <a:ahLst/>
              <a:cxnLst>
                <a:cxn ang="0">
                  <a:pos x="connsiteX0" y="connsiteY0"/>
                </a:cxn>
                <a:cxn ang="0">
                  <a:pos x="connsiteX1" y="connsiteY1"/>
                </a:cxn>
                <a:cxn ang="0">
                  <a:pos x="connsiteX2" y="connsiteY2"/>
                </a:cxn>
              </a:cxnLst>
              <a:rect l="l" t="t" r="r" b="b"/>
              <a:pathLst>
                <a:path w="2836615" h="301127">
                  <a:moveTo>
                    <a:pt x="0" y="301128"/>
                  </a:moveTo>
                  <a:lnTo>
                    <a:pt x="0" y="0"/>
                  </a:lnTo>
                  <a:lnTo>
                    <a:pt x="2836616" y="0"/>
                  </a:lnTo>
                </a:path>
              </a:pathLst>
            </a:custGeom>
            <a:noFill/>
            <a:ln w="29838" cap="rnd">
              <a:solidFill>
                <a:srgbClr val="1B3C87"/>
              </a:solidFill>
              <a:prstDash val="solid"/>
              <a:round/>
            </a:ln>
          </p:spPr>
          <p:txBody>
            <a:bodyPr rtlCol="0" anchor="ctr"/>
            <a:lstStyle/>
            <a:p>
              <a:endParaRPr lang="zh-CN" altLang="en-US"/>
            </a:p>
          </p:txBody>
        </p:sp>
        <p:sp>
          <p:nvSpPr>
            <p:cNvPr id="26" name="任意多边形: 形状 25"/>
            <p:cNvSpPr/>
            <p:nvPr/>
          </p:nvSpPr>
          <p:spPr>
            <a:xfrm>
              <a:off x="6095711" y="3059951"/>
              <a:ext cx="6251" cy="1361795"/>
            </a:xfrm>
            <a:custGeom>
              <a:avLst/>
              <a:gdLst>
                <a:gd name="connsiteX0" fmla="*/ 0 w 6251"/>
                <a:gd name="connsiteY0" fmla="*/ 1361795 h 1361795"/>
                <a:gd name="connsiteX1" fmla="*/ 0 w 6251"/>
                <a:gd name="connsiteY1" fmla="*/ 0 h 1361795"/>
              </a:gdLst>
              <a:ahLst/>
              <a:cxnLst>
                <a:cxn ang="0">
                  <a:pos x="connsiteX0" y="connsiteY0"/>
                </a:cxn>
                <a:cxn ang="0">
                  <a:pos x="connsiteX1" y="connsiteY1"/>
                </a:cxn>
              </a:cxnLst>
              <a:rect l="l" t="t" r="r" b="b"/>
              <a:pathLst>
                <a:path w="6251" h="1361795">
                  <a:moveTo>
                    <a:pt x="0" y="1361795"/>
                  </a:moveTo>
                  <a:lnTo>
                    <a:pt x="0" y="0"/>
                  </a:lnTo>
                </a:path>
              </a:pathLst>
            </a:custGeom>
            <a:ln w="29838" cap="rnd">
              <a:solidFill>
                <a:srgbClr val="1B3C87"/>
              </a:solidFill>
              <a:prstDash val="solid"/>
              <a:round/>
            </a:ln>
          </p:spPr>
          <p:txBody>
            <a:bodyPr rtlCol="0" anchor="ctr"/>
            <a:lstStyle/>
            <a:p>
              <a:endParaRPr lang="zh-CN" altLang="en-US"/>
            </a:p>
          </p:txBody>
        </p:sp>
        <p:sp>
          <p:nvSpPr>
            <p:cNvPr id="27" name="任意多边形: 形状 26"/>
            <p:cNvSpPr/>
            <p:nvPr/>
          </p:nvSpPr>
          <p:spPr>
            <a:xfrm>
              <a:off x="8030505" y="2980183"/>
              <a:ext cx="693900" cy="832228"/>
            </a:xfrm>
            <a:custGeom>
              <a:avLst/>
              <a:gdLst>
                <a:gd name="connsiteX0" fmla="*/ 693901 w 693900"/>
                <a:gd name="connsiteY0" fmla="*/ 0 h 832228"/>
                <a:gd name="connsiteX1" fmla="*/ 625136 w 693900"/>
                <a:gd name="connsiteY1" fmla="*/ 756414 h 832228"/>
                <a:gd name="connsiteX2" fmla="*/ 0 w 693900"/>
                <a:gd name="connsiteY2" fmla="*/ 743912 h 832228"/>
                <a:gd name="connsiteX3" fmla="*/ 25005 w 693900"/>
                <a:gd name="connsiteY3" fmla="*/ 237552 h 832228"/>
                <a:gd name="connsiteX4" fmla="*/ 693901 w 693900"/>
                <a:gd name="connsiteY4" fmla="*/ 0 h 83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00" h="832228">
                  <a:moveTo>
                    <a:pt x="693901" y="0"/>
                  </a:moveTo>
                  <a:cubicBezTo>
                    <a:pt x="662644" y="125027"/>
                    <a:pt x="606382" y="393836"/>
                    <a:pt x="625136" y="756414"/>
                  </a:cubicBezTo>
                  <a:cubicBezTo>
                    <a:pt x="518863" y="850185"/>
                    <a:pt x="162535" y="868939"/>
                    <a:pt x="0" y="743912"/>
                  </a:cubicBezTo>
                  <a:cubicBezTo>
                    <a:pt x="31257" y="550119"/>
                    <a:pt x="31257" y="362579"/>
                    <a:pt x="25005" y="237552"/>
                  </a:cubicBezTo>
                  <a:cubicBezTo>
                    <a:pt x="18754" y="112524"/>
                    <a:pt x="693901" y="0"/>
                    <a:pt x="693901" y="0"/>
                  </a:cubicBezTo>
                  <a:close/>
                </a:path>
              </a:pathLst>
            </a:custGeom>
            <a:solidFill>
              <a:srgbClr val="FFFFFF"/>
            </a:solidFill>
            <a:ln w="6242" cap="flat">
              <a:noFill/>
              <a:prstDash val="solid"/>
              <a:miter/>
            </a:ln>
          </p:spPr>
          <p:txBody>
            <a:bodyPr rtlCol="0" anchor="ctr"/>
            <a:lstStyle/>
            <a:p>
              <a:endParaRPr lang="zh-CN" altLang="en-US"/>
            </a:p>
          </p:txBody>
        </p:sp>
        <p:sp>
          <p:nvSpPr>
            <p:cNvPr id="28" name="任意多边形: 形状 27"/>
            <p:cNvSpPr/>
            <p:nvPr/>
          </p:nvSpPr>
          <p:spPr>
            <a:xfrm>
              <a:off x="7980494" y="2930172"/>
              <a:ext cx="693900" cy="832215"/>
            </a:xfrm>
            <a:custGeom>
              <a:avLst/>
              <a:gdLst>
                <a:gd name="connsiteX0" fmla="*/ 0 w 693900"/>
                <a:gd name="connsiteY0" fmla="*/ 743912 h 832215"/>
                <a:gd name="connsiteX1" fmla="*/ 25005 w 693900"/>
                <a:gd name="connsiteY1" fmla="*/ 237552 h 832215"/>
                <a:gd name="connsiteX2" fmla="*/ 693901 w 693900"/>
                <a:gd name="connsiteY2" fmla="*/ 0 h 832215"/>
                <a:gd name="connsiteX3" fmla="*/ 625136 w 693900"/>
                <a:gd name="connsiteY3" fmla="*/ 756414 h 832215"/>
                <a:gd name="connsiteX4" fmla="*/ 265620 w 693900"/>
                <a:gd name="connsiteY4" fmla="*/ 829805 h 83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00" h="832215">
                  <a:moveTo>
                    <a:pt x="0" y="743912"/>
                  </a:moveTo>
                  <a:cubicBezTo>
                    <a:pt x="31257" y="550119"/>
                    <a:pt x="31257" y="362579"/>
                    <a:pt x="25005" y="237552"/>
                  </a:cubicBezTo>
                  <a:cubicBezTo>
                    <a:pt x="18754" y="112524"/>
                    <a:pt x="693901" y="0"/>
                    <a:pt x="693901" y="0"/>
                  </a:cubicBezTo>
                  <a:cubicBezTo>
                    <a:pt x="662644" y="125027"/>
                    <a:pt x="606382" y="393836"/>
                    <a:pt x="625136" y="756414"/>
                  </a:cubicBezTo>
                  <a:cubicBezTo>
                    <a:pt x="562184" y="811926"/>
                    <a:pt x="411714" y="841120"/>
                    <a:pt x="265620" y="829805"/>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9" name="任意多边形: 形状 28"/>
            <p:cNvSpPr/>
            <p:nvPr/>
          </p:nvSpPr>
          <p:spPr>
            <a:xfrm>
              <a:off x="7583533" y="1720285"/>
              <a:ext cx="1294030" cy="1650358"/>
            </a:xfrm>
            <a:custGeom>
              <a:avLst/>
              <a:gdLst>
                <a:gd name="connsiteX0" fmla="*/ 1294031 w 1294030"/>
                <a:gd name="connsiteY0" fmla="*/ 825179 h 1650358"/>
                <a:gd name="connsiteX1" fmla="*/ 647015 w 1294030"/>
                <a:gd name="connsiteY1" fmla="*/ 1650358 h 1650358"/>
                <a:gd name="connsiteX2" fmla="*/ 0 w 1294030"/>
                <a:gd name="connsiteY2" fmla="*/ 825179 h 1650358"/>
                <a:gd name="connsiteX3" fmla="*/ 647015 w 1294030"/>
                <a:gd name="connsiteY3" fmla="*/ 0 h 1650358"/>
                <a:gd name="connsiteX4" fmla="*/ 1294031 w 1294030"/>
                <a:gd name="connsiteY4" fmla="*/ 825179 h 1650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4030" h="1650358">
                  <a:moveTo>
                    <a:pt x="1294031" y="825179"/>
                  </a:moveTo>
                  <a:cubicBezTo>
                    <a:pt x="1294031" y="1280913"/>
                    <a:pt x="1004352" y="1650358"/>
                    <a:pt x="647015" y="1650358"/>
                  </a:cubicBezTo>
                  <a:cubicBezTo>
                    <a:pt x="289679" y="1650358"/>
                    <a:pt x="0" y="1280913"/>
                    <a:pt x="0" y="825179"/>
                  </a:cubicBezTo>
                  <a:cubicBezTo>
                    <a:pt x="0" y="369445"/>
                    <a:pt x="289679" y="0"/>
                    <a:pt x="647015" y="0"/>
                  </a:cubicBezTo>
                  <a:cubicBezTo>
                    <a:pt x="1004352" y="0"/>
                    <a:pt x="1294031" y="369445"/>
                    <a:pt x="1294031" y="825179"/>
                  </a:cubicBezTo>
                  <a:close/>
                </a:path>
              </a:pathLst>
            </a:custGeom>
            <a:solidFill>
              <a:srgbClr val="FFFFFF"/>
            </a:solidFill>
            <a:ln w="6242" cap="flat">
              <a:noFill/>
              <a:prstDash val="solid"/>
              <a:miter/>
            </a:ln>
          </p:spPr>
          <p:txBody>
            <a:bodyPr rtlCol="0" anchor="ctr"/>
            <a:lstStyle/>
            <a:p>
              <a:endParaRPr lang="zh-CN" altLang="en-US"/>
            </a:p>
          </p:txBody>
        </p:sp>
        <p:sp>
          <p:nvSpPr>
            <p:cNvPr id="30" name="任意多边形: 形状 29"/>
            <p:cNvSpPr/>
            <p:nvPr/>
          </p:nvSpPr>
          <p:spPr>
            <a:xfrm>
              <a:off x="7685868" y="3014878"/>
              <a:ext cx="783545" cy="293251"/>
            </a:xfrm>
            <a:custGeom>
              <a:avLst/>
              <a:gdLst>
                <a:gd name="connsiteX0" fmla="*/ 783545 w 783545"/>
                <a:gd name="connsiteY0" fmla="*/ 206607 h 293251"/>
                <a:gd name="connsiteX1" fmla="*/ 494670 w 783545"/>
                <a:gd name="connsiteY1" fmla="*/ 293251 h 293251"/>
                <a:gd name="connsiteX2" fmla="*/ 0 w 783545"/>
                <a:gd name="connsiteY2" fmla="*/ 0 h 293251"/>
              </a:gdLst>
              <a:ahLst/>
              <a:cxnLst>
                <a:cxn ang="0">
                  <a:pos x="connsiteX0" y="connsiteY0"/>
                </a:cxn>
                <a:cxn ang="0">
                  <a:pos x="connsiteX1" y="connsiteY1"/>
                </a:cxn>
                <a:cxn ang="0">
                  <a:pos x="connsiteX2" y="connsiteY2"/>
                </a:cxn>
              </a:cxnLst>
              <a:rect l="l" t="t" r="r" b="b"/>
              <a:pathLst>
                <a:path w="783545" h="293251">
                  <a:moveTo>
                    <a:pt x="783545" y="206607"/>
                  </a:moveTo>
                  <a:cubicBezTo>
                    <a:pt x="697576" y="262638"/>
                    <a:pt x="597286" y="292720"/>
                    <a:pt x="494670" y="293251"/>
                  </a:cubicBezTo>
                  <a:cubicBezTo>
                    <a:pt x="296252" y="293251"/>
                    <a:pt x="118713" y="179351"/>
                    <a:pt x="0"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1" name="任意多边形: 形状 30"/>
            <p:cNvSpPr/>
            <p:nvPr/>
          </p:nvSpPr>
          <p:spPr>
            <a:xfrm>
              <a:off x="7533521" y="1657771"/>
              <a:ext cx="1294035" cy="1142622"/>
            </a:xfrm>
            <a:custGeom>
              <a:avLst/>
              <a:gdLst>
                <a:gd name="connsiteX0" fmla="*/ 33571 w 1294035"/>
                <a:gd name="connsiteY0" fmla="*/ 1088299 h 1142622"/>
                <a:gd name="connsiteX1" fmla="*/ 1 w 1294035"/>
                <a:gd name="connsiteY1" fmla="*/ 825179 h 1142622"/>
                <a:gd name="connsiteX2" fmla="*/ 647017 w 1294035"/>
                <a:gd name="connsiteY2" fmla="*/ 0 h 1142622"/>
                <a:gd name="connsiteX3" fmla="*/ 1294032 w 1294035"/>
                <a:gd name="connsiteY3" fmla="*/ 825179 h 1142622"/>
                <a:gd name="connsiteX4" fmla="*/ 1244397 w 1294035"/>
                <a:gd name="connsiteY4" fmla="*/ 1142623 h 114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4035" h="1142622">
                  <a:moveTo>
                    <a:pt x="33571" y="1088299"/>
                  </a:moveTo>
                  <a:cubicBezTo>
                    <a:pt x="11135" y="1002399"/>
                    <a:pt x="-148" y="913961"/>
                    <a:pt x="1" y="825179"/>
                  </a:cubicBezTo>
                  <a:cubicBezTo>
                    <a:pt x="1" y="369455"/>
                    <a:pt x="289627" y="0"/>
                    <a:pt x="647017" y="0"/>
                  </a:cubicBezTo>
                  <a:cubicBezTo>
                    <a:pt x="1004407" y="0"/>
                    <a:pt x="1294032" y="369455"/>
                    <a:pt x="1294032" y="825179"/>
                  </a:cubicBezTo>
                  <a:cubicBezTo>
                    <a:pt x="1294320" y="932946"/>
                    <a:pt x="1277566" y="1040088"/>
                    <a:pt x="1244397" y="1142623"/>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2" name="任意多边形: 形状 31"/>
            <p:cNvSpPr/>
            <p:nvPr/>
          </p:nvSpPr>
          <p:spPr>
            <a:xfrm>
              <a:off x="7764823" y="2407934"/>
              <a:ext cx="150032" cy="300065"/>
            </a:xfrm>
            <a:custGeom>
              <a:avLst/>
              <a:gdLst>
                <a:gd name="connsiteX0" fmla="*/ 150033 w 150032"/>
                <a:gd name="connsiteY0" fmla="*/ 0 h 300065"/>
                <a:gd name="connsiteX1" fmla="*/ 0 w 150032"/>
                <a:gd name="connsiteY1" fmla="*/ 300065 h 300065"/>
              </a:gdLst>
              <a:ahLst/>
              <a:cxnLst>
                <a:cxn ang="0">
                  <a:pos x="connsiteX0" y="connsiteY0"/>
                </a:cxn>
                <a:cxn ang="0">
                  <a:pos x="connsiteX1" y="connsiteY1"/>
                </a:cxn>
              </a:cxnLst>
              <a:rect l="l" t="t" r="r" b="b"/>
              <a:pathLst>
                <a:path w="150032" h="300065">
                  <a:moveTo>
                    <a:pt x="150033" y="0"/>
                  </a:moveTo>
                  <a:cubicBezTo>
                    <a:pt x="143781" y="62513"/>
                    <a:pt x="62514" y="237551"/>
                    <a:pt x="0" y="300065"/>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3" name="任意多边形: 形状 32"/>
            <p:cNvSpPr/>
            <p:nvPr/>
          </p:nvSpPr>
          <p:spPr>
            <a:xfrm>
              <a:off x="7958615" y="2870534"/>
              <a:ext cx="143781" cy="87518"/>
            </a:xfrm>
            <a:custGeom>
              <a:avLst/>
              <a:gdLst>
                <a:gd name="connsiteX0" fmla="*/ 0 w 143781"/>
                <a:gd name="connsiteY0" fmla="*/ 87519 h 87518"/>
                <a:gd name="connsiteX1" fmla="*/ 143781 w 143781"/>
                <a:gd name="connsiteY1" fmla="*/ 0 h 87518"/>
              </a:gdLst>
              <a:ahLst/>
              <a:cxnLst>
                <a:cxn ang="0">
                  <a:pos x="connsiteX0" y="connsiteY0"/>
                </a:cxn>
                <a:cxn ang="0">
                  <a:pos x="connsiteX1" y="connsiteY1"/>
                </a:cxn>
              </a:cxnLst>
              <a:rect l="l" t="t" r="r" b="b"/>
              <a:pathLst>
                <a:path w="143781" h="87518">
                  <a:moveTo>
                    <a:pt x="0" y="87519"/>
                  </a:moveTo>
                  <a:cubicBezTo>
                    <a:pt x="31257" y="87519"/>
                    <a:pt x="93770" y="75016"/>
                    <a:pt x="143781"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4" name="任意多边形: 形状 33"/>
            <p:cNvSpPr/>
            <p:nvPr/>
          </p:nvSpPr>
          <p:spPr>
            <a:xfrm rot="16771800">
              <a:off x="7668062" y="2426788"/>
              <a:ext cx="128152" cy="59387"/>
            </a:xfrm>
            <a:custGeom>
              <a:avLst/>
              <a:gdLst>
                <a:gd name="connsiteX0" fmla="*/ 128153 w 128152"/>
                <a:gd name="connsiteY0" fmla="*/ 29694 h 59387"/>
                <a:gd name="connsiteX1" fmla="*/ 64076 w 128152"/>
                <a:gd name="connsiteY1" fmla="*/ 59388 h 59387"/>
                <a:gd name="connsiteX2" fmla="*/ 0 w 128152"/>
                <a:gd name="connsiteY2" fmla="*/ 29694 h 59387"/>
                <a:gd name="connsiteX3" fmla="*/ 64076 w 128152"/>
                <a:gd name="connsiteY3" fmla="*/ 0 h 59387"/>
                <a:gd name="connsiteX4" fmla="*/ 128153 w 128152"/>
                <a:gd name="connsiteY4" fmla="*/ 29694 h 59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52" h="59387">
                  <a:moveTo>
                    <a:pt x="128153" y="29694"/>
                  </a:moveTo>
                  <a:cubicBezTo>
                    <a:pt x="128153" y="46093"/>
                    <a:pt x="99465" y="59388"/>
                    <a:pt x="64076" y="59388"/>
                  </a:cubicBezTo>
                  <a:cubicBezTo>
                    <a:pt x="28688" y="59388"/>
                    <a:pt x="0" y="46093"/>
                    <a:pt x="0" y="29694"/>
                  </a:cubicBezTo>
                  <a:cubicBezTo>
                    <a:pt x="0" y="13294"/>
                    <a:pt x="28688" y="0"/>
                    <a:pt x="64076" y="0"/>
                  </a:cubicBezTo>
                  <a:cubicBezTo>
                    <a:pt x="99465" y="0"/>
                    <a:pt x="128153" y="13294"/>
                    <a:pt x="128153" y="29694"/>
                  </a:cubicBezTo>
                  <a:close/>
                </a:path>
              </a:pathLst>
            </a:custGeom>
            <a:solidFill>
              <a:schemeClr val="accent2">
                <a:lumMod val="25000"/>
              </a:schemeClr>
            </a:solidFill>
            <a:ln w="6242" cap="flat">
              <a:noFill/>
              <a:prstDash val="solid"/>
              <a:miter/>
            </a:ln>
          </p:spPr>
          <p:txBody>
            <a:bodyPr rtlCol="0" anchor="ctr"/>
            <a:lstStyle/>
            <a:p>
              <a:endParaRPr lang="zh-CN" altLang="en-US"/>
            </a:p>
          </p:txBody>
        </p:sp>
        <p:sp>
          <p:nvSpPr>
            <p:cNvPr id="35" name="任意多边形: 形状 34"/>
            <p:cNvSpPr/>
            <p:nvPr/>
          </p:nvSpPr>
          <p:spPr>
            <a:xfrm>
              <a:off x="7370987" y="1420220"/>
              <a:ext cx="1631603" cy="1226341"/>
            </a:xfrm>
            <a:custGeom>
              <a:avLst/>
              <a:gdLst>
                <a:gd name="connsiteX0" fmla="*/ 1631604 w 1631603"/>
                <a:gd name="connsiteY0" fmla="*/ 787671 h 1226341"/>
                <a:gd name="connsiteX1" fmla="*/ 1025222 w 1631603"/>
                <a:gd name="connsiteY1" fmla="*/ 156284 h 1226341"/>
                <a:gd name="connsiteX2" fmla="*/ 356327 w 1631603"/>
                <a:gd name="connsiteY2" fmla="*/ 0 h 1226341"/>
                <a:gd name="connsiteX3" fmla="*/ 0 w 1631603"/>
                <a:gd name="connsiteY3" fmla="*/ 412590 h 1226341"/>
                <a:gd name="connsiteX4" fmla="*/ 262557 w 1631603"/>
                <a:gd name="connsiteY4" fmla="*/ 843933 h 1226341"/>
                <a:gd name="connsiteX5" fmla="*/ 300065 w 1631603"/>
                <a:gd name="connsiteY5" fmla="*/ 737660 h 1226341"/>
                <a:gd name="connsiteX6" fmla="*/ 1219015 w 1631603"/>
                <a:gd name="connsiteY6" fmla="*/ 843933 h 1226341"/>
                <a:gd name="connsiteX7" fmla="*/ 1312785 w 1631603"/>
                <a:gd name="connsiteY7" fmla="*/ 1219015 h 1226341"/>
                <a:gd name="connsiteX8" fmla="*/ 1631604 w 1631603"/>
                <a:gd name="connsiteY8" fmla="*/ 787671 h 12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603" h="1226341">
                  <a:moveTo>
                    <a:pt x="1631604" y="787671"/>
                  </a:moveTo>
                  <a:cubicBezTo>
                    <a:pt x="1631604" y="456349"/>
                    <a:pt x="1269025" y="231300"/>
                    <a:pt x="1025222" y="156284"/>
                  </a:cubicBezTo>
                  <a:cubicBezTo>
                    <a:pt x="828117" y="95646"/>
                    <a:pt x="518863" y="0"/>
                    <a:pt x="356327" y="0"/>
                  </a:cubicBezTo>
                  <a:cubicBezTo>
                    <a:pt x="156284" y="0"/>
                    <a:pt x="0" y="206295"/>
                    <a:pt x="0" y="412590"/>
                  </a:cubicBezTo>
                  <a:cubicBezTo>
                    <a:pt x="0" y="637638"/>
                    <a:pt x="118776" y="806425"/>
                    <a:pt x="262557" y="843933"/>
                  </a:cubicBezTo>
                  <a:cubicBezTo>
                    <a:pt x="287562" y="768917"/>
                    <a:pt x="300065" y="737660"/>
                    <a:pt x="300065" y="737660"/>
                  </a:cubicBezTo>
                  <a:cubicBezTo>
                    <a:pt x="325071" y="768917"/>
                    <a:pt x="993966" y="850185"/>
                    <a:pt x="1219015" y="843933"/>
                  </a:cubicBezTo>
                  <a:cubicBezTo>
                    <a:pt x="1200260" y="925201"/>
                    <a:pt x="1187758" y="1212763"/>
                    <a:pt x="1312785" y="1219015"/>
                  </a:cubicBezTo>
                  <a:cubicBezTo>
                    <a:pt x="1381550" y="1225266"/>
                    <a:pt x="1631604" y="1300282"/>
                    <a:pt x="1631604" y="787671"/>
                  </a:cubicBezTo>
                  <a:close/>
                </a:path>
              </a:pathLst>
            </a:custGeom>
            <a:solidFill>
              <a:schemeClr val="accent2"/>
            </a:solidFill>
            <a:ln w="6242" cap="flat">
              <a:noFill/>
              <a:prstDash val="solid"/>
              <a:miter/>
            </a:ln>
          </p:spPr>
          <p:txBody>
            <a:bodyPr rtlCol="0" anchor="ctr"/>
            <a:lstStyle/>
            <a:p>
              <a:endParaRPr lang="zh-CN" altLang="en-US"/>
            </a:p>
          </p:txBody>
        </p:sp>
        <p:sp>
          <p:nvSpPr>
            <p:cNvPr id="36" name="任意多边形: 形状 35"/>
            <p:cNvSpPr/>
            <p:nvPr/>
          </p:nvSpPr>
          <p:spPr>
            <a:xfrm>
              <a:off x="7330416" y="1357706"/>
              <a:ext cx="1218951" cy="276872"/>
            </a:xfrm>
            <a:custGeom>
              <a:avLst/>
              <a:gdLst>
                <a:gd name="connsiteX0" fmla="*/ 1218952 w 1218951"/>
                <a:gd name="connsiteY0" fmla="*/ 250054 h 276872"/>
                <a:gd name="connsiteX1" fmla="*/ 1003155 w 1218951"/>
                <a:gd name="connsiteY1" fmla="*/ 156284 h 276872"/>
                <a:gd name="connsiteX2" fmla="*/ 334260 w 1218951"/>
                <a:gd name="connsiteY2" fmla="*/ 0 h 276872"/>
                <a:gd name="connsiteX3" fmla="*/ 0 w 1218951"/>
                <a:gd name="connsiteY3" fmla="*/ 276873 h 276872"/>
              </a:gdLst>
              <a:ahLst/>
              <a:cxnLst>
                <a:cxn ang="0">
                  <a:pos x="connsiteX0" y="connsiteY0"/>
                </a:cxn>
                <a:cxn ang="0">
                  <a:pos x="connsiteX1" y="connsiteY1"/>
                </a:cxn>
                <a:cxn ang="0">
                  <a:pos x="connsiteX2" y="connsiteY2"/>
                </a:cxn>
                <a:cxn ang="0">
                  <a:pos x="connsiteX3" y="connsiteY3"/>
                </a:cxn>
              </a:cxnLst>
              <a:rect l="l" t="t" r="r" b="b"/>
              <a:pathLst>
                <a:path w="1218951" h="276872">
                  <a:moveTo>
                    <a:pt x="1218952" y="250054"/>
                  </a:moveTo>
                  <a:cubicBezTo>
                    <a:pt x="1150512" y="211315"/>
                    <a:pt x="1078178" y="179883"/>
                    <a:pt x="1003155" y="156284"/>
                  </a:cubicBezTo>
                  <a:cubicBezTo>
                    <a:pt x="806050" y="95646"/>
                    <a:pt x="496795" y="0"/>
                    <a:pt x="334260" y="0"/>
                  </a:cubicBezTo>
                  <a:cubicBezTo>
                    <a:pt x="178789" y="0"/>
                    <a:pt x="49761" y="124527"/>
                    <a:pt x="0" y="276873"/>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7" name="任意多边形: 形状 36"/>
            <p:cNvSpPr/>
            <p:nvPr/>
          </p:nvSpPr>
          <p:spPr>
            <a:xfrm>
              <a:off x="8515680" y="1768108"/>
              <a:ext cx="424397" cy="815939"/>
            </a:xfrm>
            <a:custGeom>
              <a:avLst/>
              <a:gdLst>
                <a:gd name="connsiteX0" fmla="*/ 11808 w 424397"/>
                <a:gd name="connsiteY0" fmla="*/ 433532 h 815939"/>
                <a:gd name="connsiteX1" fmla="*/ 105578 w 424397"/>
                <a:gd name="connsiteY1" fmla="*/ 808613 h 815939"/>
                <a:gd name="connsiteX2" fmla="*/ 424398 w 424397"/>
                <a:gd name="connsiteY2" fmla="*/ 377269 h 815939"/>
                <a:gd name="connsiteX3" fmla="*/ 249360 w 424397"/>
                <a:gd name="connsiteY3" fmla="*/ 0 h 815939"/>
              </a:gdLst>
              <a:ahLst/>
              <a:cxnLst>
                <a:cxn ang="0">
                  <a:pos x="connsiteX0" y="connsiteY0"/>
                </a:cxn>
                <a:cxn ang="0">
                  <a:pos x="connsiteX1" y="connsiteY1"/>
                </a:cxn>
                <a:cxn ang="0">
                  <a:pos x="connsiteX2" y="connsiteY2"/>
                </a:cxn>
                <a:cxn ang="0">
                  <a:pos x="connsiteX3" y="connsiteY3"/>
                </a:cxn>
              </a:cxnLst>
              <a:rect l="l" t="t" r="r" b="b"/>
              <a:pathLst>
                <a:path w="424397" h="815939">
                  <a:moveTo>
                    <a:pt x="11808" y="433532"/>
                  </a:moveTo>
                  <a:cubicBezTo>
                    <a:pt x="-6946" y="514799"/>
                    <a:pt x="-19449" y="802362"/>
                    <a:pt x="105578" y="808613"/>
                  </a:cubicBezTo>
                  <a:cubicBezTo>
                    <a:pt x="174343" y="814864"/>
                    <a:pt x="424398" y="889881"/>
                    <a:pt x="424398" y="377269"/>
                  </a:cubicBezTo>
                  <a:cubicBezTo>
                    <a:pt x="424398" y="228862"/>
                    <a:pt x="351632" y="101835"/>
                    <a:pt x="249360"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8" name="任意多边形: 形状 37"/>
            <p:cNvSpPr/>
            <p:nvPr/>
          </p:nvSpPr>
          <p:spPr>
            <a:xfrm>
              <a:off x="7324102" y="1908451"/>
              <a:ext cx="929201" cy="293188"/>
            </a:xfrm>
            <a:custGeom>
              <a:avLst/>
              <a:gdLst>
                <a:gd name="connsiteX0" fmla="*/ 0 w 929201"/>
                <a:gd name="connsiteY0" fmla="*/ 0 h 293188"/>
                <a:gd name="connsiteX1" fmla="*/ 246678 w 929201"/>
                <a:gd name="connsiteY1" fmla="*/ 293189 h 293188"/>
                <a:gd name="connsiteX2" fmla="*/ 284187 w 929201"/>
                <a:gd name="connsiteY2" fmla="*/ 186916 h 293188"/>
                <a:gd name="connsiteX3" fmla="*/ 929202 w 929201"/>
                <a:gd name="connsiteY3" fmla="*/ 280686 h 293188"/>
              </a:gdLst>
              <a:ahLst/>
              <a:cxnLst>
                <a:cxn ang="0">
                  <a:pos x="connsiteX0" y="connsiteY0"/>
                </a:cxn>
                <a:cxn ang="0">
                  <a:pos x="connsiteX1" y="connsiteY1"/>
                </a:cxn>
                <a:cxn ang="0">
                  <a:pos x="connsiteX2" y="connsiteY2"/>
                </a:cxn>
                <a:cxn ang="0">
                  <a:pos x="connsiteX3" y="connsiteY3"/>
                </a:cxn>
              </a:cxnLst>
              <a:rect l="l" t="t" r="r" b="b"/>
              <a:pathLst>
                <a:path w="929201" h="293188">
                  <a:moveTo>
                    <a:pt x="0" y="0"/>
                  </a:moveTo>
                  <a:cubicBezTo>
                    <a:pt x="37008" y="154158"/>
                    <a:pt x="134154" y="263807"/>
                    <a:pt x="246678" y="293189"/>
                  </a:cubicBezTo>
                  <a:cubicBezTo>
                    <a:pt x="271684" y="218172"/>
                    <a:pt x="284187" y="186916"/>
                    <a:pt x="284187" y="186916"/>
                  </a:cubicBezTo>
                  <a:cubicBezTo>
                    <a:pt x="302066" y="209295"/>
                    <a:pt x="650329" y="257368"/>
                    <a:pt x="929202" y="280686"/>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9" name="任意多边形: 形状 38"/>
            <p:cNvSpPr/>
            <p:nvPr/>
          </p:nvSpPr>
          <p:spPr>
            <a:xfrm>
              <a:off x="8558745" y="2489202"/>
              <a:ext cx="337573" cy="337573"/>
            </a:xfrm>
            <a:custGeom>
              <a:avLst/>
              <a:gdLst>
                <a:gd name="connsiteX0" fmla="*/ 337573 w 337573"/>
                <a:gd name="connsiteY0" fmla="*/ 168787 h 337573"/>
                <a:gd name="connsiteX1" fmla="*/ 168787 w 337573"/>
                <a:gd name="connsiteY1" fmla="*/ 337573 h 337573"/>
                <a:gd name="connsiteX2" fmla="*/ 0 w 337573"/>
                <a:gd name="connsiteY2" fmla="*/ 168787 h 337573"/>
                <a:gd name="connsiteX3" fmla="*/ 168787 w 337573"/>
                <a:gd name="connsiteY3" fmla="*/ 0 h 337573"/>
                <a:gd name="connsiteX4" fmla="*/ 337573 w 337573"/>
                <a:gd name="connsiteY4" fmla="*/ 168787 h 337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73" h="337573">
                  <a:moveTo>
                    <a:pt x="337573" y="168787"/>
                  </a:moveTo>
                  <a:cubicBezTo>
                    <a:pt x="337573" y="262005"/>
                    <a:pt x="262005" y="337573"/>
                    <a:pt x="168787" y="337573"/>
                  </a:cubicBezTo>
                  <a:cubicBezTo>
                    <a:pt x="75568" y="337573"/>
                    <a:pt x="0" y="262005"/>
                    <a:pt x="0" y="168787"/>
                  </a:cubicBezTo>
                  <a:cubicBezTo>
                    <a:pt x="0" y="75568"/>
                    <a:pt x="75568" y="0"/>
                    <a:pt x="168787" y="0"/>
                  </a:cubicBezTo>
                  <a:cubicBezTo>
                    <a:pt x="262005" y="0"/>
                    <a:pt x="337573" y="75568"/>
                    <a:pt x="337573" y="168787"/>
                  </a:cubicBezTo>
                  <a:close/>
                </a:path>
              </a:pathLst>
            </a:custGeom>
            <a:solidFill>
              <a:srgbClr val="FFFFFF"/>
            </a:solidFill>
            <a:ln w="6242" cap="flat">
              <a:noFill/>
              <a:prstDash val="solid"/>
              <a:miter/>
            </a:ln>
          </p:spPr>
          <p:txBody>
            <a:bodyPr rtlCol="0" anchor="ctr"/>
            <a:lstStyle/>
            <a:p>
              <a:endParaRPr lang="zh-CN" altLang="en-US"/>
            </a:p>
          </p:txBody>
        </p:sp>
        <p:sp>
          <p:nvSpPr>
            <p:cNvPr id="40" name="任意多边形: 形状 39"/>
            <p:cNvSpPr/>
            <p:nvPr/>
          </p:nvSpPr>
          <p:spPr>
            <a:xfrm>
              <a:off x="8508734" y="2446943"/>
              <a:ext cx="117963" cy="161034"/>
            </a:xfrm>
            <a:custGeom>
              <a:avLst/>
              <a:gdLst>
                <a:gd name="connsiteX0" fmla="*/ 0 w 117963"/>
                <a:gd name="connsiteY0" fmla="*/ 161035 h 161034"/>
                <a:gd name="connsiteX1" fmla="*/ 117963 w 117963"/>
                <a:gd name="connsiteY1" fmla="*/ 0 h 161034"/>
              </a:gdLst>
              <a:ahLst/>
              <a:cxnLst>
                <a:cxn ang="0">
                  <a:pos x="connsiteX0" y="connsiteY0"/>
                </a:cxn>
                <a:cxn ang="0">
                  <a:pos x="connsiteX1" y="connsiteY1"/>
                </a:cxn>
              </a:cxnLst>
              <a:rect l="l" t="t" r="r" b="b"/>
              <a:pathLst>
                <a:path w="117963" h="161034">
                  <a:moveTo>
                    <a:pt x="0" y="161035"/>
                  </a:moveTo>
                  <a:cubicBezTo>
                    <a:pt x="-37" y="87363"/>
                    <a:pt x="47710" y="22180"/>
                    <a:pt x="117963" y="0"/>
                  </a:cubicBezTo>
                </a:path>
              </a:pathLst>
            </a:custGeom>
            <a:noFill/>
            <a:ln w="29838" cap="rnd">
              <a:solidFill>
                <a:srgbClr val="1B3C87"/>
              </a:solidFill>
              <a:prstDash val="solid"/>
              <a:round/>
            </a:ln>
          </p:spPr>
          <p:txBody>
            <a:bodyPr rtlCol="0" anchor="ctr"/>
            <a:lstStyle/>
            <a:p>
              <a:endParaRPr lang="zh-CN" altLang="en-US"/>
            </a:p>
          </p:txBody>
        </p:sp>
        <p:sp>
          <p:nvSpPr>
            <p:cNvPr id="41" name="任意多边形: 形状 40"/>
            <p:cNvSpPr/>
            <p:nvPr/>
          </p:nvSpPr>
          <p:spPr>
            <a:xfrm>
              <a:off x="8626697" y="2439146"/>
              <a:ext cx="219392" cy="337617"/>
            </a:xfrm>
            <a:custGeom>
              <a:avLst/>
              <a:gdLst>
                <a:gd name="connsiteX0" fmla="*/ 0 w 219392"/>
                <a:gd name="connsiteY0" fmla="*/ 7796 h 337617"/>
                <a:gd name="connsiteX1" fmla="*/ 211596 w 219392"/>
                <a:gd name="connsiteY1" fmla="*/ 118270 h 337617"/>
                <a:gd name="connsiteX2" fmla="*/ 101128 w 219392"/>
                <a:gd name="connsiteY2" fmla="*/ 329866 h 337617"/>
                <a:gd name="connsiteX3" fmla="*/ 50824 w 219392"/>
                <a:gd name="connsiteY3" fmla="*/ 337618 h 337617"/>
                <a:gd name="connsiteX4" fmla="*/ 8564 w 219392"/>
                <a:gd name="connsiteY4" fmla="*/ 332304 h 33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392" h="337617">
                  <a:moveTo>
                    <a:pt x="0" y="7796"/>
                  </a:moveTo>
                  <a:cubicBezTo>
                    <a:pt x="88938" y="-20128"/>
                    <a:pt x="183671" y="29332"/>
                    <a:pt x="211596" y="118270"/>
                  </a:cubicBezTo>
                  <a:cubicBezTo>
                    <a:pt x="239521" y="207208"/>
                    <a:pt x="190060" y="301941"/>
                    <a:pt x="101128" y="329866"/>
                  </a:cubicBezTo>
                  <a:cubicBezTo>
                    <a:pt x="84844" y="334980"/>
                    <a:pt x="67884" y="337593"/>
                    <a:pt x="50824" y="337618"/>
                  </a:cubicBezTo>
                  <a:cubicBezTo>
                    <a:pt x="36570" y="337618"/>
                    <a:pt x="22373" y="335830"/>
                    <a:pt x="8564" y="332304"/>
                  </a:cubicBezTo>
                </a:path>
              </a:pathLst>
            </a:custGeom>
            <a:noFill/>
            <a:ln w="29838" cap="rnd">
              <a:solidFill>
                <a:schemeClr val="accent2">
                  <a:lumMod val="25000"/>
                </a:schemeClr>
              </a:solidFill>
              <a:prstDash val="solid"/>
              <a:round/>
            </a:ln>
          </p:spPr>
          <p:txBody>
            <a:bodyPr rtlCol="0" anchor="ctr"/>
            <a:lstStyle/>
            <a:p>
              <a:endParaRPr lang="zh-CN" altLang="en-US"/>
            </a:p>
          </p:txBody>
        </p:sp>
      </p:grpSp>
      <p:sp>
        <p:nvSpPr>
          <p:cNvPr id="42" name="任意多边形: 形状 41"/>
          <p:cNvSpPr/>
          <p:nvPr userDrawn="1"/>
        </p:nvSpPr>
        <p:spPr>
          <a:xfrm>
            <a:off x="6247419" y="2086888"/>
            <a:ext cx="2791865" cy="918457"/>
          </a:xfrm>
          <a:custGeom>
            <a:avLst/>
            <a:gdLst>
              <a:gd name="connsiteX0" fmla="*/ 113523 w 2791865"/>
              <a:gd name="connsiteY0" fmla="*/ 0 h 918457"/>
              <a:gd name="connsiteX1" fmla="*/ 2678342 w 2791865"/>
              <a:gd name="connsiteY1" fmla="*/ 0 h 918457"/>
              <a:gd name="connsiteX2" fmla="*/ 2791865 w 2791865"/>
              <a:gd name="connsiteY2" fmla="*/ 113523 h 918457"/>
              <a:gd name="connsiteX3" fmla="*/ 2791865 w 2791865"/>
              <a:gd name="connsiteY3" fmla="*/ 567600 h 918457"/>
              <a:gd name="connsiteX4" fmla="*/ 2678342 w 2791865"/>
              <a:gd name="connsiteY4" fmla="*/ 681123 h 918457"/>
              <a:gd name="connsiteX5" fmla="*/ 583894 w 2791865"/>
              <a:gd name="connsiteY5" fmla="*/ 681123 h 918457"/>
              <a:gd name="connsiteX6" fmla="*/ 402465 w 2791865"/>
              <a:gd name="connsiteY6" fmla="*/ 918457 h 918457"/>
              <a:gd name="connsiteX7" fmla="*/ 221037 w 2791865"/>
              <a:gd name="connsiteY7" fmla="*/ 681123 h 918457"/>
              <a:gd name="connsiteX8" fmla="*/ 113523 w 2791865"/>
              <a:gd name="connsiteY8" fmla="*/ 681123 h 918457"/>
              <a:gd name="connsiteX9" fmla="*/ 0 w 2791865"/>
              <a:gd name="connsiteY9" fmla="*/ 567600 h 918457"/>
              <a:gd name="connsiteX10" fmla="*/ 0 w 2791865"/>
              <a:gd name="connsiteY10" fmla="*/ 113523 h 918457"/>
              <a:gd name="connsiteX11" fmla="*/ 113523 w 2791865"/>
              <a:gd name="connsiteY11" fmla="*/ 0 h 91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1865" h="918457">
                <a:moveTo>
                  <a:pt x="113523" y="0"/>
                </a:moveTo>
                <a:lnTo>
                  <a:pt x="2678342" y="0"/>
                </a:lnTo>
                <a:cubicBezTo>
                  <a:pt x="2741039" y="0"/>
                  <a:pt x="2791865" y="50826"/>
                  <a:pt x="2791865" y="113523"/>
                </a:cubicBezTo>
                <a:lnTo>
                  <a:pt x="2791865" y="567600"/>
                </a:lnTo>
                <a:cubicBezTo>
                  <a:pt x="2791865" y="630297"/>
                  <a:pt x="2741039" y="681123"/>
                  <a:pt x="2678342" y="681123"/>
                </a:cubicBezTo>
                <a:lnTo>
                  <a:pt x="583894" y="681123"/>
                </a:lnTo>
                <a:lnTo>
                  <a:pt x="402465" y="918457"/>
                </a:lnTo>
                <a:lnTo>
                  <a:pt x="221037" y="681123"/>
                </a:lnTo>
                <a:lnTo>
                  <a:pt x="113523" y="681123"/>
                </a:lnTo>
                <a:cubicBezTo>
                  <a:pt x="50826" y="681123"/>
                  <a:pt x="0" y="630297"/>
                  <a:pt x="0" y="567600"/>
                </a:cubicBezTo>
                <a:lnTo>
                  <a:pt x="0" y="113523"/>
                </a:lnTo>
                <a:cubicBezTo>
                  <a:pt x="0" y="50826"/>
                  <a:pt x="50826" y="0"/>
                  <a:pt x="1135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5" name="文本占位符 44"/>
          <p:cNvSpPr>
            <a:spLocks noGrp="1"/>
          </p:cNvSpPr>
          <p:nvPr>
            <p:ph type="body" sz="quarter" idx="10" hasCustomPrompt="1"/>
          </p:nvPr>
        </p:nvSpPr>
        <p:spPr>
          <a:xfrm>
            <a:off x="6688067" y="2185633"/>
            <a:ext cx="1910568" cy="436563"/>
          </a:xfrm>
          <a:prstGeom prst="rect">
            <a:avLst/>
          </a:prstGeom>
        </p:spPr>
        <p:txBody>
          <a:bodyPr/>
          <a:lstStyle>
            <a:lvl1pPr marL="0" indent="0">
              <a:buNone/>
              <a:defRPr sz="3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47" name="文本占位符 46"/>
          <p:cNvSpPr>
            <a:spLocks noGrp="1"/>
          </p:cNvSpPr>
          <p:nvPr>
            <p:ph type="body" sz="quarter" idx="11" hasCustomPrompt="1"/>
          </p:nvPr>
        </p:nvSpPr>
        <p:spPr>
          <a:xfrm>
            <a:off x="6196850" y="3310028"/>
            <a:ext cx="2791864" cy="709304"/>
          </a:xfrm>
          <a:prstGeom prst="rect">
            <a:avLst/>
          </a:prstGeom>
        </p:spPr>
        <p:txBody>
          <a:bodyPr/>
          <a:lstStyle>
            <a:lvl1pPr marL="0" indent="0">
              <a:buNone/>
              <a:defRPr sz="4400" b="1">
                <a:latin typeface="+mj-ea"/>
                <a:ea typeface="+mj-ea"/>
              </a:defRPr>
            </a:lvl1pPr>
            <a:lvl2pPr marL="457200" indent="0">
              <a:buNone/>
              <a:defRPr sz="4800"/>
            </a:lvl2pPr>
            <a:lvl3pPr marL="914400" indent="0">
              <a:buNone/>
              <a:defRPr sz="4800"/>
            </a:lvl3pPr>
            <a:lvl4pPr marL="1371600" indent="0">
              <a:buNone/>
              <a:defRPr sz="4800"/>
            </a:lvl4pPr>
            <a:lvl5pPr marL="1828800" indent="0">
              <a:buNone/>
              <a:defRPr sz="4800"/>
            </a:lvl5pPr>
          </a:lstStyle>
          <a:p>
            <a:pPr lvl="0"/>
            <a:r>
              <a:rPr lang="zh-CN" altLang="en-US" dirty="0"/>
              <a:t>工作业绩</a:t>
            </a:r>
            <a:endParaRPr lang="zh-CN" altLang="en-US" dirty="0"/>
          </a:p>
        </p:txBody>
      </p:sp>
      <p:sp>
        <p:nvSpPr>
          <p:cNvPr id="49" name="文本占位符 48"/>
          <p:cNvSpPr>
            <a:spLocks noGrp="1"/>
          </p:cNvSpPr>
          <p:nvPr>
            <p:ph type="body" sz="quarter" idx="12" hasCustomPrompt="1"/>
          </p:nvPr>
        </p:nvSpPr>
        <p:spPr>
          <a:xfrm>
            <a:off x="6228083" y="4176186"/>
            <a:ext cx="4881195" cy="655875"/>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r>
              <a:rPr lang="zh-CN" altLang="en-US" sz="1600" dirty="0"/>
              <a:t>在这里输入你的正文，阐述与关键词标题相关的具体内容，若字数太多酌情先删减文案，再缩小字号</a:t>
            </a:r>
            <a:endParaRPr lang="zh-CN" altLang="en-US" sz="16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accent2">
            <a:alpha val="17000"/>
          </a:schemeClr>
        </a:solidFill>
        <a:effectLst/>
      </p:bgPr>
    </p:bg>
    <p:spTree>
      <p:nvGrpSpPr>
        <p:cNvPr id="1" name=""/>
        <p:cNvGrpSpPr/>
        <p:nvPr/>
      </p:nvGrpSpPr>
      <p:grpSpPr>
        <a:xfrm>
          <a:off x="0" y="0"/>
          <a:ext cx="0" cy="0"/>
          <a:chOff x="0" y="0"/>
          <a:chExt cx="0" cy="0"/>
        </a:xfrm>
      </p:grpSpPr>
      <p:sp>
        <p:nvSpPr>
          <p:cNvPr id="3" name="矩形: 圆角 2"/>
          <p:cNvSpPr/>
          <p:nvPr userDrawn="1"/>
        </p:nvSpPr>
        <p:spPr>
          <a:xfrm>
            <a:off x="567300" y="480446"/>
            <a:ext cx="11057402" cy="6071480"/>
          </a:xfrm>
          <a:prstGeom prst="roundRect">
            <a:avLst>
              <a:gd name="adj" fmla="val 4287"/>
            </a:avLst>
          </a:prstGeom>
          <a:solidFill>
            <a:schemeClr val="bg1"/>
          </a:solidFill>
          <a:ln>
            <a:solidFill>
              <a:schemeClr val="accent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rotWithShape="1">
          <a:blip r:embed="rId2">
            <a:duotone>
              <a:schemeClr val="accent2">
                <a:shade val="45000"/>
                <a:satMod val="135000"/>
              </a:schemeClr>
              <a:prstClr val="white"/>
            </a:duotone>
          </a:blip>
          <a:srcRect t="23121" r="-53" b="17185"/>
          <a:stretch>
            <a:fillRect/>
          </a:stretch>
        </p:blipFill>
        <p:spPr>
          <a:xfrm>
            <a:off x="567299" y="480446"/>
            <a:ext cx="11057402" cy="6142028"/>
          </a:xfrm>
          <a:prstGeom prst="roundRect">
            <a:avLst>
              <a:gd name="adj" fmla="val 6444"/>
            </a:avLst>
          </a:prstGeom>
          <a:ln>
            <a:noFill/>
          </a:ln>
        </p:spPr>
      </p:pic>
      <p:sp>
        <p:nvSpPr>
          <p:cNvPr id="4" name="任意多边形: 形状 3"/>
          <p:cNvSpPr/>
          <p:nvPr userDrawn="1"/>
        </p:nvSpPr>
        <p:spPr>
          <a:xfrm>
            <a:off x="550323" y="867652"/>
            <a:ext cx="2266039" cy="646332"/>
          </a:xfrm>
          <a:custGeom>
            <a:avLst/>
            <a:gdLst>
              <a:gd name="connsiteX0" fmla="*/ 0 w 2170032"/>
              <a:gd name="connsiteY0" fmla="*/ 0 h 646332"/>
              <a:gd name="connsiteX1" fmla="*/ 1846866 w 2170032"/>
              <a:gd name="connsiteY1" fmla="*/ 0 h 646332"/>
              <a:gd name="connsiteX2" fmla="*/ 2170032 w 2170032"/>
              <a:gd name="connsiteY2" fmla="*/ 323166 h 646332"/>
              <a:gd name="connsiteX3" fmla="*/ 2170031 w 2170032"/>
              <a:gd name="connsiteY3" fmla="*/ 323166 h 646332"/>
              <a:gd name="connsiteX4" fmla="*/ 1846865 w 2170032"/>
              <a:gd name="connsiteY4" fmla="*/ 646332 h 646332"/>
              <a:gd name="connsiteX5" fmla="*/ 0 w 2170032"/>
              <a:gd name="connsiteY5" fmla="*/ 646331 h 646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0032" h="646332">
                <a:moveTo>
                  <a:pt x="0" y="0"/>
                </a:moveTo>
                <a:lnTo>
                  <a:pt x="1846866" y="0"/>
                </a:lnTo>
                <a:cubicBezTo>
                  <a:pt x="2025346" y="0"/>
                  <a:pt x="2170032" y="144686"/>
                  <a:pt x="2170032" y="323166"/>
                </a:cubicBezTo>
                <a:lnTo>
                  <a:pt x="2170031" y="323166"/>
                </a:lnTo>
                <a:cubicBezTo>
                  <a:pt x="2170031" y="501646"/>
                  <a:pt x="2025345" y="646332"/>
                  <a:pt x="1846865" y="646332"/>
                </a:cubicBezTo>
                <a:lnTo>
                  <a:pt x="0" y="646331"/>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文本占位符 8"/>
          <p:cNvSpPr>
            <a:spLocks noGrp="1"/>
          </p:cNvSpPr>
          <p:nvPr>
            <p:ph type="body" sz="quarter" idx="10" hasCustomPrompt="1"/>
          </p:nvPr>
        </p:nvSpPr>
        <p:spPr>
          <a:xfrm>
            <a:off x="891368" y="970178"/>
            <a:ext cx="1583948" cy="424732"/>
          </a:xfrm>
          <a:prstGeom prst="rect">
            <a:avLst/>
          </a:prstGeom>
        </p:spPr>
        <p:txBody>
          <a:bodyPr>
            <a:spAutoFit/>
          </a:bodyPr>
          <a:lstStyle>
            <a:lvl1pPr marL="0" indent="0">
              <a:buNone/>
              <a:defRPr sz="2400">
                <a:solidFill>
                  <a:schemeClr val="tx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输入标题</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页幻灯片">
    <p:bg>
      <p:bgPr>
        <a:solidFill>
          <a:schemeClr val="accent2">
            <a:alpha val="17000"/>
          </a:schemeClr>
        </a:solidFill>
        <a:effectLst/>
      </p:bgPr>
    </p:bg>
    <p:spTree>
      <p:nvGrpSpPr>
        <p:cNvPr id="1" name=""/>
        <p:cNvGrpSpPr/>
        <p:nvPr/>
      </p:nvGrpSpPr>
      <p:grpSpPr>
        <a:xfrm>
          <a:off x="0" y="0"/>
          <a:ext cx="0" cy="0"/>
          <a:chOff x="0" y="0"/>
          <a:chExt cx="0" cy="0"/>
        </a:xfrm>
      </p:grpSpPr>
      <p:sp>
        <p:nvSpPr>
          <p:cNvPr id="3" name="矩形: 圆角 2"/>
          <p:cNvSpPr/>
          <p:nvPr userDrawn="1"/>
        </p:nvSpPr>
        <p:spPr>
          <a:xfrm>
            <a:off x="567300" y="480446"/>
            <a:ext cx="11057402" cy="6071480"/>
          </a:xfrm>
          <a:prstGeom prst="roundRect">
            <a:avLst>
              <a:gd name="adj" fmla="val 4287"/>
            </a:avLst>
          </a:prstGeom>
          <a:solidFill>
            <a:schemeClr val="bg1"/>
          </a:solidFill>
          <a:ln>
            <a:solidFill>
              <a:schemeClr val="accent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rotWithShape="1">
          <a:blip r:embed="rId2">
            <a:duotone>
              <a:schemeClr val="accent2">
                <a:shade val="45000"/>
                <a:satMod val="135000"/>
              </a:schemeClr>
              <a:prstClr val="white"/>
            </a:duotone>
          </a:blip>
          <a:srcRect t="23121" r="-53" b="17185"/>
          <a:stretch>
            <a:fillRect/>
          </a:stretch>
        </p:blipFill>
        <p:spPr>
          <a:xfrm>
            <a:off x="567297" y="480446"/>
            <a:ext cx="11057403" cy="6142028"/>
          </a:xfrm>
          <a:prstGeom prst="roundRect">
            <a:avLst>
              <a:gd name="adj" fmla="val 6444"/>
            </a:avLst>
          </a:prstGeom>
          <a:ln>
            <a:noFill/>
          </a:ln>
        </p:spPr>
      </p:pic>
      <p:grpSp>
        <p:nvGrpSpPr>
          <p:cNvPr id="4" name="组合 3"/>
          <p:cNvGrpSpPr/>
          <p:nvPr userDrawn="1"/>
        </p:nvGrpSpPr>
        <p:grpSpPr>
          <a:xfrm flipH="1">
            <a:off x="1138059" y="1362582"/>
            <a:ext cx="5880092" cy="5224618"/>
            <a:chOff x="4998468" y="1262311"/>
            <a:chExt cx="5880092" cy="5224618"/>
          </a:xfrm>
        </p:grpSpPr>
        <p:sp>
          <p:nvSpPr>
            <p:cNvPr id="5" name="任意多边形: 形状 4"/>
            <p:cNvSpPr/>
            <p:nvPr/>
          </p:nvSpPr>
          <p:spPr>
            <a:xfrm>
              <a:off x="4998468" y="1262311"/>
              <a:ext cx="5468388" cy="5224618"/>
            </a:xfrm>
            <a:custGeom>
              <a:avLst/>
              <a:gdLst>
                <a:gd name="connsiteX0" fmla="*/ 5286152 w 5719334"/>
                <a:gd name="connsiteY0" fmla="*/ 60640 h 5657214"/>
                <a:gd name="connsiteX1" fmla="*/ 5692990 w 5719334"/>
                <a:gd name="connsiteY1" fmla="*/ 1979807 h 5657214"/>
                <a:gd name="connsiteX2" fmla="*/ 5583029 w 5719334"/>
                <a:gd name="connsiteY2" fmla="*/ 4148528 h 5657214"/>
                <a:gd name="connsiteX3" fmla="*/ 4336258 w 5719334"/>
                <a:gd name="connsiteY3" fmla="*/ 5648228 h 5657214"/>
                <a:gd name="connsiteX4" fmla="*/ 2239178 w 5719334"/>
                <a:gd name="connsiteY4" fmla="*/ 4895690 h 5657214"/>
                <a:gd name="connsiteX5" fmla="*/ 189233 w 5719334"/>
                <a:gd name="connsiteY5" fmla="*/ 4132587 h 5657214"/>
                <a:gd name="connsiteX6" fmla="*/ 395278 w 5719334"/>
                <a:gd name="connsiteY6" fmla="*/ 2294250 h 5657214"/>
                <a:gd name="connsiteX7" fmla="*/ 1814898 w 5719334"/>
                <a:gd name="connsiteY7" fmla="*/ 1201200 h 5657214"/>
                <a:gd name="connsiteX8" fmla="*/ 3337479 w 5719334"/>
                <a:gd name="connsiteY8" fmla="*/ 576065 h 5657214"/>
                <a:gd name="connsiteX9" fmla="*/ 5286152 w 5719334"/>
                <a:gd name="connsiteY9" fmla="*/ 60640 h 56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9334" h="5657214">
                  <a:moveTo>
                    <a:pt x="5286152" y="60640"/>
                  </a:moveTo>
                  <a:cubicBezTo>
                    <a:pt x="5710494" y="285689"/>
                    <a:pt x="5675549" y="1188635"/>
                    <a:pt x="5692990" y="1979807"/>
                  </a:cubicBezTo>
                  <a:cubicBezTo>
                    <a:pt x="5710431" y="2770979"/>
                    <a:pt x="5780509" y="3450064"/>
                    <a:pt x="5583029" y="4148528"/>
                  </a:cubicBezTo>
                  <a:cubicBezTo>
                    <a:pt x="5385548" y="4846992"/>
                    <a:pt x="4921198" y="5564397"/>
                    <a:pt x="4336258" y="5648228"/>
                  </a:cubicBezTo>
                  <a:cubicBezTo>
                    <a:pt x="3749568" y="5733809"/>
                    <a:pt x="3040664" y="5187253"/>
                    <a:pt x="2239178" y="4895690"/>
                  </a:cubicBezTo>
                  <a:cubicBezTo>
                    <a:pt x="1437692" y="4604127"/>
                    <a:pt x="543998" y="4567369"/>
                    <a:pt x="189233" y="4132587"/>
                  </a:cubicBezTo>
                  <a:cubicBezTo>
                    <a:pt x="-165531" y="3697805"/>
                    <a:pt x="21634" y="2864936"/>
                    <a:pt x="395278" y="2294250"/>
                  </a:cubicBezTo>
                  <a:cubicBezTo>
                    <a:pt x="770672" y="1723251"/>
                    <a:pt x="1332981" y="1415934"/>
                    <a:pt x="1814898" y="1201200"/>
                  </a:cubicBezTo>
                  <a:cubicBezTo>
                    <a:pt x="2295065" y="986404"/>
                    <a:pt x="2696652" y="864190"/>
                    <a:pt x="3337479" y="576065"/>
                  </a:cubicBezTo>
                  <a:cubicBezTo>
                    <a:pt x="3980056" y="289377"/>
                    <a:pt x="4861872" y="-164596"/>
                    <a:pt x="5286152" y="60640"/>
                  </a:cubicBezTo>
                  <a:close/>
                </a:path>
              </a:pathLst>
            </a:custGeom>
            <a:solidFill>
              <a:srgbClr val="F0F0F0"/>
            </a:solidFill>
            <a:ln w="6242" cap="flat">
              <a:noFill/>
              <a:prstDash val="solid"/>
              <a:miter/>
            </a:ln>
          </p:spPr>
          <p:txBody>
            <a:bodyPr rtlCol="0" anchor="ctr"/>
            <a:lstStyle/>
            <a:p>
              <a:endParaRPr lang="zh-CN" altLang="en-US"/>
            </a:p>
          </p:txBody>
        </p:sp>
        <p:sp>
          <p:nvSpPr>
            <p:cNvPr id="6" name="任意多边形: 形状 5"/>
            <p:cNvSpPr/>
            <p:nvPr/>
          </p:nvSpPr>
          <p:spPr>
            <a:xfrm>
              <a:off x="5356607" y="4026172"/>
              <a:ext cx="238995" cy="154272"/>
            </a:xfrm>
            <a:custGeom>
              <a:avLst/>
              <a:gdLst>
                <a:gd name="connsiteX0" fmla="*/ 238995 w 238995"/>
                <a:gd name="connsiteY0" fmla="*/ 132143 h 154272"/>
                <a:gd name="connsiteX1" fmla="*/ 38952 w 238995"/>
                <a:gd name="connsiteY1" fmla="*/ 7115 h 154272"/>
                <a:gd name="connsiteX2" fmla="*/ 62394 w 238995"/>
                <a:gd name="connsiteY2" fmla="*/ 154272 h 154272"/>
              </a:gdLst>
              <a:ahLst/>
              <a:cxnLst>
                <a:cxn ang="0">
                  <a:pos x="connsiteX0" y="connsiteY0"/>
                </a:cxn>
                <a:cxn ang="0">
                  <a:pos x="connsiteX1" y="connsiteY1"/>
                </a:cxn>
                <a:cxn ang="0">
                  <a:pos x="connsiteX2" y="connsiteY2"/>
                </a:cxn>
              </a:cxnLst>
              <a:rect l="l" t="t" r="r" b="b"/>
              <a:pathLst>
                <a:path w="238995" h="154272">
                  <a:moveTo>
                    <a:pt x="238995" y="132143"/>
                  </a:moveTo>
                  <a:cubicBezTo>
                    <a:pt x="195236" y="119640"/>
                    <a:pt x="63957" y="38372"/>
                    <a:pt x="38952" y="7115"/>
                  </a:cubicBezTo>
                  <a:cubicBezTo>
                    <a:pt x="13946" y="-24142"/>
                    <a:pt x="-45442" y="51688"/>
                    <a:pt x="62394" y="154272"/>
                  </a:cubicBezTo>
                </a:path>
              </a:pathLst>
            </a:custGeom>
            <a:solidFill>
              <a:srgbClr val="FFFFFF"/>
            </a:solidFill>
            <a:ln w="6242" cap="flat">
              <a:noFill/>
              <a:prstDash val="solid"/>
              <a:miter/>
            </a:ln>
          </p:spPr>
          <p:txBody>
            <a:bodyPr rtlCol="0" anchor="ctr"/>
            <a:lstStyle/>
            <a:p>
              <a:endParaRPr lang="zh-CN" altLang="en-US"/>
            </a:p>
          </p:txBody>
        </p:sp>
        <p:sp>
          <p:nvSpPr>
            <p:cNvPr id="7" name="任意多边形: 形状 6"/>
            <p:cNvSpPr/>
            <p:nvPr/>
          </p:nvSpPr>
          <p:spPr>
            <a:xfrm>
              <a:off x="5306596" y="3976161"/>
              <a:ext cx="238995" cy="154272"/>
            </a:xfrm>
            <a:custGeom>
              <a:avLst/>
              <a:gdLst>
                <a:gd name="connsiteX0" fmla="*/ 238995 w 238995"/>
                <a:gd name="connsiteY0" fmla="*/ 132143 h 154272"/>
                <a:gd name="connsiteX1" fmla="*/ 38952 w 238995"/>
                <a:gd name="connsiteY1" fmla="*/ 7115 h 154272"/>
                <a:gd name="connsiteX2" fmla="*/ 62394 w 238995"/>
                <a:gd name="connsiteY2" fmla="*/ 154272 h 154272"/>
              </a:gdLst>
              <a:ahLst/>
              <a:cxnLst>
                <a:cxn ang="0">
                  <a:pos x="connsiteX0" y="connsiteY0"/>
                </a:cxn>
                <a:cxn ang="0">
                  <a:pos x="connsiteX1" y="connsiteY1"/>
                </a:cxn>
                <a:cxn ang="0">
                  <a:pos x="connsiteX2" y="connsiteY2"/>
                </a:cxn>
              </a:cxnLst>
              <a:rect l="l" t="t" r="r" b="b"/>
              <a:pathLst>
                <a:path w="238995" h="154272">
                  <a:moveTo>
                    <a:pt x="238995" y="132143"/>
                  </a:moveTo>
                  <a:cubicBezTo>
                    <a:pt x="195236" y="119640"/>
                    <a:pt x="63957" y="38372"/>
                    <a:pt x="38952" y="7115"/>
                  </a:cubicBezTo>
                  <a:cubicBezTo>
                    <a:pt x="13946" y="-24141"/>
                    <a:pt x="-45442" y="51688"/>
                    <a:pt x="62394" y="154272"/>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8" name="任意多边形: 形状 7"/>
            <p:cNvSpPr/>
            <p:nvPr/>
          </p:nvSpPr>
          <p:spPr>
            <a:xfrm>
              <a:off x="5848006" y="4072661"/>
              <a:ext cx="247704" cy="279445"/>
            </a:xfrm>
            <a:custGeom>
              <a:avLst/>
              <a:gdLst>
                <a:gd name="connsiteX0" fmla="*/ 247705 w 247704"/>
                <a:gd name="connsiteY0" fmla="*/ 279446 h 279445"/>
                <a:gd name="connsiteX1" fmla="*/ 91421 w 247704"/>
                <a:gd name="connsiteY1" fmla="*/ 35643 h 279445"/>
                <a:gd name="connsiteX2" fmla="*/ 27532 w 247704"/>
                <a:gd name="connsiteY2" fmla="*/ 279446 h 279445"/>
              </a:gdLst>
              <a:ahLst/>
              <a:cxnLst>
                <a:cxn ang="0">
                  <a:pos x="connsiteX0" y="connsiteY0"/>
                </a:cxn>
                <a:cxn ang="0">
                  <a:pos x="connsiteX1" y="connsiteY1"/>
                </a:cxn>
                <a:cxn ang="0">
                  <a:pos x="connsiteX2" y="connsiteY2"/>
                </a:cxn>
              </a:cxnLst>
              <a:rect l="l" t="t" r="r" b="b"/>
              <a:pathLst>
                <a:path w="247704" h="279445">
                  <a:moveTo>
                    <a:pt x="247705" y="279446"/>
                  </a:moveTo>
                  <a:cubicBezTo>
                    <a:pt x="216448" y="241937"/>
                    <a:pt x="110175" y="85653"/>
                    <a:pt x="91421" y="35643"/>
                  </a:cubicBezTo>
                  <a:cubicBezTo>
                    <a:pt x="72667" y="-14368"/>
                    <a:pt x="-55048" y="-64379"/>
                    <a:pt x="27532" y="279446"/>
                  </a:cubicBezTo>
                </a:path>
              </a:pathLst>
            </a:custGeom>
            <a:solidFill>
              <a:srgbClr val="FFFFFF"/>
            </a:solidFill>
            <a:ln w="6242" cap="flat">
              <a:noFill/>
              <a:prstDash val="solid"/>
              <a:miter/>
            </a:ln>
          </p:spPr>
          <p:txBody>
            <a:bodyPr rtlCol="0" anchor="ctr"/>
            <a:lstStyle/>
            <a:p>
              <a:endParaRPr lang="zh-CN" altLang="en-US"/>
            </a:p>
          </p:txBody>
        </p:sp>
        <p:sp>
          <p:nvSpPr>
            <p:cNvPr id="9" name="任意多边形: 形状 8"/>
            <p:cNvSpPr/>
            <p:nvPr/>
          </p:nvSpPr>
          <p:spPr>
            <a:xfrm>
              <a:off x="5785494" y="4010157"/>
              <a:ext cx="247703" cy="279435"/>
            </a:xfrm>
            <a:custGeom>
              <a:avLst/>
              <a:gdLst>
                <a:gd name="connsiteX0" fmla="*/ 247703 w 247703"/>
                <a:gd name="connsiteY0" fmla="*/ 279435 h 279435"/>
                <a:gd name="connsiteX1" fmla="*/ 91420 w 247703"/>
                <a:gd name="connsiteY1" fmla="*/ 35632 h 279435"/>
                <a:gd name="connsiteX2" fmla="*/ 4463 w 247703"/>
                <a:gd name="connsiteY2" fmla="*/ 158159 h 279435"/>
              </a:gdLst>
              <a:ahLst/>
              <a:cxnLst>
                <a:cxn ang="0">
                  <a:pos x="connsiteX0" y="connsiteY0"/>
                </a:cxn>
                <a:cxn ang="0">
                  <a:pos x="connsiteX1" y="connsiteY1"/>
                </a:cxn>
                <a:cxn ang="0">
                  <a:pos x="connsiteX2" y="connsiteY2"/>
                </a:cxn>
              </a:cxnLst>
              <a:rect l="l" t="t" r="r" b="b"/>
              <a:pathLst>
                <a:path w="247703" h="279435">
                  <a:moveTo>
                    <a:pt x="247703" y="279435"/>
                  </a:moveTo>
                  <a:cubicBezTo>
                    <a:pt x="216447" y="241927"/>
                    <a:pt x="110174" y="85643"/>
                    <a:pt x="91420" y="35632"/>
                  </a:cubicBezTo>
                  <a:cubicBezTo>
                    <a:pt x="75229" y="-7440"/>
                    <a:pt x="-21730" y="-50512"/>
                    <a:pt x="4463" y="158159"/>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0" name="任意多边形: 形状 9"/>
            <p:cNvSpPr/>
            <p:nvPr/>
          </p:nvSpPr>
          <p:spPr>
            <a:xfrm>
              <a:off x="5209610" y="4126854"/>
              <a:ext cx="2073858" cy="1631807"/>
            </a:xfrm>
            <a:custGeom>
              <a:avLst/>
              <a:gdLst>
                <a:gd name="connsiteX0" fmla="*/ 1582377 w 2073858"/>
                <a:gd name="connsiteY0" fmla="*/ 792625 h 1631807"/>
                <a:gd name="connsiteX1" fmla="*/ 1367455 w 2073858"/>
                <a:gd name="connsiteY1" fmla="*/ 1200463 h 1631807"/>
                <a:gd name="connsiteX2" fmla="*/ 923609 w 2073858"/>
                <a:gd name="connsiteY2" fmla="*/ 325273 h 1631807"/>
                <a:gd name="connsiteX3" fmla="*/ 85927 w 2073858"/>
                <a:gd name="connsiteY3" fmla="*/ 6454 h 1631807"/>
                <a:gd name="connsiteX4" fmla="*/ 160944 w 2073858"/>
                <a:gd name="connsiteY4" fmla="*/ 206498 h 1631807"/>
                <a:gd name="connsiteX5" fmla="*/ 736068 w 2073858"/>
                <a:gd name="connsiteY5" fmla="*/ 600333 h 1631807"/>
                <a:gd name="connsiteX6" fmla="*/ 992374 w 2073858"/>
                <a:gd name="connsiteY6" fmla="*/ 1631807 h 1631807"/>
                <a:gd name="connsiteX7" fmla="*/ 1830806 w 2073858"/>
                <a:gd name="connsiteY7" fmla="*/ 1631807 h 1631807"/>
                <a:gd name="connsiteX8" fmla="*/ 2073859 w 2073858"/>
                <a:gd name="connsiteY8" fmla="*/ 1019174 h 1631807"/>
                <a:gd name="connsiteX9" fmla="*/ 1582377 w 2073858"/>
                <a:gd name="connsiteY9" fmla="*/ 792625 h 163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3858" h="1631807">
                  <a:moveTo>
                    <a:pt x="1582377" y="792625"/>
                  </a:moveTo>
                  <a:cubicBezTo>
                    <a:pt x="1542493" y="875393"/>
                    <a:pt x="1367455" y="1200463"/>
                    <a:pt x="1367455" y="1200463"/>
                  </a:cubicBezTo>
                  <a:cubicBezTo>
                    <a:pt x="1367455" y="1200463"/>
                    <a:pt x="967369" y="344028"/>
                    <a:pt x="923609" y="325273"/>
                  </a:cubicBezTo>
                  <a:cubicBezTo>
                    <a:pt x="879850" y="306519"/>
                    <a:pt x="210954" y="75219"/>
                    <a:pt x="85927" y="6454"/>
                  </a:cubicBezTo>
                  <a:cubicBezTo>
                    <a:pt x="35917" y="-18551"/>
                    <a:pt x="-114116" y="25208"/>
                    <a:pt x="160944" y="206498"/>
                  </a:cubicBezTo>
                  <a:cubicBezTo>
                    <a:pt x="436003" y="387787"/>
                    <a:pt x="704812" y="537820"/>
                    <a:pt x="736068" y="600333"/>
                  </a:cubicBezTo>
                  <a:cubicBezTo>
                    <a:pt x="767325" y="662847"/>
                    <a:pt x="992374" y="1631807"/>
                    <a:pt x="992374" y="1631807"/>
                  </a:cubicBezTo>
                  <a:lnTo>
                    <a:pt x="1830806" y="1631807"/>
                  </a:lnTo>
                  <a:cubicBezTo>
                    <a:pt x="1886318" y="1631807"/>
                    <a:pt x="2073859" y="1019174"/>
                    <a:pt x="2073859" y="1019174"/>
                  </a:cubicBezTo>
                  <a:cubicBezTo>
                    <a:pt x="2073859" y="1019174"/>
                    <a:pt x="1628575" y="741239"/>
                    <a:pt x="1582377" y="792625"/>
                  </a:cubicBezTo>
                  <a:close/>
                </a:path>
              </a:pathLst>
            </a:custGeom>
            <a:solidFill>
              <a:srgbClr val="FFFFFF"/>
            </a:solidFill>
            <a:ln w="6242" cap="flat">
              <a:noFill/>
              <a:prstDash val="solid"/>
              <a:miter/>
            </a:ln>
          </p:spPr>
          <p:txBody>
            <a:bodyPr rtlCol="0" anchor="ctr"/>
            <a:lstStyle/>
            <a:p>
              <a:endParaRPr lang="zh-CN" altLang="en-US"/>
            </a:p>
          </p:txBody>
        </p:sp>
        <p:sp>
          <p:nvSpPr>
            <p:cNvPr id="11" name="任意多边形: 形状 10"/>
            <p:cNvSpPr/>
            <p:nvPr/>
          </p:nvSpPr>
          <p:spPr>
            <a:xfrm>
              <a:off x="5886540" y="4322787"/>
              <a:ext cx="1334414" cy="1373360"/>
            </a:xfrm>
            <a:custGeom>
              <a:avLst/>
              <a:gdLst>
                <a:gd name="connsiteX0" fmla="*/ 192854 w 1334414"/>
                <a:gd name="connsiteY0" fmla="*/ 1117555 h 1373360"/>
                <a:gd name="connsiteX1" fmla="*/ 252930 w 1334414"/>
                <a:gd name="connsiteY1" fmla="*/ 1373361 h 1373360"/>
                <a:gd name="connsiteX2" fmla="*/ 1091362 w 1334414"/>
                <a:gd name="connsiteY2" fmla="*/ 1373361 h 1373360"/>
                <a:gd name="connsiteX3" fmla="*/ 1334415 w 1334414"/>
                <a:gd name="connsiteY3" fmla="*/ 760728 h 1373360"/>
                <a:gd name="connsiteX4" fmla="*/ 842933 w 1334414"/>
                <a:gd name="connsiteY4" fmla="*/ 534178 h 1373360"/>
                <a:gd name="connsiteX5" fmla="*/ 628011 w 1334414"/>
                <a:gd name="connsiteY5" fmla="*/ 942017 h 1373360"/>
                <a:gd name="connsiteX6" fmla="*/ 184165 w 1334414"/>
                <a:gd name="connsiteY6" fmla="*/ 66827 h 1373360"/>
                <a:gd name="connsiteX7" fmla="*/ 0 w 1334414"/>
                <a:gd name="connsiteY7" fmla="*/ 0 h 137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4414" h="1373360">
                  <a:moveTo>
                    <a:pt x="192854" y="1117555"/>
                  </a:moveTo>
                  <a:cubicBezTo>
                    <a:pt x="227612" y="1264587"/>
                    <a:pt x="252930" y="1373361"/>
                    <a:pt x="252930" y="1373361"/>
                  </a:cubicBezTo>
                  <a:lnTo>
                    <a:pt x="1091362" y="1373361"/>
                  </a:lnTo>
                  <a:cubicBezTo>
                    <a:pt x="1146874" y="1373361"/>
                    <a:pt x="1334415" y="760728"/>
                    <a:pt x="1334415" y="760728"/>
                  </a:cubicBezTo>
                  <a:cubicBezTo>
                    <a:pt x="1334415" y="760728"/>
                    <a:pt x="889130" y="482792"/>
                    <a:pt x="842933" y="534178"/>
                  </a:cubicBezTo>
                  <a:cubicBezTo>
                    <a:pt x="803049" y="616946"/>
                    <a:pt x="628011" y="942017"/>
                    <a:pt x="628011" y="942017"/>
                  </a:cubicBezTo>
                  <a:cubicBezTo>
                    <a:pt x="628011" y="942017"/>
                    <a:pt x="227925" y="85581"/>
                    <a:pt x="184165" y="66827"/>
                  </a:cubicBezTo>
                  <a:cubicBezTo>
                    <a:pt x="170662" y="61075"/>
                    <a:pt x="97896" y="35133"/>
                    <a:pt x="0"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2" name="任意多边形: 形状 11"/>
            <p:cNvSpPr/>
            <p:nvPr/>
          </p:nvSpPr>
          <p:spPr>
            <a:xfrm>
              <a:off x="5476076" y="4378987"/>
              <a:ext cx="556745" cy="865687"/>
            </a:xfrm>
            <a:custGeom>
              <a:avLst/>
              <a:gdLst>
                <a:gd name="connsiteX0" fmla="*/ 0 w 556745"/>
                <a:gd name="connsiteY0" fmla="*/ 0 h 865687"/>
                <a:gd name="connsiteX1" fmla="*/ 407088 w 556745"/>
                <a:gd name="connsiteY1" fmla="*/ 285687 h 865687"/>
                <a:gd name="connsiteX2" fmla="*/ 556746 w 556745"/>
                <a:gd name="connsiteY2" fmla="*/ 865688 h 865687"/>
              </a:gdLst>
              <a:ahLst/>
              <a:cxnLst>
                <a:cxn ang="0">
                  <a:pos x="connsiteX0" y="connsiteY0"/>
                </a:cxn>
                <a:cxn ang="0">
                  <a:pos x="connsiteX1" y="connsiteY1"/>
                </a:cxn>
                <a:cxn ang="0">
                  <a:pos x="connsiteX2" y="connsiteY2"/>
                </a:cxn>
              </a:cxnLst>
              <a:rect l="l" t="t" r="r" b="b"/>
              <a:pathLst>
                <a:path w="556745" h="865687">
                  <a:moveTo>
                    <a:pt x="0" y="0"/>
                  </a:moveTo>
                  <a:cubicBezTo>
                    <a:pt x="208170" y="131279"/>
                    <a:pt x="382270" y="236114"/>
                    <a:pt x="407088" y="285687"/>
                  </a:cubicBezTo>
                  <a:cubicBezTo>
                    <a:pt x="423529" y="318631"/>
                    <a:pt x="493920" y="603631"/>
                    <a:pt x="556746" y="865688"/>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3" name="任意多边形: 形状 12"/>
            <p:cNvSpPr/>
            <p:nvPr/>
          </p:nvSpPr>
          <p:spPr>
            <a:xfrm>
              <a:off x="5147078" y="4064349"/>
              <a:ext cx="575363" cy="199238"/>
            </a:xfrm>
            <a:custGeom>
              <a:avLst/>
              <a:gdLst>
                <a:gd name="connsiteX0" fmla="*/ 575364 w 575363"/>
                <a:gd name="connsiteY0" fmla="*/ 199238 h 199238"/>
                <a:gd name="connsiteX1" fmla="*/ 85945 w 575363"/>
                <a:gd name="connsiteY1" fmla="*/ 6447 h 199238"/>
                <a:gd name="connsiteX2" fmla="*/ 97010 w 575363"/>
                <a:gd name="connsiteY2" fmla="*/ 161168 h 199238"/>
              </a:gdLst>
              <a:ahLst/>
              <a:cxnLst>
                <a:cxn ang="0">
                  <a:pos x="connsiteX0" y="connsiteY0"/>
                </a:cxn>
                <a:cxn ang="0">
                  <a:pos x="connsiteX1" y="connsiteY1"/>
                </a:cxn>
                <a:cxn ang="0">
                  <a:pos x="connsiteX2" y="connsiteY2"/>
                </a:cxn>
              </a:cxnLst>
              <a:rect l="l" t="t" r="r" b="b"/>
              <a:pathLst>
                <a:path w="575363" h="199238">
                  <a:moveTo>
                    <a:pt x="575364" y="199238"/>
                  </a:moveTo>
                  <a:cubicBezTo>
                    <a:pt x="375945" y="126785"/>
                    <a:pt x="152897" y="43267"/>
                    <a:pt x="85945" y="6447"/>
                  </a:cubicBezTo>
                  <a:cubicBezTo>
                    <a:pt x="40373" y="-16308"/>
                    <a:pt x="-88093" y="17949"/>
                    <a:pt x="97010" y="161168"/>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4" name="任意多边形: 形状 13"/>
            <p:cNvSpPr/>
            <p:nvPr/>
          </p:nvSpPr>
          <p:spPr>
            <a:xfrm>
              <a:off x="6713407" y="3846931"/>
              <a:ext cx="1360833" cy="1460199"/>
            </a:xfrm>
            <a:custGeom>
              <a:avLst/>
              <a:gdLst>
                <a:gd name="connsiteX0" fmla="*/ 1211200 w 1360833"/>
                <a:gd name="connsiteY0" fmla="*/ 48826 h 1460199"/>
                <a:gd name="connsiteX1" fmla="*/ 936141 w 1360833"/>
                <a:gd name="connsiteY1" fmla="*/ 1456631 h 1460199"/>
                <a:gd name="connsiteX2" fmla="*/ 0 w 1360833"/>
                <a:gd name="connsiteY2" fmla="*/ 965775 h 1460199"/>
                <a:gd name="connsiteX3" fmla="*/ 1211200 w 1360833"/>
                <a:gd name="connsiteY3" fmla="*/ 48826 h 1460199"/>
              </a:gdLst>
              <a:ahLst/>
              <a:cxnLst>
                <a:cxn ang="0">
                  <a:pos x="connsiteX0" y="connsiteY0"/>
                </a:cxn>
                <a:cxn ang="0">
                  <a:pos x="connsiteX1" y="connsiteY1"/>
                </a:cxn>
                <a:cxn ang="0">
                  <a:pos x="connsiteX2" y="connsiteY2"/>
                </a:cxn>
                <a:cxn ang="0">
                  <a:pos x="connsiteX3" y="connsiteY3"/>
                </a:cxn>
              </a:cxnLst>
              <a:rect l="l" t="t" r="r" b="b"/>
              <a:pathLst>
                <a:path w="1360833" h="1460199">
                  <a:moveTo>
                    <a:pt x="1211200" y="48826"/>
                  </a:moveTo>
                  <a:cubicBezTo>
                    <a:pt x="1585907" y="243368"/>
                    <a:pt x="1166503" y="1211578"/>
                    <a:pt x="936141" y="1456631"/>
                  </a:cubicBezTo>
                  <a:cubicBezTo>
                    <a:pt x="747537" y="1497515"/>
                    <a:pt x="82205" y="1177946"/>
                    <a:pt x="0" y="965775"/>
                  </a:cubicBezTo>
                  <a:cubicBezTo>
                    <a:pt x="69140" y="756667"/>
                    <a:pt x="677210" y="-228484"/>
                    <a:pt x="1211200" y="48826"/>
                  </a:cubicBezTo>
                  <a:close/>
                </a:path>
              </a:pathLst>
            </a:custGeom>
            <a:solidFill>
              <a:schemeClr val="accent4"/>
            </a:solidFill>
            <a:ln w="6242" cap="flat">
              <a:noFill/>
              <a:prstDash val="solid"/>
              <a:miter/>
            </a:ln>
          </p:spPr>
          <p:txBody>
            <a:bodyPr rtlCol="0" anchor="ctr"/>
            <a:lstStyle/>
            <a:p>
              <a:endParaRPr lang="zh-CN" altLang="en-US"/>
            </a:p>
          </p:txBody>
        </p:sp>
        <p:sp>
          <p:nvSpPr>
            <p:cNvPr id="15" name="任意多边形: 形状 14"/>
            <p:cNvSpPr/>
            <p:nvPr/>
          </p:nvSpPr>
          <p:spPr>
            <a:xfrm>
              <a:off x="9352667" y="2189137"/>
              <a:ext cx="1525893" cy="1118055"/>
            </a:xfrm>
            <a:custGeom>
              <a:avLst/>
              <a:gdLst>
                <a:gd name="connsiteX0" fmla="*/ 1151687 w 1525893"/>
                <a:gd name="connsiteY0" fmla="*/ 0 h 1118055"/>
                <a:gd name="connsiteX1" fmla="*/ 1525894 w 1525893"/>
                <a:gd name="connsiteY1" fmla="*/ 858249 h 1118055"/>
                <a:gd name="connsiteX2" fmla="*/ 0 w 1525893"/>
                <a:gd name="connsiteY2" fmla="*/ 1118055 h 1118055"/>
                <a:gd name="connsiteX3" fmla="*/ 1151687 w 1525893"/>
                <a:gd name="connsiteY3" fmla="*/ 0 h 1118055"/>
              </a:gdLst>
              <a:ahLst/>
              <a:cxnLst>
                <a:cxn ang="0">
                  <a:pos x="connsiteX0" y="connsiteY0"/>
                </a:cxn>
                <a:cxn ang="0">
                  <a:pos x="connsiteX1" y="connsiteY1"/>
                </a:cxn>
                <a:cxn ang="0">
                  <a:pos x="connsiteX2" y="connsiteY2"/>
                </a:cxn>
                <a:cxn ang="0">
                  <a:pos x="connsiteX3" y="connsiteY3"/>
                </a:cxn>
              </a:cxnLst>
              <a:rect l="l" t="t" r="r" b="b"/>
              <a:pathLst>
                <a:path w="1525893" h="1118055">
                  <a:moveTo>
                    <a:pt x="1151687" y="0"/>
                  </a:moveTo>
                  <a:lnTo>
                    <a:pt x="1525894" y="858249"/>
                  </a:lnTo>
                  <a:lnTo>
                    <a:pt x="0" y="1118055"/>
                  </a:lnTo>
                  <a:lnTo>
                    <a:pt x="1151687" y="0"/>
                  </a:lnTo>
                  <a:close/>
                </a:path>
              </a:pathLst>
            </a:custGeom>
            <a:noFill/>
            <a:ln w="29838" cap="rnd">
              <a:solidFill>
                <a:schemeClr val="accent2"/>
              </a:solidFill>
              <a:prstDash val="solid"/>
              <a:round/>
            </a:ln>
          </p:spPr>
          <p:txBody>
            <a:bodyPr rtlCol="0" anchor="ctr"/>
            <a:lstStyle/>
            <a:p>
              <a:endParaRPr lang="zh-CN" altLang="en-US"/>
            </a:p>
          </p:txBody>
        </p:sp>
        <p:sp>
          <p:nvSpPr>
            <p:cNvPr id="16" name="任意多边形: 形状 15"/>
            <p:cNvSpPr/>
            <p:nvPr/>
          </p:nvSpPr>
          <p:spPr>
            <a:xfrm rot="18604199">
              <a:off x="5685158" y="2422283"/>
              <a:ext cx="1142998" cy="1005593"/>
            </a:xfrm>
            <a:custGeom>
              <a:avLst/>
              <a:gdLst>
                <a:gd name="connsiteX0" fmla="*/ 0 w 1142998"/>
                <a:gd name="connsiteY0" fmla="*/ 0 h 1005593"/>
                <a:gd name="connsiteX1" fmla="*/ 1142998 w 1142998"/>
                <a:gd name="connsiteY1" fmla="*/ 0 h 1005593"/>
                <a:gd name="connsiteX2" fmla="*/ 1142998 w 1142998"/>
                <a:gd name="connsiteY2" fmla="*/ 1005594 h 1005593"/>
                <a:gd name="connsiteX3" fmla="*/ 0 w 1142998"/>
                <a:gd name="connsiteY3" fmla="*/ 1005594 h 1005593"/>
              </a:gdLst>
              <a:ahLst/>
              <a:cxnLst>
                <a:cxn ang="0">
                  <a:pos x="connsiteX0" y="connsiteY0"/>
                </a:cxn>
                <a:cxn ang="0">
                  <a:pos x="connsiteX1" y="connsiteY1"/>
                </a:cxn>
                <a:cxn ang="0">
                  <a:pos x="connsiteX2" y="connsiteY2"/>
                </a:cxn>
                <a:cxn ang="0">
                  <a:pos x="connsiteX3" y="connsiteY3"/>
                </a:cxn>
              </a:cxnLst>
              <a:rect l="l" t="t" r="r" b="b"/>
              <a:pathLst>
                <a:path w="1142998" h="1005593">
                  <a:moveTo>
                    <a:pt x="0" y="0"/>
                  </a:moveTo>
                  <a:lnTo>
                    <a:pt x="1142998" y="0"/>
                  </a:lnTo>
                  <a:lnTo>
                    <a:pt x="1142998" y="1005594"/>
                  </a:lnTo>
                  <a:lnTo>
                    <a:pt x="0" y="1005594"/>
                  </a:lnTo>
                  <a:close/>
                </a:path>
              </a:pathLst>
            </a:custGeom>
            <a:noFill/>
            <a:ln w="29838" cap="rnd">
              <a:solidFill>
                <a:schemeClr val="accent2"/>
              </a:solidFill>
              <a:prstDash val="solid"/>
              <a:round/>
            </a:ln>
          </p:spPr>
          <p:txBody>
            <a:bodyPr rtlCol="0" anchor="ctr"/>
            <a:lstStyle/>
            <a:p>
              <a:endParaRPr lang="zh-CN" altLang="en-US"/>
            </a:p>
          </p:txBody>
        </p:sp>
        <p:sp>
          <p:nvSpPr>
            <p:cNvPr id="17" name="任意多边形: 形状 16"/>
            <p:cNvSpPr/>
            <p:nvPr/>
          </p:nvSpPr>
          <p:spPr>
            <a:xfrm>
              <a:off x="6650893" y="3784412"/>
              <a:ext cx="1360833" cy="1460205"/>
            </a:xfrm>
            <a:custGeom>
              <a:avLst/>
              <a:gdLst>
                <a:gd name="connsiteX0" fmla="*/ 516175 w 1360833"/>
                <a:gd name="connsiteY0" fmla="*/ 241748 h 1460205"/>
                <a:gd name="connsiteX1" fmla="*/ 1211200 w 1360833"/>
                <a:gd name="connsiteY1" fmla="*/ 48831 h 1460205"/>
                <a:gd name="connsiteX2" fmla="*/ 936141 w 1360833"/>
                <a:gd name="connsiteY2" fmla="*/ 1456637 h 1460205"/>
                <a:gd name="connsiteX3" fmla="*/ 0 w 1360833"/>
                <a:gd name="connsiteY3" fmla="*/ 965781 h 1460205"/>
                <a:gd name="connsiteX4" fmla="*/ 203919 w 1360833"/>
                <a:gd name="connsiteY4" fmla="*/ 604577 h 1460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833" h="1460205">
                  <a:moveTo>
                    <a:pt x="516175" y="241748"/>
                  </a:moveTo>
                  <a:cubicBezTo>
                    <a:pt x="727470" y="48957"/>
                    <a:pt x="976462" y="-73070"/>
                    <a:pt x="1211200" y="48831"/>
                  </a:cubicBezTo>
                  <a:cubicBezTo>
                    <a:pt x="1585907" y="243374"/>
                    <a:pt x="1166503" y="1211584"/>
                    <a:pt x="936141" y="1456637"/>
                  </a:cubicBezTo>
                  <a:cubicBezTo>
                    <a:pt x="747537" y="1497521"/>
                    <a:pt x="82205" y="1177952"/>
                    <a:pt x="0" y="965781"/>
                  </a:cubicBezTo>
                  <a:cubicBezTo>
                    <a:pt x="21567" y="900454"/>
                    <a:pt x="95771" y="759486"/>
                    <a:pt x="203919" y="604577"/>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8" name="任意多边形: 形状 17"/>
            <p:cNvSpPr/>
            <p:nvPr/>
          </p:nvSpPr>
          <p:spPr>
            <a:xfrm>
              <a:off x="7838589" y="3508173"/>
              <a:ext cx="1651608" cy="2194226"/>
            </a:xfrm>
            <a:custGeom>
              <a:avLst/>
              <a:gdLst>
                <a:gd name="connsiteX0" fmla="*/ 0 w 1651608"/>
                <a:gd name="connsiteY0" fmla="*/ 160472 h 2194226"/>
                <a:gd name="connsiteX1" fmla="*/ 532616 w 1651608"/>
                <a:gd name="connsiteY1" fmla="*/ 0 h 2194226"/>
                <a:gd name="connsiteX2" fmla="*/ 1651608 w 1651608"/>
                <a:gd name="connsiteY2" fmla="*/ 2194227 h 2194226"/>
              </a:gdLst>
              <a:ahLst/>
              <a:cxnLst>
                <a:cxn ang="0">
                  <a:pos x="connsiteX0" y="connsiteY0"/>
                </a:cxn>
                <a:cxn ang="0">
                  <a:pos x="connsiteX1" y="connsiteY1"/>
                </a:cxn>
                <a:cxn ang="0">
                  <a:pos x="connsiteX2" y="connsiteY2"/>
                </a:cxn>
              </a:cxnLst>
              <a:rect l="l" t="t" r="r" b="b"/>
              <a:pathLst>
                <a:path w="1651608" h="2194226">
                  <a:moveTo>
                    <a:pt x="0" y="160472"/>
                  </a:moveTo>
                  <a:cubicBezTo>
                    <a:pt x="151033" y="59263"/>
                    <a:pt x="327196" y="0"/>
                    <a:pt x="532616" y="0"/>
                  </a:cubicBezTo>
                  <a:cubicBezTo>
                    <a:pt x="1307784" y="0"/>
                    <a:pt x="1632854" y="1025223"/>
                    <a:pt x="1651608" y="2194227"/>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9" name="任意多边形: 形状 18"/>
            <p:cNvSpPr/>
            <p:nvPr/>
          </p:nvSpPr>
          <p:spPr>
            <a:xfrm>
              <a:off x="7173194" y="3865313"/>
              <a:ext cx="443221" cy="861499"/>
            </a:xfrm>
            <a:custGeom>
              <a:avLst/>
              <a:gdLst>
                <a:gd name="connsiteX0" fmla="*/ 0 w 443221"/>
                <a:gd name="connsiteY0" fmla="*/ 861500 h 861499"/>
                <a:gd name="connsiteX1" fmla="*/ 443221 w 443221"/>
                <a:gd name="connsiteY1" fmla="*/ 0 h 861499"/>
              </a:gdLst>
              <a:ahLst/>
              <a:cxnLst>
                <a:cxn ang="0">
                  <a:pos x="connsiteX0" y="connsiteY0"/>
                </a:cxn>
                <a:cxn ang="0">
                  <a:pos x="connsiteX1" y="connsiteY1"/>
                </a:cxn>
              </a:cxnLst>
              <a:rect l="l" t="t" r="r" b="b"/>
              <a:pathLst>
                <a:path w="443221" h="861499">
                  <a:moveTo>
                    <a:pt x="0" y="861500"/>
                  </a:moveTo>
                  <a:cubicBezTo>
                    <a:pt x="100022" y="537992"/>
                    <a:pt x="242115" y="226862"/>
                    <a:pt x="443221"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0" name="任意多边形: 形状 19"/>
            <p:cNvSpPr/>
            <p:nvPr/>
          </p:nvSpPr>
          <p:spPr>
            <a:xfrm>
              <a:off x="6977839" y="5235735"/>
              <a:ext cx="70077" cy="461412"/>
            </a:xfrm>
            <a:custGeom>
              <a:avLst/>
              <a:gdLst>
                <a:gd name="connsiteX0" fmla="*/ 0 w 70077"/>
                <a:gd name="connsiteY0" fmla="*/ 461413 h 461412"/>
                <a:gd name="connsiteX1" fmla="*/ 70078 w 70077"/>
                <a:gd name="connsiteY1" fmla="*/ 0 h 461412"/>
              </a:gdLst>
              <a:ahLst/>
              <a:cxnLst>
                <a:cxn ang="0">
                  <a:pos x="connsiteX0" y="connsiteY0"/>
                </a:cxn>
                <a:cxn ang="0">
                  <a:pos x="connsiteX1" y="connsiteY1"/>
                </a:cxn>
              </a:cxnLst>
              <a:rect l="l" t="t" r="r" b="b"/>
              <a:pathLst>
                <a:path w="70077" h="461412">
                  <a:moveTo>
                    <a:pt x="0" y="461413"/>
                  </a:moveTo>
                  <a:cubicBezTo>
                    <a:pt x="16129" y="320945"/>
                    <a:pt x="38696" y="163848"/>
                    <a:pt x="70078"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1" name="任意多边形: 形状 20"/>
            <p:cNvSpPr/>
            <p:nvPr/>
          </p:nvSpPr>
          <p:spPr>
            <a:xfrm>
              <a:off x="7047917" y="3570686"/>
              <a:ext cx="2503293" cy="2125461"/>
            </a:xfrm>
            <a:custGeom>
              <a:avLst/>
              <a:gdLst>
                <a:gd name="connsiteX0" fmla="*/ 2503293 w 2503293"/>
                <a:gd name="connsiteY0" fmla="*/ 2125462 h 2125461"/>
                <a:gd name="connsiteX1" fmla="*/ 1385801 w 2503293"/>
                <a:gd name="connsiteY1" fmla="*/ 0 h 2125461"/>
                <a:gd name="connsiteX2" fmla="*/ 0 w 2503293"/>
                <a:gd name="connsiteY2" fmla="*/ 2125462 h 2125461"/>
              </a:gdLst>
              <a:ahLst/>
              <a:cxnLst>
                <a:cxn ang="0">
                  <a:pos x="connsiteX0" y="connsiteY0"/>
                </a:cxn>
                <a:cxn ang="0">
                  <a:pos x="connsiteX1" y="connsiteY1"/>
                </a:cxn>
                <a:cxn ang="0">
                  <a:pos x="connsiteX2" y="connsiteY2"/>
                </a:cxn>
              </a:cxnLst>
              <a:rect l="l" t="t" r="r" b="b"/>
              <a:pathLst>
                <a:path w="2503293" h="2125461">
                  <a:moveTo>
                    <a:pt x="2503293" y="2125462"/>
                  </a:moveTo>
                  <a:cubicBezTo>
                    <a:pt x="2473037" y="985339"/>
                    <a:pt x="2145716" y="0"/>
                    <a:pt x="1385801" y="0"/>
                  </a:cubicBezTo>
                  <a:cubicBezTo>
                    <a:pt x="421779" y="0"/>
                    <a:pt x="102210" y="1305533"/>
                    <a:pt x="0" y="2125462"/>
                  </a:cubicBezTo>
                  <a:close/>
                </a:path>
              </a:pathLst>
            </a:custGeom>
            <a:solidFill>
              <a:schemeClr val="accent4"/>
            </a:solidFill>
            <a:ln w="6242" cap="flat">
              <a:noFill/>
              <a:prstDash val="solid"/>
              <a:miter/>
            </a:ln>
          </p:spPr>
          <p:txBody>
            <a:bodyPr rtlCol="0" anchor="ctr"/>
            <a:lstStyle/>
            <a:p>
              <a:endParaRPr lang="zh-CN" altLang="en-US"/>
            </a:p>
          </p:txBody>
        </p:sp>
        <p:sp>
          <p:nvSpPr>
            <p:cNvPr id="22" name="任意多边形: 形状 21"/>
            <p:cNvSpPr/>
            <p:nvPr/>
          </p:nvSpPr>
          <p:spPr>
            <a:xfrm>
              <a:off x="9109114" y="4820958"/>
              <a:ext cx="875189" cy="875189"/>
            </a:xfrm>
            <a:custGeom>
              <a:avLst/>
              <a:gdLst>
                <a:gd name="connsiteX0" fmla="*/ 875190 w 875189"/>
                <a:gd name="connsiteY0" fmla="*/ 423654 h 875189"/>
                <a:gd name="connsiteX1" fmla="*/ 693901 w 875189"/>
                <a:gd name="connsiteY1" fmla="*/ 0 h 875189"/>
                <a:gd name="connsiteX2" fmla="*/ 0 w 875189"/>
                <a:gd name="connsiteY2" fmla="*/ 425092 h 875189"/>
                <a:gd name="connsiteX3" fmla="*/ 139218 w 875189"/>
                <a:gd name="connsiteY3" fmla="*/ 875190 h 875189"/>
              </a:gdLst>
              <a:ahLst/>
              <a:cxnLst>
                <a:cxn ang="0">
                  <a:pos x="connsiteX0" y="connsiteY0"/>
                </a:cxn>
                <a:cxn ang="0">
                  <a:pos x="connsiteX1" y="connsiteY1"/>
                </a:cxn>
                <a:cxn ang="0">
                  <a:pos x="connsiteX2" y="connsiteY2"/>
                </a:cxn>
                <a:cxn ang="0">
                  <a:pos x="connsiteX3" y="connsiteY3"/>
                </a:cxn>
              </a:cxnLst>
              <a:rect l="l" t="t" r="r" b="b"/>
              <a:pathLst>
                <a:path w="875189" h="875189">
                  <a:moveTo>
                    <a:pt x="875190" y="423654"/>
                  </a:moveTo>
                  <a:lnTo>
                    <a:pt x="693901" y="0"/>
                  </a:lnTo>
                  <a:lnTo>
                    <a:pt x="0" y="425092"/>
                  </a:lnTo>
                  <a:cubicBezTo>
                    <a:pt x="21255" y="501609"/>
                    <a:pt x="94520" y="734159"/>
                    <a:pt x="139218" y="875190"/>
                  </a:cubicBezTo>
                </a:path>
              </a:pathLst>
            </a:custGeom>
            <a:noFill/>
            <a:ln w="29838" cap="rnd">
              <a:solidFill>
                <a:srgbClr val="1B3C87"/>
              </a:solidFill>
              <a:prstDash val="solid"/>
              <a:round/>
            </a:ln>
          </p:spPr>
          <p:txBody>
            <a:bodyPr rtlCol="0" anchor="ctr"/>
            <a:lstStyle/>
            <a:p>
              <a:endParaRPr lang="zh-CN" altLang="en-US"/>
            </a:p>
          </p:txBody>
        </p:sp>
        <p:sp>
          <p:nvSpPr>
            <p:cNvPr id="23" name="任意多边形: 形状 22"/>
            <p:cNvSpPr/>
            <p:nvPr/>
          </p:nvSpPr>
          <p:spPr>
            <a:xfrm>
              <a:off x="9171378" y="4883472"/>
              <a:ext cx="809550" cy="816051"/>
            </a:xfrm>
            <a:custGeom>
              <a:avLst/>
              <a:gdLst>
                <a:gd name="connsiteX0" fmla="*/ 809551 w 809550"/>
                <a:gd name="connsiteY0" fmla="*/ 816052 h 816051"/>
                <a:gd name="connsiteX1" fmla="*/ 809551 w 809550"/>
                <a:gd name="connsiteY1" fmla="*/ 269871 h 816051"/>
                <a:gd name="connsiteX2" fmla="*/ 693901 w 809550"/>
                <a:gd name="connsiteY2" fmla="*/ 0 h 816051"/>
                <a:gd name="connsiteX3" fmla="*/ 0 w 809550"/>
                <a:gd name="connsiteY3" fmla="*/ 425092 h 816051"/>
                <a:gd name="connsiteX4" fmla="*/ 120401 w 809550"/>
                <a:gd name="connsiteY4" fmla="*/ 815802 h 81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550" h="816051">
                  <a:moveTo>
                    <a:pt x="809551" y="816052"/>
                  </a:moveTo>
                  <a:lnTo>
                    <a:pt x="809551" y="269871"/>
                  </a:lnTo>
                  <a:lnTo>
                    <a:pt x="693901" y="0"/>
                  </a:lnTo>
                  <a:lnTo>
                    <a:pt x="0" y="425092"/>
                  </a:lnTo>
                  <a:cubicBezTo>
                    <a:pt x="18754" y="491606"/>
                    <a:pt x="76267" y="676084"/>
                    <a:pt x="120401" y="815802"/>
                  </a:cubicBezTo>
                  <a:close/>
                </a:path>
              </a:pathLst>
            </a:custGeom>
            <a:solidFill>
              <a:srgbClr val="FFFFFF"/>
            </a:solidFill>
            <a:ln w="6242" cap="flat">
              <a:noFill/>
              <a:prstDash val="solid"/>
              <a:miter/>
            </a:ln>
          </p:spPr>
          <p:txBody>
            <a:bodyPr rtlCol="0" anchor="ctr"/>
            <a:lstStyle/>
            <a:p>
              <a:endParaRPr lang="zh-CN" altLang="en-US"/>
            </a:p>
          </p:txBody>
        </p:sp>
        <p:sp>
          <p:nvSpPr>
            <p:cNvPr id="24" name="任意多边形: 形状 23"/>
            <p:cNvSpPr/>
            <p:nvPr/>
          </p:nvSpPr>
          <p:spPr>
            <a:xfrm>
              <a:off x="8780821" y="3803542"/>
              <a:ext cx="1228238" cy="1550149"/>
            </a:xfrm>
            <a:custGeom>
              <a:avLst/>
              <a:gdLst>
                <a:gd name="connsiteX0" fmla="*/ 271781 w 1228238"/>
                <a:gd name="connsiteY0" fmla="*/ 23450 h 1550149"/>
                <a:gd name="connsiteX1" fmla="*/ 1228239 w 1228238"/>
                <a:gd name="connsiteY1" fmla="*/ 1092433 h 1550149"/>
                <a:gd name="connsiteX2" fmla="*/ 271781 w 1228238"/>
                <a:gd name="connsiteY2" fmla="*/ 1542530 h 1550149"/>
                <a:gd name="connsiteX3" fmla="*/ 271781 w 1228238"/>
                <a:gd name="connsiteY3" fmla="*/ 23450 h 1550149"/>
              </a:gdLst>
              <a:ahLst/>
              <a:cxnLst>
                <a:cxn ang="0">
                  <a:pos x="connsiteX0" y="connsiteY0"/>
                </a:cxn>
                <a:cxn ang="0">
                  <a:pos x="connsiteX1" y="connsiteY1"/>
                </a:cxn>
                <a:cxn ang="0">
                  <a:pos x="connsiteX2" y="connsiteY2"/>
                </a:cxn>
                <a:cxn ang="0">
                  <a:pos x="connsiteX3" y="connsiteY3"/>
                </a:cxn>
              </a:cxnLst>
              <a:rect l="l" t="t" r="r" b="b"/>
              <a:pathLst>
                <a:path w="1228238" h="1550149">
                  <a:moveTo>
                    <a:pt x="271781" y="23450"/>
                  </a:moveTo>
                  <a:cubicBezTo>
                    <a:pt x="653114" y="-157839"/>
                    <a:pt x="1171977" y="761111"/>
                    <a:pt x="1228239" y="1092433"/>
                  </a:cubicBezTo>
                  <a:cubicBezTo>
                    <a:pt x="1146971" y="1267471"/>
                    <a:pt x="490579" y="1605044"/>
                    <a:pt x="271781" y="1542530"/>
                  </a:cubicBezTo>
                  <a:cubicBezTo>
                    <a:pt x="146754" y="1361241"/>
                    <a:pt x="-271649" y="281819"/>
                    <a:pt x="271781" y="23450"/>
                  </a:cubicBezTo>
                  <a:close/>
                </a:path>
              </a:pathLst>
            </a:custGeom>
            <a:solidFill>
              <a:schemeClr val="accent4"/>
            </a:solidFill>
            <a:ln w="6242" cap="flat">
              <a:noFill/>
              <a:prstDash val="solid"/>
              <a:miter/>
            </a:ln>
          </p:spPr>
          <p:txBody>
            <a:bodyPr rtlCol="0" anchor="ctr"/>
            <a:lstStyle/>
            <a:p>
              <a:endParaRPr lang="zh-CN" altLang="en-US"/>
            </a:p>
          </p:txBody>
        </p:sp>
        <p:sp>
          <p:nvSpPr>
            <p:cNvPr id="25" name="任意多边形: 形状 24"/>
            <p:cNvSpPr/>
            <p:nvPr/>
          </p:nvSpPr>
          <p:spPr>
            <a:xfrm>
              <a:off x="8949080" y="3865313"/>
              <a:ext cx="997466" cy="1425864"/>
            </a:xfrm>
            <a:custGeom>
              <a:avLst/>
              <a:gdLst>
                <a:gd name="connsiteX0" fmla="*/ 420466 w 997466"/>
                <a:gd name="connsiteY0" fmla="*/ 0 h 1425864"/>
                <a:gd name="connsiteX1" fmla="*/ 997466 w 997466"/>
                <a:gd name="connsiteY1" fmla="*/ 968148 h 1425864"/>
                <a:gd name="connsiteX2" fmla="*/ 41009 w 997466"/>
                <a:gd name="connsiteY2" fmla="*/ 1418246 h 1425864"/>
                <a:gd name="connsiteX3" fmla="*/ 0 w 997466"/>
                <a:gd name="connsiteY3" fmla="*/ 1346605 h 1425864"/>
              </a:gdLst>
              <a:ahLst/>
              <a:cxnLst>
                <a:cxn ang="0">
                  <a:pos x="connsiteX0" y="connsiteY0"/>
                </a:cxn>
                <a:cxn ang="0">
                  <a:pos x="connsiteX1" y="connsiteY1"/>
                </a:cxn>
                <a:cxn ang="0">
                  <a:pos x="connsiteX2" y="connsiteY2"/>
                </a:cxn>
                <a:cxn ang="0">
                  <a:pos x="connsiteX3" y="connsiteY3"/>
                </a:cxn>
              </a:cxnLst>
              <a:rect l="l" t="t" r="r" b="b"/>
              <a:pathLst>
                <a:path w="997466" h="1425864">
                  <a:moveTo>
                    <a:pt x="420466" y="0"/>
                  </a:moveTo>
                  <a:cubicBezTo>
                    <a:pt x="701402" y="234801"/>
                    <a:pt x="958771" y="740348"/>
                    <a:pt x="997466" y="968148"/>
                  </a:cubicBezTo>
                  <a:cubicBezTo>
                    <a:pt x="916199" y="1143186"/>
                    <a:pt x="259806" y="1480759"/>
                    <a:pt x="41009" y="1418246"/>
                  </a:cubicBezTo>
                  <a:cubicBezTo>
                    <a:pt x="25843" y="1395253"/>
                    <a:pt x="12146" y="1371323"/>
                    <a:pt x="0" y="1346605"/>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6" name="任意多边形: 形状 25"/>
            <p:cNvSpPr/>
            <p:nvPr/>
          </p:nvSpPr>
          <p:spPr>
            <a:xfrm>
              <a:off x="8718283" y="3797486"/>
              <a:ext cx="214043" cy="876815"/>
            </a:xfrm>
            <a:custGeom>
              <a:avLst/>
              <a:gdLst>
                <a:gd name="connsiteX0" fmla="*/ 44381 w 214043"/>
                <a:gd name="connsiteY0" fmla="*/ 876815 h 876815"/>
                <a:gd name="connsiteX1" fmla="*/ 214043 w 214043"/>
                <a:gd name="connsiteY1" fmla="*/ 0 h 876815"/>
              </a:gdLst>
              <a:ahLst/>
              <a:cxnLst>
                <a:cxn ang="0">
                  <a:pos x="connsiteX0" y="connsiteY0"/>
                </a:cxn>
                <a:cxn ang="0">
                  <a:pos x="connsiteX1" y="connsiteY1"/>
                </a:cxn>
              </a:cxnLst>
              <a:rect l="l" t="t" r="r" b="b"/>
              <a:pathLst>
                <a:path w="214043" h="876815">
                  <a:moveTo>
                    <a:pt x="44381" y="876815"/>
                  </a:moveTo>
                  <a:cubicBezTo>
                    <a:pt x="-29885" y="542055"/>
                    <a:pt x="-33760" y="166974"/>
                    <a:pt x="214043"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7" name="任意多边形: 形状 26"/>
            <p:cNvSpPr/>
            <p:nvPr/>
          </p:nvSpPr>
          <p:spPr>
            <a:xfrm>
              <a:off x="6095711" y="1807804"/>
              <a:ext cx="3888343" cy="3888344"/>
            </a:xfrm>
            <a:custGeom>
              <a:avLst/>
              <a:gdLst>
                <a:gd name="connsiteX0" fmla="*/ 3671922 w 3888343"/>
                <a:gd name="connsiteY0" fmla="*/ 0 h 3888344"/>
                <a:gd name="connsiteX1" fmla="*/ 3888344 w 3888343"/>
                <a:gd name="connsiteY1" fmla="*/ 0 h 3888344"/>
                <a:gd name="connsiteX2" fmla="*/ 3888344 w 3888343"/>
                <a:gd name="connsiteY2" fmla="*/ 3888344 h 3888344"/>
                <a:gd name="connsiteX3" fmla="*/ 0 w 3888343"/>
                <a:gd name="connsiteY3" fmla="*/ 3888344 h 3888344"/>
                <a:gd name="connsiteX4" fmla="*/ 0 w 3888343"/>
                <a:gd name="connsiteY4" fmla="*/ 3701491 h 388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343" h="3888344">
                  <a:moveTo>
                    <a:pt x="3671922" y="0"/>
                  </a:moveTo>
                  <a:lnTo>
                    <a:pt x="3888344" y="0"/>
                  </a:lnTo>
                  <a:lnTo>
                    <a:pt x="3888344" y="3888344"/>
                  </a:lnTo>
                  <a:lnTo>
                    <a:pt x="0" y="3888344"/>
                  </a:lnTo>
                  <a:lnTo>
                    <a:pt x="0" y="3701491"/>
                  </a:lnTo>
                </a:path>
              </a:pathLst>
            </a:custGeom>
            <a:noFill/>
            <a:ln w="29838" cap="rnd">
              <a:solidFill>
                <a:schemeClr val="accent2">
                  <a:lumMod val="25000"/>
                </a:schemeClr>
              </a:solidFill>
              <a:prstDash val="solid"/>
              <a:round/>
            </a:ln>
          </p:spPr>
          <p:txBody>
            <a:bodyPr rtlCol="0" anchor="ctr"/>
            <a:lstStyle/>
            <a:p>
              <a:endParaRPr lang="zh-CN" altLang="en-US"/>
            </a:p>
          </p:txBody>
        </p:sp>
        <p:sp>
          <p:nvSpPr>
            <p:cNvPr id="28" name="任意多边形: 形状 27"/>
            <p:cNvSpPr/>
            <p:nvPr/>
          </p:nvSpPr>
          <p:spPr>
            <a:xfrm>
              <a:off x="6095711" y="1807804"/>
              <a:ext cx="2836615" cy="301127"/>
            </a:xfrm>
            <a:custGeom>
              <a:avLst/>
              <a:gdLst>
                <a:gd name="connsiteX0" fmla="*/ 0 w 2836615"/>
                <a:gd name="connsiteY0" fmla="*/ 301128 h 301127"/>
                <a:gd name="connsiteX1" fmla="*/ 0 w 2836615"/>
                <a:gd name="connsiteY1" fmla="*/ 0 h 301127"/>
                <a:gd name="connsiteX2" fmla="*/ 2836616 w 2836615"/>
                <a:gd name="connsiteY2" fmla="*/ 0 h 301127"/>
              </a:gdLst>
              <a:ahLst/>
              <a:cxnLst>
                <a:cxn ang="0">
                  <a:pos x="connsiteX0" y="connsiteY0"/>
                </a:cxn>
                <a:cxn ang="0">
                  <a:pos x="connsiteX1" y="connsiteY1"/>
                </a:cxn>
                <a:cxn ang="0">
                  <a:pos x="connsiteX2" y="connsiteY2"/>
                </a:cxn>
              </a:cxnLst>
              <a:rect l="l" t="t" r="r" b="b"/>
              <a:pathLst>
                <a:path w="2836615" h="301127">
                  <a:moveTo>
                    <a:pt x="0" y="301128"/>
                  </a:moveTo>
                  <a:lnTo>
                    <a:pt x="0" y="0"/>
                  </a:lnTo>
                  <a:lnTo>
                    <a:pt x="2836616" y="0"/>
                  </a:lnTo>
                </a:path>
              </a:pathLst>
            </a:custGeom>
            <a:noFill/>
            <a:ln w="29838" cap="rnd">
              <a:solidFill>
                <a:srgbClr val="1B3C87"/>
              </a:solidFill>
              <a:prstDash val="solid"/>
              <a:round/>
            </a:ln>
          </p:spPr>
          <p:txBody>
            <a:bodyPr rtlCol="0" anchor="ctr"/>
            <a:lstStyle/>
            <a:p>
              <a:endParaRPr lang="zh-CN" altLang="en-US"/>
            </a:p>
          </p:txBody>
        </p:sp>
        <p:sp>
          <p:nvSpPr>
            <p:cNvPr id="29" name="任意多边形: 形状 28"/>
            <p:cNvSpPr/>
            <p:nvPr/>
          </p:nvSpPr>
          <p:spPr>
            <a:xfrm>
              <a:off x="6095711" y="3059951"/>
              <a:ext cx="6251" cy="1361795"/>
            </a:xfrm>
            <a:custGeom>
              <a:avLst/>
              <a:gdLst>
                <a:gd name="connsiteX0" fmla="*/ 0 w 6251"/>
                <a:gd name="connsiteY0" fmla="*/ 1361795 h 1361795"/>
                <a:gd name="connsiteX1" fmla="*/ 0 w 6251"/>
                <a:gd name="connsiteY1" fmla="*/ 0 h 1361795"/>
              </a:gdLst>
              <a:ahLst/>
              <a:cxnLst>
                <a:cxn ang="0">
                  <a:pos x="connsiteX0" y="connsiteY0"/>
                </a:cxn>
                <a:cxn ang="0">
                  <a:pos x="connsiteX1" y="connsiteY1"/>
                </a:cxn>
              </a:cxnLst>
              <a:rect l="l" t="t" r="r" b="b"/>
              <a:pathLst>
                <a:path w="6251" h="1361795">
                  <a:moveTo>
                    <a:pt x="0" y="1361795"/>
                  </a:moveTo>
                  <a:lnTo>
                    <a:pt x="0" y="0"/>
                  </a:lnTo>
                </a:path>
              </a:pathLst>
            </a:custGeom>
            <a:ln w="29838" cap="rnd">
              <a:solidFill>
                <a:srgbClr val="1B3C87"/>
              </a:solidFill>
              <a:prstDash val="solid"/>
              <a:round/>
            </a:ln>
          </p:spPr>
          <p:txBody>
            <a:bodyPr rtlCol="0" anchor="ctr"/>
            <a:lstStyle/>
            <a:p>
              <a:endParaRPr lang="zh-CN" altLang="en-US"/>
            </a:p>
          </p:txBody>
        </p:sp>
        <p:sp>
          <p:nvSpPr>
            <p:cNvPr id="30" name="任意多边形: 形状 29"/>
            <p:cNvSpPr/>
            <p:nvPr/>
          </p:nvSpPr>
          <p:spPr>
            <a:xfrm>
              <a:off x="8030505" y="2980183"/>
              <a:ext cx="693900" cy="832228"/>
            </a:xfrm>
            <a:custGeom>
              <a:avLst/>
              <a:gdLst>
                <a:gd name="connsiteX0" fmla="*/ 693901 w 693900"/>
                <a:gd name="connsiteY0" fmla="*/ 0 h 832228"/>
                <a:gd name="connsiteX1" fmla="*/ 625136 w 693900"/>
                <a:gd name="connsiteY1" fmla="*/ 756414 h 832228"/>
                <a:gd name="connsiteX2" fmla="*/ 0 w 693900"/>
                <a:gd name="connsiteY2" fmla="*/ 743912 h 832228"/>
                <a:gd name="connsiteX3" fmla="*/ 25005 w 693900"/>
                <a:gd name="connsiteY3" fmla="*/ 237552 h 832228"/>
                <a:gd name="connsiteX4" fmla="*/ 693901 w 693900"/>
                <a:gd name="connsiteY4" fmla="*/ 0 h 83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00" h="832228">
                  <a:moveTo>
                    <a:pt x="693901" y="0"/>
                  </a:moveTo>
                  <a:cubicBezTo>
                    <a:pt x="662644" y="125027"/>
                    <a:pt x="606382" y="393836"/>
                    <a:pt x="625136" y="756414"/>
                  </a:cubicBezTo>
                  <a:cubicBezTo>
                    <a:pt x="518863" y="850185"/>
                    <a:pt x="162535" y="868939"/>
                    <a:pt x="0" y="743912"/>
                  </a:cubicBezTo>
                  <a:cubicBezTo>
                    <a:pt x="31257" y="550119"/>
                    <a:pt x="31257" y="362579"/>
                    <a:pt x="25005" y="237552"/>
                  </a:cubicBezTo>
                  <a:cubicBezTo>
                    <a:pt x="18754" y="112524"/>
                    <a:pt x="693901" y="0"/>
                    <a:pt x="693901" y="0"/>
                  </a:cubicBezTo>
                  <a:close/>
                </a:path>
              </a:pathLst>
            </a:custGeom>
            <a:solidFill>
              <a:srgbClr val="FFFFFF"/>
            </a:solidFill>
            <a:ln w="6242" cap="flat">
              <a:noFill/>
              <a:prstDash val="solid"/>
              <a:miter/>
            </a:ln>
          </p:spPr>
          <p:txBody>
            <a:bodyPr rtlCol="0" anchor="ctr"/>
            <a:lstStyle/>
            <a:p>
              <a:endParaRPr lang="zh-CN" altLang="en-US"/>
            </a:p>
          </p:txBody>
        </p:sp>
        <p:sp>
          <p:nvSpPr>
            <p:cNvPr id="31" name="任意多边形: 形状 30"/>
            <p:cNvSpPr/>
            <p:nvPr/>
          </p:nvSpPr>
          <p:spPr>
            <a:xfrm>
              <a:off x="7980494" y="2930172"/>
              <a:ext cx="693900" cy="832215"/>
            </a:xfrm>
            <a:custGeom>
              <a:avLst/>
              <a:gdLst>
                <a:gd name="connsiteX0" fmla="*/ 0 w 693900"/>
                <a:gd name="connsiteY0" fmla="*/ 743912 h 832215"/>
                <a:gd name="connsiteX1" fmla="*/ 25005 w 693900"/>
                <a:gd name="connsiteY1" fmla="*/ 237552 h 832215"/>
                <a:gd name="connsiteX2" fmla="*/ 693901 w 693900"/>
                <a:gd name="connsiteY2" fmla="*/ 0 h 832215"/>
                <a:gd name="connsiteX3" fmla="*/ 625136 w 693900"/>
                <a:gd name="connsiteY3" fmla="*/ 756414 h 832215"/>
                <a:gd name="connsiteX4" fmla="*/ 265620 w 693900"/>
                <a:gd name="connsiteY4" fmla="*/ 829805 h 83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00" h="832215">
                  <a:moveTo>
                    <a:pt x="0" y="743912"/>
                  </a:moveTo>
                  <a:cubicBezTo>
                    <a:pt x="31257" y="550119"/>
                    <a:pt x="31257" y="362579"/>
                    <a:pt x="25005" y="237552"/>
                  </a:cubicBezTo>
                  <a:cubicBezTo>
                    <a:pt x="18754" y="112524"/>
                    <a:pt x="693901" y="0"/>
                    <a:pt x="693901" y="0"/>
                  </a:cubicBezTo>
                  <a:cubicBezTo>
                    <a:pt x="662644" y="125027"/>
                    <a:pt x="606382" y="393836"/>
                    <a:pt x="625136" y="756414"/>
                  </a:cubicBezTo>
                  <a:cubicBezTo>
                    <a:pt x="562184" y="811926"/>
                    <a:pt x="411714" y="841120"/>
                    <a:pt x="265620" y="829805"/>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2" name="任意多边形: 形状 31"/>
            <p:cNvSpPr/>
            <p:nvPr/>
          </p:nvSpPr>
          <p:spPr>
            <a:xfrm>
              <a:off x="7583533" y="1720285"/>
              <a:ext cx="1294030" cy="1650358"/>
            </a:xfrm>
            <a:custGeom>
              <a:avLst/>
              <a:gdLst>
                <a:gd name="connsiteX0" fmla="*/ 1294031 w 1294030"/>
                <a:gd name="connsiteY0" fmla="*/ 825179 h 1650358"/>
                <a:gd name="connsiteX1" fmla="*/ 647015 w 1294030"/>
                <a:gd name="connsiteY1" fmla="*/ 1650358 h 1650358"/>
                <a:gd name="connsiteX2" fmla="*/ 0 w 1294030"/>
                <a:gd name="connsiteY2" fmla="*/ 825179 h 1650358"/>
                <a:gd name="connsiteX3" fmla="*/ 647015 w 1294030"/>
                <a:gd name="connsiteY3" fmla="*/ 0 h 1650358"/>
                <a:gd name="connsiteX4" fmla="*/ 1294031 w 1294030"/>
                <a:gd name="connsiteY4" fmla="*/ 825179 h 1650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4030" h="1650358">
                  <a:moveTo>
                    <a:pt x="1294031" y="825179"/>
                  </a:moveTo>
                  <a:cubicBezTo>
                    <a:pt x="1294031" y="1280913"/>
                    <a:pt x="1004352" y="1650358"/>
                    <a:pt x="647015" y="1650358"/>
                  </a:cubicBezTo>
                  <a:cubicBezTo>
                    <a:pt x="289679" y="1650358"/>
                    <a:pt x="0" y="1280913"/>
                    <a:pt x="0" y="825179"/>
                  </a:cubicBezTo>
                  <a:cubicBezTo>
                    <a:pt x="0" y="369445"/>
                    <a:pt x="289679" y="0"/>
                    <a:pt x="647015" y="0"/>
                  </a:cubicBezTo>
                  <a:cubicBezTo>
                    <a:pt x="1004352" y="0"/>
                    <a:pt x="1294031" y="369445"/>
                    <a:pt x="1294031" y="825179"/>
                  </a:cubicBezTo>
                  <a:close/>
                </a:path>
              </a:pathLst>
            </a:custGeom>
            <a:solidFill>
              <a:srgbClr val="FFFFFF"/>
            </a:solidFill>
            <a:ln w="6242" cap="flat">
              <a:noFill/>
              <a:prstDash val="solid"/>
              <a:miter/>
            </a:ln>
          </p:spPr>
          <p:txBody>
            <a:bodyPr rtlCol="0" anchor="ctr"/>
            <a:lstStyle/>
            <a:p>
              <a:endParaRPr lang="zh-CN" altLang="en-US"/>
            </a:p>
          </p:txBody>
        </p:sp>
        <p:sp>
          <p:nvSpPr>
            <p:cNvPr id="33" name="任意多边形: 形状 32"/>
            <p:cNvSpPr/>
            <p:nvPr/>
          </p:nvSpPr>
          <p:spPr>
            <a:xfrm>
              <a:off x="7685868" y="3014878"/>
              <a:ext cx="783545" cy="293251"/>
            </a:xfrm>
            <a:custGeom>
              <a:avLst/>
              <a:gdLst>
                <a:gd name="connsiteX0" fmla="*/ 783545 w 783545"/>
                <a:gd name="connsiteY0" fmla="*/ 206607 h 293251"/>
                <a:gd name="connsiteX1" fmla="*/ 494670 w 783545"/>
                <a:gd name="connsiteY1" fmla="*/ 293251 h 293251"/>
                <a:gd name="connsiteX2" fmla="*/ 0 w 783545"/>
                <a:gd name="connsiteY2" fmla="*/ 0 h 293251"/>
              </a:gdLst>
              <a:ahLst/>
              <a:cxnLst>
                <a:cxn ang="0">
                  <a:pos x="connsiteX0" y="connsiteY0"/>
                </a:cxn>
                <a:cxn ang="0">
                  <a:pos x="connsiteX1" y="connsiteY1"/>
                </a:cxn>
                <a:cxn ang="0">
                  <a:pos x="connsiteX2" y="connsiteY2"/>
                </a:cxn>
              </a:cxnLst>
              <a:rect l="l" t="t" r="r" b="b"/>
              <a:pathLst>
                <a:path w="783545" h="293251">
                  <a:moveTo>
                    <a:pt x="783545" y="206607"/>
                  </a:moveTo>
                  <a:cubicBezTo>
                    <a:pt x="697576" y="262638"/>
                    <a:pt x="597286" y="292720"/>
                    <a:pt x="494670" y="293251"/>
                  </a:cubicBezTo>
                  <a:cubicBezTo>
                    <a:pt x="296252" y="293251"/>
                    <a:pt x="118713" y="179351"/>
                    <a:pt x="0"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4" name="任意多边形: 形状 33"/>
            <p:cNvSpPr/>
            <p:nvPr/>
          </p:nvSpPr>
          <p:spPr>
            <a:xfrm>
              <a:off x="7533521" y="1657771"/>
              <a:ext cx="1294035" cy="1142622"/>
            </a:xfrm>
            <a:custGeom>
              <a:avLst/>
              <a:gdLst>
                <a:gd name="connsiteX0" fmla="*/ 33571 w 1294035"/>
                <a:gd name="connsiteY0" fmla="*/ 1088299 h 1142622"/>
                <a:gd name="connsiteX1" fmla="*/ 1 w 1294035"/>
                <a:gd name="connsiteY1" fmla="*/ 825179 h 1142622"/>
                <a:gd name="connsiteX2" fmla="*/ 647017 w 1294035"/>
                <a:gd name="connsiteY2" fmla="*/ 0 h 1142622"/>
                <a:gd name="connsiteX3" fmla="*/ 1294032 w 1294035"/>
                <a:gd name="connsiteY3" fmla="*/ 825179 h 1142622"/>
                <a:gd name="connsiteX4" fmla="*/ 1244397 w 1294035"/>
                <a:gd name="connsiteY4" fmla="*/ 1142623 h 114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4035" h="1142622">
                  <a:moveTo>
                    <a:pt x="33571" y="1088299"/>
                  </a:moveTo>
                  <a:cubicBezTo>
                    <a:pt x="11135" y="1002399"/>
                    <a:pt x="-148" y="913961"/>
                    <a:pt x="1" y="825179"/>
                  </a:cubicBezTo>
                  <a:cubicBezTo>
                    <a:pt x="1" y="369455"/>
                    <a:pt x="289627" y="0"/>
                    <a:pt x="647017" y="0"/>
                  </a:cubicBezTo>
                  <a:cubicBezTo>
                    <a:pt x="1004407" y="0"/>
                    <a:pt x="1294032" y="369455"/>
                    <a:pt x="1294032" y="825179"/>
                  </a:cubicBezTo>
                  <a:cubicBezTo>
                    <a:pt x="1294320" y="932946"/>
                    <a:pt x="1277566" y="1040088"/>
                    <a:pt x="1244397" y="1142623"/>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5" name="任意多边形: 形状 34"/>
            <p:cNvSpPr/>
            <p:nvPr/>
          </p:nvSpPr>
          <p:spPr>
            <a:xfrm>
              <a:off x="7764823" y="2407934"/>
              <a:ext cx="150032" cy="300065"/>
            </a:xfrm>
            <a:custGeom>
              <a:avLst/>
              <a:gdLst>
                <a:gd name="connsiteX0" fmla="*/ 150033 w 150032"/>
                <a:gd name="connsiteY0" fmla="*/ 0 h 300065"/>
                <a:gd name="connsiteX1" fmla="*/ 0 w 150032"/>
                <a:gd name="connsiteY1" fmla="*/ 300065 h 300065"/>
              </a:gdLst>
              <a:ahLst/>
              <a:cxnLst>
                <a:cxn ang="0">
                  <a:pos x="connsiteX0" y="connsiteY0"/>
                </a:cxn>
                <a:cxn ang="0">
                  <a:pos x="connsiteX1" y="connsiteY1"/>
                </a:cxn>
              </a:cxnLst>
              <a:rect l="l" t="t" r="r" b="b"/>
              <a:pathLst>
                <a:path w="150032" h="300065">
                  <a:moveTo>
                    <a:pt x="150033" y="0"/>
                  </a:moveTo>
                  <a:cubicBezTo>
                    <a:pt x="143781" y="62513"/>
                    <a:pt x="62514" y="237551"/>
                    <a:pt x="0" y="300065"/>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6" name="任意多边形: 形状 35"/>
            <p:cNvSpPr/>
            <p:nvPr/>
          </p:nvSpPr>
          <p:spPr>
            <a:xfrm>
              <a:off x="7958615" y="2870534"/>
              <a:ext cx="143781" cy="87518"/>
            </a:xfrm>
            <a:custGeom>
              <a:avLst/>
              <a:gdLst>
                <a:gd name="connsiteX0" fmla="*/ 0 w 143781"/>
                <a:gd name="connsiteY0" fmla="*/ 87519 h 87518"/>
                <a:gd name="connsiteX1" fmla="*/ 143781 w 143781"/>
                <a:gd name="connsiteY1" fmla="*/ 0 h 87518"/>
              </a:gdLst>
              <a:ahLst/>
              <a:cxnLst>
                <a:cxn ang="0">
                  <a:pos x="connsiteX0" y="connsiteY0"/>
                </a:cxn>
                <a:cxn ang="0">
                  <a:pos x="connsiteX1" y="connsiteY1"/>
                </a:cxn>
              </a:cxnLst>
              <a:rect l="l" t="t" r="r" b="b"/>
              <a:pathLst>
                <a:path w="143781" h="87518">
                  <a:moveTo>
                    <a:pt x="0" y="87519"/>
                  </a:moveTo>
                  <a:cubicBezTo>
                    <a:pt x="31257" y="87519"/>
                    <a:pt x="93770" y="75016"/>
                    <a:pt x="143781"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7" name="任意多边形: 形状 36"/>
            <p:cNvSpPr/>
            <p:nvPr/>
          </p:nvSpPr>
          <p:spPr>
            <a:xfrm rot="16771800">
              <a:off x="7668062" y="2426788"/>
              <a:ext cx="128152" cy="59387"/>
            </a:xfrm>
            <a:custGeom>
              <a:avLst/>
              <a:gdLst>
                <a:gd name="connsiteX0" fmla="*/ 128153 w 128152"/>
                <a:gd name="connsiteY0" fmla="*/ 29694 h 59387"/>
                <a:gd name="connsiteX1" fmla="*/ 64076 w 128152"/>
                <a:gd name="connsiteY1" fmla="*/ 59388 h 59387"/>
                <a:gd name="connsiteX2" fmla="*/ 0 w 128152"/>
                <a:gd name="connsiteY2" fmla="*/ 29694 h 59387"/>
                <a:gd name="connsiteX3" fmla="*/ 64076 w 128152"/>
                <a:gd name="connsiteY3" fmla="*/ 0 h 59387"/>
                <a:gd name="connsiteX4" fmla="*/ 128153 w 128152"/>
                <a:gd name="connsiteY4" fmla="*/ 29694 h 59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52" h="59387">
                  <a:moveTo>
                    <a:pt x="128153" y="29694"/>
                  </a:moveTo>
                  <a:cubicBezTo>
                    <a:pt x="128153" y="46093"/>
                    <a:pt x="99465" y="59388"/>
                    <a:pt x="64076" y="59388"/>
                  </a:cubicBezTo>
                  <a:cubicBezTo>
                    <a:pt x="28688" y="59388"/>
                    <a:pt x="0" y="46093"/>
                    <a:pt x="0" y="29694"/>
                  </a:cubicBezTo>
                  <a:cubicBezTo>
                    <a:pt x="0" y="13294"/>
                    <a:pt x="28688" y="0"/>
                    <a:pt x="64076" y="0"/>
                  </a:cubicBezTo>
                  <a:cubicBezTo>
                    <a:pt x="99465" y="0"/>
                    <a:pt x="128153" y="13294"/>
                    <a:pt x="128153" y="29694"/>
                  </a:cubicBezTo>
                  <a:close/>
                </a:path>
              </a:pathLst>
            </a:custGeom>
            <a:solidFill>
              <a:schemeClr val="accent2">
                <a:lumMod val="25000"/>
              </a:schemeClr>
            </a:solidFill>
            <a:ln w="6242" cap="flat">
              <a:noFill/>
              <a:prstDash val="solid"/>
              <a:miter/>
            </a:ln>
          </p:spPr>
          <p:txBody>
            <a:bodyPr rtlCol="0" anchor="ctr"/>
            <a:lstStyle/>
            <a:p>
              <a:endParaRPr lang="zh-CN" altLang="en-US"/>
            </a:p>
          </p:txBody>
        </p:sp>
        <p:sp>
          <p:nvSpPr>
            <p:cNvPr id="38" name="任意多边形: 形状 37"/>
            <p:cNvSpPr/>
            <p:nvPr/>
          </p:nvSpPr>
          <p:spPr>
            <a:xfrm>
              <a:off x="7370987" y="1420220"/>
              <a:ext cx="1631603" cy="1226341"/>
            </a:xfrm>
            <a:custGeom>
              <a:avLst/>
              <a:gdLst>
                <a:gd name="connsiteX0" fmla="*/ 1631604 w 1631603"/>
                <a:gd name="connsiteY0" fmla="*/ 787671 h 1226341"/>
                <a:gd name="connsiteX1" fmla="*/ 1025222 w 1631603"/>
                <a:gd name="connsiteY1" fmla="*/ 156284 h 1226341"/>
                <a:gd name="connsiteX2" fmla="*/ 356327 w 1631603"/>
                <a:gd name="connsiteY2" fmla="*/ 0 h 1226341"/>
                <a:gd name="connsiteX3" fmla="*/ 0 w 1631603"/>
                <a:gd name="connsiteY3" fmla="*/ 412590 h 1226341"/>
                <a:gd name="connsiteX4" fmla="*/ 262557 w 1631603"/>
                <a:gd name="connsiteY4" fmla="*/ 843933 h 1226341"/>
                <a:gd name="connsiteX5" fmla="*/ 300065 w 1631603"/>
                <a:gd name="connsiteY5" fmla="*/ 737660 h 1226341"/>
                <a:gd name="connsiteX6" fmla="*/ 1219015 w 1631603"/>
                <a:gd name="connsiteY6" fmla="*/ 843933 h 1226341"/>
                <a:gd name="connsiteX7" fmla="*/ 1312785 w 1631603"/>
                <a:gd name="connsiteY7" fmla="*/ 1219015 h 1226341"/>
                <a:gd name="connsiteX8" fmla="*/ 1631604 w 1631603"/>
                <a:gd name="connsiteY8" fmla="*/ 787671 h 12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603" h="1226341">
                  <a:moveTo>
                    <a:pt x="1631604" y="787671"/>
                  </a:moveTo>
                  <a:cubicBezTo>
                    <a:pt x="1631604" y="456349"/>
                    <a:pt x="1269025" y="231300"/>
                    <a:pt x="1025222" y="156284"/>
                  </a:cubicBezTo>
                  <a:cubicBezTo>
                    <a:pt x="828117" y="95646"/>
                    <a:pt x="518863" y="0"/>
                    <a:pt x="356327" y="0"/>
                  </a:cubicBezTo>
                  <a:cubicBezTo>
                    <a:pt x="156284" y="0"/>
                    <a:pt x="0" y="206295"/>
                    <a:pt x="0" y="412590"/>
                  </a:cubicBezTo>
                  <a:cubicBezTo>
                    <a:pt x="0" y="637638"/>
                    <a:pt x="118776" y="806425"/>
                    <a:pt x="262557" y="843933"/>
                  </a:cubicBezTo>
                  <a:cubicBezTo>
                    <a:pt x="287562" y="768917"/>
                    <a:pt x="300065" y="737660"/>
                    <a:pt x="300065" y="737660"/>
                  </a:cubicBezTo>
                  <a:cubicBezTo>
                    <a:pt x="325071" y="768917"/>
                    <a:pt x="993966" y="850185"/>
                    <a:pt x="1219015" y="843933"/>
                  </a:cubicBezTo>
                  <a:cubicBezTo>
                    <a:pt x="1200260" y="925201"/>
                    <a:pt x="1187758" y="1212763"/>
                    <a:pt x="1312785" y="1219015"/>
                  </a:cubicBezTo>
                  <a:cubicBezTo>
                    <a:pt x="1381550" y="1225266"/>
                    <a:pt x="1631604" y="1300282"/>
                    <a:pt x="1631604" y="787671"/>
                  </a:cubicBezTo>
                  <a:close/>
                </a:path>
              </a:pathLst>
            </a:custGeom>
            <a:solidFill>
              <a:schemeClr val="accent2"/>
            </a:solidFill>
            <a:ln w="6242" cap="flat">
              <a:noFill/>
              <a:prstDash val="solid"/>
              <a:miter/>
            </a:ln>
          </p:spPr>
          <p:txBody>
            <a:bodyPr rtlCol="0" anchor="ctr"/>
            <a:lstStyle/>
            <a:p>
              <a:endParaRPr lang="zh-CN" altLang="en-US"/>
            </a:p>
          </p:txBody>
        </p:sp>
        <p:sp>
          <p:nvSpPr>
            <p:cNvPr id="39" name="任意多边形: 形状 38"/>
            <p:cNvSpPr/>
            <p:nvPr/>
          </p:nvSpPr>
          <p:spPr>
            <a:xfrm>
              <a:off x="7330416" y="1357706"/>
              <a:ext cx="1218951" cy="276872"/>
            </a:xfrm>
            <a:custGeom>
              <a:avLst/>
              <a:gdLst>
                <a:gd name="connsiteX0" fmla="*/ 1218952 w 1218951"/>
                <a:gd name="connsiteY0" fmla="*/ 250054 h 276872"/>
                <a:gd name="connsiteX1" fmla="*/ 1003155 w 1218951"/>
                <a:gd name="connsiteY1" fmla="*/ 156284 h 276872"/>
                <a:gd name="connsiteX2" fmla="*/ 334260 w 1218951"/>
                <a:gd name="connsiteY2" fmla="*/ 0 h 276872"/>
                <a:gd name="connsiteX3" fmla="*/ 0 w 1218951"/>
                <a:gd name="connsiteY3" fmla="*/ 276873 h 276872"/>
              </a:gdLst>
              <a:ahLst/>
              <a:cxnLst>
                <a:cxn ang="0">
                  <a:pos x="connsiteX0" y="connsiteY0"/>
                </a:cxn>
                <a:cxn ang="0">
                  <a:pos x="connsiteX1" y="connsiteY1"/>
                </a:cxn>
                <a:cxn ang="0">
                  <a:pos x="connsiteX2" y="connsiteY2"/>
                </a:cxn>
                <a:cxn ang="0">
                  <a:pos x="connsiteX3" y="connsiteY3"/>
                </a:cxn>
              </a:cxnLst>
              <a:rect l="l" t="t" r="r" b="b"/>
              <a:pathLst>
                <a:path w="1218951" h="276872">
                  <a:moveTo>
                    <a:pt x="1218952" y="250054"/>
                  </a:moveTo>
                  <a:cubicBezTo>
                    <a:pt x="1150512" y="211315"/>
                    <a:pt x="1078178" y="179883"/>
                    <a:pt x="1003155" y="156284"/>
                  </a:cubicBezTo>
                  <a:cubicBezTo>
                    <a:pt x="806050" y="95646"/>
                    <a:pt x="496795" y="0"/>
                    <a:pt x="334260" y="0"/>
                  </a:cubicBezTo>
                  <a:cubicBezTo>
                    <a:pt x="178789" y="0"/>
                    <a:pt x="49761" y="124527"/>
                    <a:pt x="0" y="276873"/>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40" name="任意多边形: 形状 39"/>
            <p:cNvSpPr/>
            <p:nvPr/>
          </p:nvSpPr>
          <p:spPr>
            <a:xfrm>
              <a:off x="8515680" y="1768108"/>
              <a:ext cx="424397" cy="815939"/>
            </a:xfrm>
            <a:custGeom>
              <a:avLst/>
              <a:gdLst>
                <a:gd name="connsiteX0" fmla="*/ 11808 w 424397"/>
                <a:gd name="connsiteY0" fmla="*/ 433532 h 815939"/>
                <a:gd name="connsiteX1" fmla="*/ 105578 w 424397"/>
                <a:gd name="connsiteY1" fmla="*/ 808613 h 815939"/>
                <a:gd name="connsiteX2" fmla="*/ 424398 w 424397"/>
                <a:gd name="connsiteY2" fmla="*/ 377269 h 815939"/>
                <a:gd name="connsiteX3" fmla="*/ 249360 w 424397"/>
                <a:gd name="connsiteY3" fmla="*/ 0 h 815939"/>
              </a:gdLst>
              <a:ahLst/>
              <a:cxnLst>
                <a:cxn ang="0">
                  <a:pos x="connsiteX0" y="connsiteY0"/>
                </a:cxn>
                <a:cxn ang="0">
                  <a:pos x="connsiteX1" y="connsiteY1"/>
                </a:cxn>
                <a:cxn ang="0">
                  <a:pos x="connsiteX2" y="connsiteY2"/>
                </a:cxn>
                <a:cxn ang="0">
                  <a:pos x="connsiteX3" y="connsiteY3"/>
                </a:cxn>
              </a:cxnLst>
              <a:rect l="l" t="t" r="r" b="b"/>
              <a:pathLst>
                <a:path w="424397" h="815939">
                  <a:moveTo>
                    <a:pt x="11808" y="433532"/>
                  </a:moveTo>
                  <a:cubicBezTo>
                    <a:pt x="-6946" y="514799"/>
                    <a:pt x="-19449" y="802362"/>
                    <a:pt x="105578" y="808613"/>
                  </a:cubicBezTo>
                  <a:cubicBezTo>
                    <a:pt x="174343" y="814864"/>
                    <a:pt x="424398" y="889881"/>
                    <a:pt x="424398" y="377269"/>
                  </a:cubicBezTo>
                  <a:cubicBezTo>
                    <a:pt x="424398" y="228862"/>
                    <a:pt x="351632" y="101835"/>
                    <a:pt x="249360"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41" name="任意多边形: 形状 40"/>
            <p:cNvSpPr/>
            <p:nvPr/>
          </p:nvSpPr>
          <p:spPr>
            <a:xfrm>
              <a:off x="7324102" y="1908451"/>
              <a:ext cx="929201" cy="293188"/>
            </a:xfrm>
            <a:custGeom>
              <a:avLst/>
              <a:gdLst>
                <a:gd name="connsiteX0" fmla="*/ 0 w 929201"/>
                <a:gd name="connsiteY0" fmla="*/ 0 h 293188"/>
                <a:gd name="connsiteX1" fmla="*/ 246678 w 929201"/>
                <a:gd name="connsiteY1" fmla="*/ 293189 h 293188"/>
                <a:gd name="connsiteX2" fmla="*/ 284187 w 929201"/>
                <a:gd name="connsiteY2" fmla="*/ 186916 h 293188"/>
                <a:gd name="connsiteX3" fmla="*/ 929202 w 929201"/>
                <a:gd name="connsiteY3" fmla="*/ 280686 h 293188"/>
              </a:gdLst>
              <a:ahLst/>
              <a:cxnLst>
                <a:cxn ang="0">
                  <a:pos x="connsiteX0" y="connsiteY0"/>
                </a:cxn>
                <a:cxn ang="0">
                  <a:pos x="connsiteX1" y="connsiteY1"/>
                </a:cxn>
                <a:cxn ang="0">
                  <a:pos x="connsiteX2" y="connsiteY2"/>
                </a:cxn>
                <a:cxn ang="0">
                  <a:pos x="connsiteX3" y="connsiteY3"/>
                </a:cxn>
              </a:cxnLst>
              <a:rect l="l" t="t" r="r" b="b"/>
              <a:pathLst>
                <a:path w="929201" h="293188">
                  <a:moveTo>
                    <a:pt x="0" y="0"/>
                  </a:moveTo>
                  <a:cubicBezTo>
                    <a:pt x="37008" y="154158"/>
                    <a:pt x="134154" y="263807"/>
                    <a:pt x="246678" y="293189"/>
                  </a:cubicBezTo>
                  <a:cubicBezTo>
                    <a:pt x="271684" y="218172"/>
                    <a:pt x="284187" y="186916"/>
                    <a:pt x="284187" y="186916"/>
                  </a:cubicBezTo>
                  <a:cubicBezTo>
                    <a:pt x="302066" y="209295"/>
                    <a:pt x="650329" y="257368"/>
                    <a:pt x="929202" y="280686"/>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42" name="任意多边形: 形状 41"/>
            <p:cNvSpPr/>
            <p:nvPr/>
          </p:nvSpPr>
          <p:spPr>
            <a:xfrm>
              <a:off x="8558745" y="2489202"/>
              <a:ext cx="337573" cy="337573"/>
            </a:xfrm>
            <a:custGeom>
              <a:avLst/>
              <a:gdLst>
                <a:gd name="connsiteX0" fmla="*/ 337573 w 337573"/>
                <a:gd name="connsiteY0" fmla="*/ 168787 h 337573"/>
                <a:gd name="connsiteX1" fmla="*/ 168787 w 337573"/>
                <a:gd name="connsiteY1" fmla="*/ 337573 h 337573"/>
                <a:gd name="connsiteX2" fmla="*/ 0 w 337573"/>
                <a:gd name="connsiteY2" fmla="*/ 168787 h 337573"/>
                <a:gd name="connsiteX3" fmla="*/ 168787 w 337573"/>
                <a:gd name="connsiteY3" fmla="*/ 0 h 337573"/>
                <a:gd name="connsiteX4" fmla="*/ 337573 w 337573"/>
                <a:gd name="connsiteY4" fmla="*/ 168787 h 337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73" h="337573">
                  <a:moveTo>
                    <a:pt x="337573" y="168787"/>
                  </a:moveTo>
                  <a:cubicBezTo>
                    <a:pt x="337573" y="262005"/>
                    <a:pt x="262005" y="337573"/>
                    <a:pt x="168787" y="337573"/>
                  </a:cubicBezTo>
                  <a:cubicBezTo>
                    <a:pt x="75568" y="337573"/>
                    <a:pt x="0" y="262005"/>
                    <a:pt x="0" y="168787"/>
                  </a:cubicBezTo>
                  <a:cubicBezTo>
                    <a:pt x="0" y="75568"/>
                    <a:pt x="75568" y="0"/>
                    <a:pt x="168787" y="0"/>
                  </a:cubicBezTo>
                  <a:cubicBezTo>
                    <a:pt x="262005" y="0"/>
                    <a:pt x="337573" y="75568"/>
                    <a:pt x="337573" y="168787"/>
                  </a:cubicBezTo>
                  <a:close/>
                </a:path>
              </a:pathLst>
            </a:custGeom>
            <a:solidFill>
              <a:srgbClr val="FFFFFF"/>
            </a:solidFill>
            <a:ln w="6242" cap="flat">
              <a:noFill/>
              <a:prstDash val="solid"/>
              <a:miter/>
            </a:ln>
          </p:spPr>
          <p:txBody>
            <a:bodyPr rtlCol="0" anchor="ctr"/>
            <a:lstStyle/>
            <a:p>
              <a:endParaRPr lang="zh-CN" altLang="en-US"/>
            </a:p>
          </p:txBody>
        </p:sp>
        <p:sp>
          <p:nvSpPr>
            <p:cNvPr id="43" name="任意多边形: 形状 42"/>
            <p:cNvSpPr/>
            <p:nvPr/>
          </p:nvSpPr>
          <p:spPr>
            <a:xfrm>
              <a:off x="8508734" y="2446943"/>
              <a:ext cx="117963" cy="161034"/>
            </a:xfrm>
            <a:custGeom>
              <a:avLst/>
              <a:gdLst>
                <a:gd name="connsiteX0" fmla="*/ 0 w 117963"/>
                <a:gd name="connsiteY0" fmla="*/ 161035 h 161034"/>
                <a:gd name="connsiteX1" fmla="*/ 117963 w 117963"/>
                <a:gd name="connsiteY1" fmla="*/ 0 h 161034"/>
              </a:gdLst>
              <a:ahLst/>
              <a:cxnLst>
                <a:cxn ang="0">
                  <a:pos x="connsiteX0" y="connsiteY0"/>
                </a:cxn>
                <a:cxn ang="0">
                  <a:pos x="connsiteX1" y="connsiteY1"/>
                </a:cxn>
              </a:cxnLst>
              <a:rect l="l" t="t" r="r" b="b"/>
              <a:pathLst>
                <a:path w="117963" h="161034">
                  <a:moveTo>
                    <a:pt x="0" y="161035"/>
                  </a:moveTo>
                  <a:cubicBezTo>
                    <a:pt x="-37" y="87363"/>
                    <a:pt x="47710" y="22180"/>
                    <a:pt x="117963" y="0"/>
                  </a:cubicBezTo>
                </a:path>
              </a:pathLst>
            </a:custGeom>
            <a:noFill/>
            <a:ln w="29838" cap="rnd">
              <a:solidFill>
                <a:srgbClr val="1B3C87"/>
              </a:solidFill>
              <a:prstDash val="solid"/>
              <a:round/>
            </a:ln>
          </p:spPr>
          <p:txBody>
            <a:bodyPr rtlCol="0" anchor="ctr"/>
            <a:lstStyle/>
            <a:p>
              <a:endParaRPr lang="zh-CN" altLang="en-US"/>
            </a:p>
          </p:txBody>
        </p:sp>
        <p:sp>
          <p:nvSpPr>
            <p:cNvPr id="44" name="任意多边形: 形状 43"/>
            <p:cNvSpPr/>
            <p:nvPr/>
          </p:nvSpPr>
          <p:spPr>
            <a:xfrm>
              <a:off x="8626697" y="2439146"/>
              <a:ext cx="219392" cy="337617"/>
            </a:xfrm>
            <a:custGeom>
              <a:avLst/>
              <a:gdLst>
                <a:gd name="connsiteX0" fmla="*/ 0 w 219392"/>
                <a:gd name="connsiteY0" fmla="*/ 7796 h 337617"/>
                <a:gd name="connsiteX1" fmla="*/ 211596 w 219392"/>
                <a:gd name="connsiteY1" fmla="*/ 118270 h 337617"/>
                <a:gd name="connsiteX2" fmla="*/ 101128 w 219392"/>
                <a:gd name="connsiteY2" fmla="*/ 329866 h 337617"/>
                <a:gd name="connsiteX3" fmla="*/ 50824 w 219392"/>
                <a:gd name="connsiteY3" fmla="*/ 337618 h 337617"/>
                <a:gd name="connsiteX4" fmla="*/ 8564 w 219392"/>
                <a:gd name="connsiteY4" fmla="*/ 332304 h 33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392" h="337617">
                  <a:moveTo>
                    <a:pt x="0" y="7796"/>
                  </a:moveTo>
                  <a:cubicBezTo>
                    <a:pt x="88938" y="-20128"/>
                    <a:pt x="183671" y="29332"/>
                    <a:pt x="211596" y="118270"/>
                  </a:cubicBezTo>
                  <a:cubicBezTo>
                    <a:pt x="239521" y="207208"/>
                    <a:pt x="190060" y="301941"/>
                    <a:pt x="101128" y="329866"/>
                  </a:cubicBezTo>
                  <a:cubicBezTo>
                    <a:pt x="84844" y="334980"/>
                    <a:pt x="67884" y="337593"/>
                    <a:pt x="50824" y="337618"/>
                  </a:cubicBezTo>
                  <a:cubicBezTo>
                    <a:pt x="36570" y="337618"/>
                    <a:pt x="22373" y="335830"/>
                    <a:pt x="8564" y="332304"/>
                  </a:cubicBezTo>
                </a:path>
              </a:pathLst>
            </a:custGeom>
            <a:noFill/>
            <a:ln w="29838" cap="rnd">
              <a:solidFill>
                <a:schemeClr val="accent2">
                  <a:lumMod val="25000"/>
                </a:schemeClr>
              </a:solidFill>
              <a:prstDash val="solid"/>
              <a:round/>
            </a:ln>
          </p:spPr>
          <p:txBody>
            <a:bodyPr rtlCol="0" anchor="ctr"/>
            <a:lstStyle/>
            <a:p>
              <a:endParaRPr lang="zh-CN" altLang="en-US"/>
            </a:p>
          </p:txBody>
        </p:sp>
      </p:grpSp>
      <p:sp>
        <p:nvSpPr>
          <p:cNvPr id="45" name="任意多边形: 形状 44"/>
          <p:cNvSpPr/>
          <p:nvPr userDrawn="1"/>
        </p:nvSpPr>
        <p:spPr>
          <a:xfrm rot="2282216">
            <a:off x="10717960" y="790632"/>
            <a:ext cx="659182" cy="482997"/>
          </a:xfrm>
          <a:custGeom>
            <a:avLst/>
            <a:gdLst>
              <a:gd name="connsiteX0" fmla="*/ 1151687 w 1525893"/>
              <a:gd name="connsiteY0" fmla="*/ 0 h 1118055"/>
              <a:gd name="connsiteX1" fmla="*/ 1525894 w 1525893"/>
              <a:gd name="connsiteY1" fmla="*/ 858249 h 1118055"/>
              <a:gd name="connsiteX2" fmla="*/ 0 w 1525893"/>
              <a:gd name="connsiteY2" fmla="*/ 1118055 h 1118055"/>
              <a:gd name="connsiteX3" fmla="*/ 1151687 w 1525893"/>
              <a:gd name="connsiteY3" fmla="*/ 0 h 1118055"/>
            </a:gdLst>
            <a:ahLst/>
            <a:cxnLst>
              <a:cxn ang="0">
                <a:pos x="connsiteX0" y="connsiteY0"/>
              </a:cxn>
              <a:cxn ang="0">
                <a:pos x="connsiteX1" y="connsiteY1"/>
              </a:cxn>
              <a:cxn ang="0">
                <a:pos x="connsiteX2" y="connsiteY2"/>
              </a:cxn>
              <a:cxn ang="0">
                <a:pos x="connsiteX3" y="connsiteY3"/>
              </a:cxn>
            </a:cxnLst>
            <a:rect l="l" t="t" r="r" b="b"/>
            <a:pathLst>
              <a:path w="1525893" h="1118055">
                <a:moveTo>
                  <a:pt x="1151687" y="0"/>
                </a:moveTo>
                <a:lnTo>
                  <a:pt x="1525894" y="858249"/>
                </a:lnTo>
                <a:lnTo>
                  <a:pt x="0" y="1118055"/>
                </a:lnTo>
                <a:lnTo>
                  <a:pt x="1151687" y="0"/>
                </a:lnTo>
                <a:close/>
              </a:path>
            </a:pathLst>
          </a:custGeom>
          <a:noFill/>
          <a:ln w="12700" cap="rnd">
            <a:solidFill>
              <a:schemeClr val="accent1"/>
            </a:solidFill>
            <a:prstDash val="solid"/>
            <a:round/>
          </a:ln>
        </p:spPr>
        <p:txBody>
          <a:bodyPr rtlCol="0" anchor="ctr"/>
          <a:lstStyle/>
          <a:p>
            <a:endParaRPr lang="zh-CN" altLang="en-US"/>
          </a:p>
        </p:txBody>
      </p:sp>
      <p:sp>
        <p:nvSpPr>
          <p:cNvPr id="46" name="任意多边形: 形状 45"/>
          <p:cNvSpPr/>
          <p:nvPr userDrawn="1"/>
        </p:nvSpPr>
        <p:spPr>
          <a:xfrm rot="18604199">
            <a:off x="6454022" y="1455564"/>
            <a:ext cx="475580" cy="418408"/>
          </a:xfrm>
          <a:custGeom>
            <a:avLst/>
            <a:gdLst>
              <a:gd name="connsiteX0" fmla="*/ 0 w 1142998"/>
              <a:gd name="connsiteY0" fmla="*/ 0 h 1005593"/>
              <a:gd name="connsiteX1" fmla="*/ 1142998 w 1142998"/>
              <a:gd name="connsiteY1" fmla="*/ 0 h 1005593"/>
              <a:gd name="connsiteX2" fmla="*/ 1142998 w 1142998"/>
              <a:gd name="connsiteY2" fmla="*/ 1005594 h 1005593"/>
              <a:gd name="connsiteX3" fmla="*/ 0 w 1142998"/>
              <a:gd name="connsiteY3" fmla="*/ 1005594 h 1005593"/>
            </a:gdLst>
            <a:ahLst/>
            <a:cxnLst>
              <a:cxn ang="0">
                <a:pos x="connsiteX0" y="connsiteY0"/>
              </a:cxn>
              <a:cxn ang="0">
                <a:pos x="connsiteX1" y="connsiteY1"/>
              </a:cxn>
              <a:cxn ang="0">
                <a:pos x="connsiteX2" y="connsiteY2"/>
              </a:cxn>
              <a:cxn ang="0">
                <a:pos x="connsiteX3" y="connsiteY3"/>
              </a:cxn>
            </a:cxnLst>
            <a:rect l="l" t="t" r="r" b="b"/>
            <a:pathLst>
              <a:path w="1142998" h="1005593">
                <a:moveTo>
                  <a:pt x="0" y="0"/>
                </a:moveTo>
                <a:lnTo>
                  <a:pt x="1142998" y="0"/>
                </a:lnTo>
                <a:lnTo>
                  <a:pt x="1142998" y="1005594"/>
                </a:lnTo>
                <a:lnTo>
                  <a:pt x="0" y="1005594"/>
                </a:lnTo>
                <a:close/>
              </a:path>
            </a:pathLst>
          </a:custGeom>
          <a:noFill/>
          <a:ln w="12700" cap="rnd">
            <a:solidFill>
              <a:schemeClr val="accent1"/>
            </a:solidFill>
            <a:prstDash val="solid"/>
            <a:round/>
          </a:ln>
        </p:spPr>
        <p:txBody>
          <a:bodyPr rtlCol="0" anchor="ctr"/>
          <a:lstStyle/>
          <a:p>
            <a:endParaRPr lang="zh-CN" altLang="en-US"/>
          </a:p>
        </p:txBody>
      </p:sp>
      <p:sp>
        <p:nvSpPr>
          <p:cNvPr id="47" name="任意多边形: 形状 46"/>
          <p:cNvSpPr/>
          <p:nvPr userDrawn="1"/>
        </p:nvSpPr>
        <p:spPr>
          <a:xfrm rot="18604199">
            <a:off x="8556180" y="4965602"/>
            <a:ext cx="475580" cy="418408"/>
          </a:xfrm>
          <a:custGeom>
            <a:avLst/>
            <a:gdLst>
              <a:gd name="connsiteX0" fmla="*/ 0 w 1142998"/>
              <a:gd name="connsiteY0" fmla="*/ 0 h 1005593"/>
              <a:gd name="connsiteX1" fmla="*/ 1142998 w 1142998"/>
              <a:gd name="connsiteY1" fmla="*/ 0 h 1005593"/>
              <a:gd name="connsiteX2" fmla="*/ 1142998 w 1142998"/>
              <a:gd name="connsiteY2" fmla="*/ 1005594 h 1005593"/>
              <a:gd name="connsiteX3" fmla="*/ 0 w 1142998"/>
              <a:gd name="connsiteY3" fmla="*/ 1005594 h 1005593"/>
            </a:gdLst>
            <a:ahLst/>
            <a:cxnLst>
              <a:cxn ang="0">
                <a:pos x="connsiteX0" y="connsiteY0"/>
              </a:cxn>
              <a:cxn ang="0">
                <a:pos x="connsiteX1" y="connsiteY1"/>
              </a:cxn>
              <a:cxn ang="0">
                <a:pos x="connsiteX2" y="connsiteY2"/>
              </a:cxn>
              <a:cxn ang="0">
                <a:pos x="connsiteX3" y="connsiteY3"/>
              </a:cxn>
            </a:cxnLst>
            <a:rect l="l" t="t" r="r" b="b"/>
            <a:pathLst>
              <a:path w="1142998" h="1005593">
                <a:moveTo>
                  <a:pt x="0" y="0"/>
                </a:moveTo>
                <a:lnTo>
                  <a:pt x="1142998" y="0"/>
                </a:lnTo>
                <a:lnTo>
                  <a:pt x="1142998" y="1005594"/>
                </a:lnTo>
                <a:lnTo>
                  <a:pt x="0" y="1005594"/>
                </a:lnTo>
                <a:close/>
              </a:path>
            </a:pathLst>
          </a:custGeom>
          <a:noFill/>
          <a:ln w="12700" cap="rnd">
            <a:solidFill>
              <a:schemeClr val="accent1"/>
            </a:solidFill>
            <a:prstDash val="solid"/>
            <a:round/>
          </a:ln>
        </p:spPr>
        <p:txBody>
          <a:bodyPr rtlCol="0" anchor="ctr"/>
          <a:lstStyle/>
          <a:p>
            <a:endParaRPr lang="zh-CN" altLang="en-US"/>
          </a:p>
        </p:txBody>
      </p:sp>
      <p:sp>
        <p:nvSpPr>
          <p:cNvPr id="48" name="任意多边形: 形状 47"/>
          <p:cNvSpPr/>
          <p:nvPr userDrawn="1"/>
        </p:nvSpPr>
        <p:spPr>
          <a:xfrm rot="7361470">
            <a:off x="7354582" y="5729138"/>
            <a:ext cx="353333" cy="326623"/>
          </a:xfrm>
          <a:custGeom>
            <a:avLst/>
            <a:gdLst>
              <a:gd name="connsiteX0" fmla="*/ 1151687 w 1525893"/>
              <a:gd name="connsiteY0" fmla="*/ 0 h 1118055"/>
              <a:gd name="connsiteX1" fmla="*/ 1525894 w 1525893"/>
              <a:gd name="connsiteY1" fmla="*/ 858249 h 1118055"/>
              <a:gd name="connsiteX2" fmla="*/ 0 w 1525893"/>
              <a:gd name="connsiteY2" fmla="*/ 1118055 h 1118055"/>
              <a:gd name="connsiteX3" fmla="*/ 1151687 w 1525893"/>
              <a:gd name="connsiteY3" fmla="*/ 0 h 1118055"/>
            </a:gdLst>
            <a:ahLst/>
            <a:cxnLst>
              <a:cxn ang="0">
                <a:pos x="connsiteX0" y="connsiteY0"/>
              </a:cxn>
              <a:cxn ang="0">
                <a:pos x="connsiteX1" y="connsiteY1"/>
              </a:cxn>
              <a:cxn ang="0">
                <a:pos x="connsiteX2" y="connsiteY2"/>
              </a:cxn>
              <a:cxn ang="0">
                <a:pos x="connsiteX3" y="connsiteY3"/>
              </a:cxn>
            </a:cxnLst>
            <a:rect l="l" t="t" r="r" b="b"/>
            <a:pathLst>
              <a:path w="1525893" h="1118055">
                <a:moveTo>
                  <a:pt x="1151687" y="0"/>
                </a:moveTo>
                <a:lnTo>
                  <a:pt x="1525894" y="858249"/>
                </a:lnTo>
                <a:lnTo>
                  <a:pt x="0" y="1118055"/>
                </a:lnTo>
                <a:lnTo>
                  <a:pt x="1151687" y="0"/>
                </a:lnTo>
                <a:close/>
              </a:path>
            </a:pathLst>
          </a:custGeom>
          <a:noFill/>
          <a:ln w="12700" cap="rnd">
            <a:solidFill>
              <a:schemeClr val="accent1"/>
            </a:solidFill>
            <a:prstDash val="solid"/>
            <a:round/>
          </a:ln>
        </p:spPr>
        <p:txBody>
          <a:bodyPr rtlCol="0" anchor="ctr"/>
          <a:lstStyle/>
          <a:p>
            <a:endParaRPr lang="zh-CN" altLang="en-US"/>
          </a:p>
        </p:txBody>
      </p:sp>
      <p:sp>
        <p:nvSpPr>
          <p:cNvPr id="49" name="任意多边形: 形状 48"/>
          <p:cNvSpPr/>
          <p:nvPr userDrawn="1"/>
        </p:nvSpPr>
        <p:spPr>
          <a:xfrm rot="18604199">
            <a:off x="10901078" y="5755362"/>
            <a:ext cx="262122" cy="230611"/>
          </a:xfrm>
          <a:custGeom>
            <a:avLst/>
            <a:gdLst>
              <a:gd name="connsiteX0" fmla="*/ 0 w 1142998"/>
              <a:gd name="connsiteY0" fmla="*/ 0 h 1005593"/>
              <a:gd name="connsiteX1" fmla="*/ 1142998 w 1142998"/>
              <a:gd name="connsiteY1" fmla="*/ 0 h 1005593"/>
              <a:gd name="connsiteX2" fmla="*/ 1142998 w 1142998"/>
              <a:gd name="connsiteY2" fmla="*/ 1005594 h 1005593"/>
              <a:gd name="connsiteX3" fmla="*/ 0 w 1142998"/>
              <a:gd name="connsiteY3" fmla="*/ 1005594 h 1005593"/>
            </a:gdLst>
            <a:ahLst/>
            <a:cxnLst>
              <a:cxn ang="0">
                <a:pos x="connsiteX0" y="connsiteY0"/>
              </a:cxn>
              <a:cxn ang="0">
                <a:pos x="connsiteX1" y="connsiteY1"/>
              </a:cxn>
              <a:cxn ang="0">
                <a:pos x="connsiteX2" y="connsiteY2"/>
              </a:cxn>
              <a:cxn ang="0">
                <a:pos x="connsiteX3" y="connsiteY3"/>
              </a:cxn>
            </a:cxnLst>
            <a:rect l="l" t="t" r="r" b="b"/>
            <a:pathLst>
              <a:path w="1142998" h="1005593">
                <a:moveTo>
                  <a:pt x="0" y="0"/>
                </a:moveTo>
                <a:lnTo>
                  <a:pt x="1142998" y="0"/>
                </a:lnTo>
                <a:lnTo>
                  <a:pt x="1142998" y="1005594"/>
                </a:lnTo>
                <a:lnTo>
                  <a:pt x="0" y="1005594"/>
                </a:lnTo>
                <a:close/>
              </a:path>
            </a:pathLst>
          </a:custGeom>
          <a:noFill/>
          <a:ln w="12700" cap="rnd">
            <a:solidFill>
              <a:schemeClr val="accent1"/>
            </a:solidFill>
            <a:prstDash val="solid"/>
            <a:round/>
          </a:ln>
        </p:spPr>
        <p:txBody>
          <a:bodyPr rtlCol="0" anchor="ctr"/>
          <a:lstStyle/>
          <a:p>
            <a:endParaRPr lang="zh-CN" altLang="en-US"/>
          </a:p>
        </p:txBody>
      </p:sp>
      <p:sp>
        <p:nvSpPr>
          <p:cNvPr id="50" name="任意多边形: 形状 49"/>
          <p:cNvSpPr/>
          <p:nvPr userDrawn="1"/>
        </p:nvSpPr>
        <p:spPr>
          <a:xfrm rot="2282216">
            <a:off x="923472" y="5670525"/>
            <a:ext cx="659182" cy="482997"/>
          </a:xfrm>
          <a:custGeom>
            <a:avLst/>
            <a:gdLst>
              <a:gd name="connsiteX0" fmla="*/ 1151687 w 1525893"/>
              <a:gd name="connsiteY0" fmla="*/ 0 h 1118055"/>
              <a:gd name="connsiteX1" fmla="*/ 1525894 w 1525893"/>
              <a:gd name="connsiteY1" fmla="*/ 858249 h 1118055"/>
              <a:gd name="connsiteX2" fmla="*/ 0 w 1525893"/>
              <a:gd name="connsiteY2" fmla="*/ 1118055 h 1118055"/>
              <a:gd name="connsiteX3" fmla="*/ 1151687 w 1525893"/>
              <a:gd name="connsiteY3" fmla="*/ 0 h 1118055"/>
            </a:gdLst>
            <a:ahLst/>
            <a:cxnLst>
              <a:cxn ang="0">
                <a:pos x="connsiteX0" y="connsiteY0"/>
              </a:cxn>
              <a:cxn ang="0">
                <a:pos x="connsiteX1" y="connsiteY1"/>
              </a:cxn>
              <a:cxn ang="0">
                <a:pos x="connsiteX2" y="connsiteY2"/>
              </a:cxn>
              <a:cxn ang="0">
                <a:pos x="connsiteX3" y="connsiteY3"/>
              </a:cxn>
            </a:cxnLst>
            <a:rect l="l" t="t" r="r" b="b"/>
            <a:pathLst>
              <a:path w="1525893" h="1118055">
                <a:moveTo>
                  <a:pt x="1151687" y="0"/>
                </a:moveTo>
                <a:lnTo>
                  <a:pt x="1525894" y="858249"/>
                </a:lnTo>
                <a:lnTo>
                  <a:pt x="0" y="1118055"/>
                </a:lnTo>
                <a:lnTo>
                  <a:pt x="1151687" y="0"/>
                </a:lnTo>
                <a:close/>
              </a:path>
            </a:pathLst>
          </a:custGeom>
          <a:noFill/>
          <a:ln w="12700" cap="rnd">
            <a:solidFill>
              <a:schemeClr val="accent1"/>
            </a:solidFill>
            <a:prstDash val="solid"/>
            <a:round/>
          </a:ln>
        </p:spPr>
        <p:txBody>
          <a:bodyPr rtlCol="0" anchor="ctr"/>
          <a:lstStyle/>
          <a:p>
            <a:endParaRPr lang="zh-CN" altLang="en-US"/>
          </a:p>
        </p:txBody>
      </p:sp>
      <p:sp>
        <p:nvSpPr>
          <p:cNvPr id="51" name="任意多边形: 形状 50"/>
          <p:cNvSpPr/>
          <p:nvPr userDrawn="1"/>
        </p:nvSpPr>
        <p:spPr>
          <a:xfrm rot="18604199">
            <a:off x="8905604" y="1372133"/>
            <a:ext cx="263232" cy="231587"/>
          </a:xfrm>
          <a:custGeom>
            <a:avLst/>
            <a:gdLst>
              <a:gd name="connsiteX0" fmla="*/ 0 w 1142998"/>
              <a:gd name="connsiteY0" fmla="*/ 0 h 1005593"/>
              <a:gd name="connsiteX1" fmla="*/ 1142998 w 1142998"/>
              <a:gd name="connsiteY1" fmla="*/ 0 h 1005593"/>
              <a:gd name="connsiteX2" fmla="*/ 1142998 w 1142998"/>
              <a:gd name="connsiteY2" fmla="*/ 1005594 h 1005593"/>
              <a:gd name="connsiteX3" fmla="*/ 0 w 1142998"/>
              <a:gd name="connsiteY3" fmla="*/ 1005594 h 1005593"/>
            </a:gdLst>
            <a:ahLst/>
            <a:cxnLst>
              <a:cxn ang="0">
                <a:pos x="connsiteX0" y="connsiteY0"/>
              </a:cxn>
              <a:cxn ang="0">
                <a:pos x="connsiteX1" y="connsiteY1"/>
              </a:cxn>
              <a:cxn ang="0">
                <a:pos x="connsiteX2" y="connsiteY2"/>
              </a:cxn>
              <a:cxn ang="0">
                <a:pos x="connsiteX3" y="connsiteY3"/>
              </a:cxn>
            </a:cxnLst>
            <a:rect l="l" t="t" r="r" b="b"/>
            <a:pathLst>
              <a:path w="1142998" h="1005593">
                <a:moveTo>
                  <a:pt x="0" y="0"/>
                </a:moveTo>
                <a:lnTo>
                  <a:pt x="1142998" y="0"/>
                </a:lnTo>
                <a:lnTo>
                  <a:pt x="1142998" y="1005594"/>
                </a:lnTo>
                <a:lnTo>
                  <a:pt x="0" y="1005594"/>
                </a:lnTo>
                <a:close/>
              </a:path>
            </a:pathLst>
          </a:custGeom>
          <a:noFill/>
          <a:ln w="12700" cap="rnd">
            <a:solidFill>
              <a:schemeClr val="accent1"/>
            </a:solidFill>
            <a:prstDash val="solid"/>
            <a:round/>
          </a:ln>
        </p:spPr>
        <p:txBody>
          <a:bodyPr rtlCol="0" anchor="ctr"/>
          <a:lstStyle/>
          <a:p>
            <a:endParaRPr lang="zh-CN" altLang="en-US"/>
          </a:p>
        </p:txBody>
      </p:sp>
      <p:sp>
        <p:nvSpPr>
          <p:cNvPr id="53" name="文本占位符 52"/>
          <p:cNvSpPr>
            <a:spLocks noGrp="1"/>
          </p:cNvSpPr>
          <p:nvPr>
            <p:ph type="body" sz="quarter" idx="10" hasCustomPrompt="1"/>
          </p:nvPr>
        </p:nvSpPr>
        <p:spPr>
          <a:xfrm>
            <a:off x="7506911" y="2855548"/>
            <a:ext cx="4146111" cy="715138"/>
          </a:xfrm>
          <a:prstGeom prst="rect">
            <a:avLst/>
          </a:prstGeom>
        </p:spPr>
        <p:txBody>
          <a:bodyPr/>
          <a:lstStyle>
            <a:lvl1pPr marL="0" indent="0">
              <a:buNone/>
              <a:defRPr sz="5400" b="1">
                <a:solidFill>
                  <a:schemeClr val="tx1"/>
                </a:solidFill>
                <a:latin typeface="+mj-ea"/>
                <a:ea typeface="+mj-ea"/>
              </a:defRPr>
            </a:lvl1pPr>
            <a:lvl2pPr marL="457200" indent="0">
              <a:buNone/>
              <a:defRPr>
                <a:solidFill>
                  <a:schemeClr val="tx1">
                    <a:lumMod val="75000"/>
                    <a:lumOff val="25000"/>
                  </a:schemeClr>
                </a:solidFill>
              </a:defRPr>
            </a:lvl2pPr>
            <a:lvl3pPr marL="914400" indent="0">
              <a:buNone/>
              <a:defRPr>
                <a:solidFill>
                  <a:schemeClr val="tx1">
                    <a:lumMod val="75000"/>
                    <a:lumOff val="25000"/>
                  </a:schemeClr>
                </a:solidFill>
              </a:defRPr>
            </a:lvl3pPr>
            <a:lvl4pPr marL="1371600" indent="0">
              <a:buNone/>
              <a:defRPr>
                <a:solidFill>
                  <a:schemeClr val="tx1">
                    <a:lumMod val="75000"/>
                    <a:lumOff val="25000"/>
                  </a:schemeClr>
                </a:solidFill>
              </a:defRPr>
            </a:lvl4pPr>
            <a:lvl5pPr marL="1828800" indent="0">
              <a:buNone/>
              <a:defRPr>
                <a:solidFill>
                  <a:schemeClr val="tx1">
                    <a:lumMod val="75000"/>
                    <a:lumOff val="25000"/>
                  </a:schemeClr>
                </a:solidFill>
              </a:defRPr>
            </a:lvl5pPr>
          </a:lstStyle>
          <a:p>
            <a:pPr lvl="0"/>
            <a:r>
              <a:rPr lang="zh-CN" altLang="en-US" dirty="0"/>
              <a:t>感谢聆听</a:t>
            </a:r>
            <a:endParaRPr lang="zh-CN" altLang="en-US" dirty="0"/>
          </a:p>
        </p:txBody>
      </p:sp>
      <p:sp>
        <p:nvSpPr>
          <p:cNvPr id="55" name="文本占位符 54"/>
          <p:cNvSpPr>
            <a:spLocks noGrp="1"/>
          </p:cNvSpPr>
          <p:nvPr>
            <p:ph type="body" sz="quarter" idx="11" hasCustomPrompt="1"/>
          </p:nvPr>
        </p:nvSpPr>
        <p:spPr>
          <a:xfrm>
            <a:off x="7506911" y="2491148"/>
            <a:ext cx="4124367" cy="281257"/>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THANK YOU</a:t>
            </a:r>
            <a:endParaRPr lang="en-US" altLang="zh-CN" dirty="0"/>
          </a:p>
        </p:txBody>
      </p:sp>
      <p:sp>
        <p:nvSpPr>
          <p:cNvPr id="57" name="文本占位符 56"/>
          <p:cNvSpPr>
            <a:spLocks noGrp="1"/>
          </p:cNvSpPr>
          <p:nvPr>
            <p:ph type="body" sz="quarter" idx="12" hasCustomPrompt="1"/>
          </p:nvPr>
        </p:nvSpPr>
        <p:spPr>
          <a:xfrm>
            <a:off x="7506911" y="3868707"/>
            <a:ext cx="4193988" cy="279435"/>
          </a:xfrm>
          <a:prstGeom prst="rect">
            <a:avLst/>
          </a:prstGeom>
        </p:spPr>
        <p:txBody>
          <a:bodyPr/>
          <a:lstStyle>
            <a:lvl1pPr marL="0" indent="0">
              <a:buNone/>
              <a:defRPr>
                <a:latin typeface="+mj-ea"/>
                <a:ea typeface="+mj-ea"/>
              </a:defRPr>
            </a:lvl1pPr>
          </a:lstStyle>
          <a:p>
            <a:pPr lvl="0"/>
            <a:r>
              <a:rPr lang="zh-CN" altLang="en-US" dirty="0"/>
              <a:t>汇报人：</a:t>
            </a:r>
            <a:r>
              <a:rPr lang="en-US" altLang="zh-CN" dirty="0"/>
              <a:t>Office PLUS</a:t>
            </a:r>
            <a:endParaRPr lang="zh-CN" altLang="en-US" dirty="0"/>
          </a:p>
        </p:txBody>
      </p:sp>
      <p:sp>
        <p:nvSpPr>
          <p:cNvPr id="59" name="文本占位符 58"/>
          <p:cNvSpPr>
            <a:spLocks noGrp="1"/>
          </p:cNvSpPr>
          <p:nvPr>
            <p:ph type="body" sz="quarter" idx="13" hasCustomPrompt="1"/>
          </p:nvPr>
        </p:nvSpPr>
        <p:spPr>
          <a:xfrm>
            <a:off x="972306" y="739443"/>
            <a:ext cx="1745724" cy="281257"/>
          </a:xfrm>
          <a:prstGeom prst="rect">
            <a:avLst/>
          </a:prstGeom>
        </p:spPr>
        <p:txBody>
          <a:bodyPr/>
          <a:lstStyle>
            <a:lvl1pPr marL="0" indent="0">
              <a:buNone/>
              <a:defRPr sz="1400"/>
            </a:lvl1pPr>
          </a:lstStyle>
          <a:p>
            <a:pPr lvl="0"/>
            <a:r>
              <a:rPr lang="en-US" altLang="zh-CN" dirty="0"/>
              <a:t>LOGO HERE</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hyperlink" Target="demo.mp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svg"/><Relationship Id="rId2" Type="http://schemas.openxmlformats.org/officeDocument/2006/relationships/image" Target="../media/image1.sv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84178" y="1803239"/>
            <a:ext cx="4334495" cy="1811332"/>
          </a:xfrm>
        </p:spPr>
        <p:txBody>
          <a:bodyPr/>
          <a:lstStyle/>
          <a:p>
            <a:r>
              <a:rPr lang="zh-CN" altLang="en-US" dirty="0"/>
              <a:t>手势交互</a:t>
            </a:r>
            <a:endParaRPr lang="en-US" altLang="zh-CN" dirty="0"/>
          </a:p>
          <a:p>
            <a:r>
              <a:rPr lang="en-US" altLang="zh-CN" sz="2800" dirty="0"/>
              <a:t> Interactive system</a:t>
            </a:r>
            <a:endParaRPr lang="en-US" altLang="zh-CN" sz="2800" dirty="0"/>
          </a:p>
          <a:p>
            <a:r>
              <a:rPr lang="en-US" altLang="zh-CN" sz="2800" dirty="0"/>
              <a:t> based on gesture</a:t>
            </a:r>
            <a:endParaRPr lang="en-US" altLang="zh-CN" sz="2800" dirty="0"/>
          </a:p>
          <a:p>
            <a:endParaRPr lang="zh-CN" altLang="en-US" dirty="0">
              <a:solidFill>
                <a:schemeClr val="tx1"/>
              </a:solidFill>
            </a:endParaRPr>
          </a:p>
        </p:txBody>
      </p:sp>
      <p:sp>
        <p:nvSpPr>
          <p:cNvPr id="4" name="文本占位符 3"/>
          <p:cNvSpPr>
            <a:spLocks noGrp="1"/>
          </p:cNvSpPr>
          <p:nvPr>
            <p:ph type="body" sz="quarter" idx="12"/>
          </p:nvPr>
        </p:nvSpPr>
        <p:spPr>
          <a:xfrm>
            <a:off x="1184178" y="3868707"/>
            <a:ext cx="4530406" cy="1811331"/>
          </a:xfrm>
        </p:spPr>
        <p:txBody>
          <a:bodyPr/>
          <a:lstStyle/>
          <a:p>
            <a:r>
              <a:rPr lang="zh-CN" altLang="en-US" dirty="0"/>
              <a:t>小组成员：</a:t>
            </a:r>
            <a:endParaRPr lang="en-US" altLang="zh-CN" dirty="0"/>
          </a:p>
          <a:p>
            <a:r>
              <a:rPr lang="en-US" altLang="zh-CN" dirty="0"/>
              <a:t>	2152057</a:t>
            </a:r>
            <a:r>
              <a:rPr lang="zh-CN" altLang="en-US" dirty="0"/>
              <a:t>杨瑞华</a:t>
            </a:r>
            <a:endParaRPr lang="en-US" altLang="zh-CN" dirty="0"/>
          </a:p>
          <a:p>
            <a:r>
              <a:rPr lang="en-US" altLang="zh-CN" dirty="0"/>
              <a:t>	2152831</a:t>
            </a:r>
            <a:r>
              <a:rPr lang="zh-CN" altLang="en-US" dirty="0"/>
              <a:t>陈峥海</a:t>
            </a:r>
            <a:endParaRPr lang="en-US" altLang="zh-CN" dirty="0"/>
          </a:p>
          <a:p>
            <a:r>
              <a:rPr lang="en-US" altLang="zh-CN" dirty="0"/>
              <a:t>	2152038</a:t>
            </a:r>
            <a:r>
              <a:rPr lang="zh-CN" altLang="en-US" dirty="0"/>
              <a:t>戈雨阳</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52376" y="0"/>
            <a:ext cx="1239624" cy="12396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91368" y="970178"/>
            <a:ext cx="1583948" cy="424732"/>
          </a:xfrm>
        </p:spPr>
        <p:txBody>
          <a:bodyPr/>
          <a:lstStyle/>
          <a:p>
            <a:r>
              <a:rPr lang="zh-CN" altLang="en-US">
                <a:latin typeface="+mj-ea"/>
                <a:ea typeface="+mj-ea"/>
              </a:rPr>
              <a:t>界面设计</a:t>
            </a:r>
            <a:endParaRPr lang="zh-CN" altLang="en-US" dirty="0">
              <a:latin typeface="+mj-ea"/>
              <a:ea typeface="+mj-ea"/>
            </a:endParaRPr>
          </a:p>
        </p:txBody>
      </p:sp>
      <p:sp>
        <p:nvSpPr>
          <p:cNvPr id="46" name="任意多边形: 形状 45"/>
          <p:cNvSpPr/>
          <p:nvPr/>
        </p:nvSpPr>
        <p:spPr>
          <a:xfrm>
            <a:off x="-3062941" y="-3261315"/>
            <a:ext cx="9525" cy="9525"/>
          </a:xfrm>
          <a:custGeom>
            <a:avLst/>
            <a:gdLst/>
            <a:ahLst/>
            <a:cxnLst/>
            <a:rect l="l" t="t" r="r" b="b"/>
            <a:pathLst>
              <a:path w="9525" h="9525"/>
            </a:pathLst>
          </a:custGeom>
          <a:solidFill>
            <a:srgbClr val="4C4CBF"/>
          </a:solidFill>
          <a:ln w="9525" cap="flat">
            <a:noFill/>
            <a:prstDash val="solid"/>
            <a:miter/>
          </a:ln>
        </p:spPr>
        <p:txBody>
          <a:bodyPr rtlCol="0" anchor="ctr"/>
          <a:lstStyle/>
          <a:p>
            <a:endParaRPr lang="zh-CN" altLang="en-US"/>
          </a:p>
        </p:txBody>
      </p:sp>
      <p:pic>
        <p:nvPicPr>
          <p:cNvPr id="41" name="图片 40"/>
          <p:cNvPicPr>
            <a:picLocks noChangeAspect="1"/>
          </p:cNvPicPr>
          <p:nvPr/>
        </p:nvPicPr>
        <p:blipFill>
          <a:blip r:embed="rId1"/>
          <a:stretch>
            <a:fillRect/>
          </a:stretch>
        </p:blipFill>
        <p:spPr>
          <a:xfrm>
            <a:off x="608607" y="1570615"/>
            <a:ext cx="7588944" cy="4464425"/>
          </a:xfrm>
          <a:prstGeom prst="rect">
            <a:avLst/>
          </a:prstGeom>
        </p:spPr>
      </p:pic>
      <p:sp>
        <p:nvSpPr>
          <p:cNvPr id="45" name="矩形 44"/>
          <p:cNvSpPr/>
          <p:nvPr/>
        </p:nvSpPr>
        <p:spPr>
          <a:xfrm>
            <a:off x="8197551" y="2502055"/>
            <a:ext cx="3178887" cy="2308324"/>
          </a:xfrm>
          <a:prstGeom prst="rect">
            <a:avLst/>
          </a:prstGeom>
        </p:spPr>
        <p:txBody>
          <a:bodyPr wrap="square">
            <a:spAutoFit/>
          </a:bodyPr>
          <a:lstStyle/>
          <a:p>
            <a:r>
              <a:rPr lang="zh-CN" altLang="en-US">
                <a:solidFill>
                  <a:srgbClr val="374151"/>
                </a:solidFill>
                <a:latin typeface="Söhne"/>
              </a:rPr>
              <a:t>我们为用户提供了一些初始图片用于浏览，用户也可以根据个人喜好导入自己的图片，其中，打开文件夹可以选择本地的一个文件夹中的图片加载到程序中进行浏览，而导入图片则可以把一张图片保存到程序中使得下次浏览时保存该图片。</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91368" y="970178"/>
            <a:ext cx="1583948" cy="424732"/>
          </a:xfrm>
        </p:spPr>
        <p:txBody>
          <a:bodyPr/>
          <a:lstStyle/>
          <a:p>
            <a:r>
              <a:rPr lang="zh-CN" altLang="en-US">
                <a:latin typeface="+mj-ea"/>
                <a:ea typeface="+mj-ea"/>
              </a:rPr>
              <a:t>界面设计</a:t>
            </a:r>
            <a:endParaRPr lang="zh-CN" altLang="en-US" dirty="0">
              <a:latin typeface="+mj-ea"/>
              <a:ea typeface="+mj-ea"/>
            </a:endParaRPr>
          </a:p>
        </p:txBody>
      </p:sp>
      <p:sp>
        <p:nvSpPr>
          <p:cNvPr id="46" name="任意多边形: 形状 45"/>
          <p:cNvSpPr/>
          <p:nvPr/>
        </p:nvSpPr>
        <p:spPr>
          <a:xfrm>
            <a:off x="-3062941" y="-3261315"/>
            <a:ext cx="9525" cy="9525"/>
          </a:xfrm>
          <a:custGeom>
            <a:avLst/>
            <a:gdLst/>
            <a:ahLst/>
            <a:cxnLst/>
            <a:rect l="l" t="t" r="r" b="b"/>
            <a:pathLst>
              <a:path w="9525" h="9525"/>
            </a:pathLst>
          </a:custGeom>
          <a:solidFill>
            <a:srgbClr val="4C4CBF"/>
          </a:solidFill>
          <a:ln w="9525" cap="flat">
            <a:noFill/>
            <a:prstDash val="solid"/>
            <a:miter/>
          </a:ln>
        </p:spPr>
        <p:txBody>
          <a:bodyPr rtlCol="0" anchor="ctr"/>
          <a:lstStyle/>
          <a:p>
            <a:endParaRPr lang="zh-CN" altLang="en-US"/>
          </a:p>
        </p:txBody>
      </p:sp>
      <p:pic>
        <p:nvPicPr>
          <p:cNvPr id="42" name="图片 41"/>
          <p:cNvPicPr>
            <a:picLocks noChangeAspect="1"/>
          </p:cNvPicPr>
          <p:nvPr/>
        </p:nvPicPr>
        <p:blipFill>
          <a:blip r:embed="rId1"/>
          <a:stretch>
            <a:fillRect/>
          </a:stretch>
        </p:blipFill>
        <p:spPr>
          <a:xfrm>
            <a:off x="798507" y="1554989"/>
            <a:ext cx="5871234" cy="3452295"/>
          </a:xfrm>
          <a:prstGeom prst="rect">
            <a:avLst/>
          </a:prstGeom>
        </p:spPr>
      </p:pic>
      <p:sp>
        <p:nvSpPr>
          <p:cNvPr id="7" name="矩形 6"/>
          <p:cNvSpPr/>
          <p:nvPr/>
        </p:nvSpPr>
        <p:spPr>
          <a:xfrm>
            <a:off x="1280384" y="5303011"/>
            <a:ext cx="3178887" cy="923330"/>
          </a:xfrm>
          <a:prstGeom prst="rect">
            <a:avLst/>
          </a:prstGeom>
        </p:spPr>
        <p:txBody>
          <a:bodyPr wrap="square">
            <a:spAutoFit/>
          </a:bodyPr>
          <a:lstStyle/>
          <a:p>
            <a:r>
              <a:rPr lang="zh-CN" altLang="en-US">
                <a:solidFill>
                  <a:srgbClr val="374151"/>
                </a:solidFill>
                <a:latin typeface="Söhne"/>
              </a:rPr>
              <a:t>为了使整个页面更加简洁，用户可以选择将图片预览部分和摄像头视图隐藏</a:t>
            </a:r>
            <a:endParaRPr lang="zh-CN" altLang="en-US"/>
          </a:p>
        </p:txBody>
      </p:sp>
      <p:pic>
        <p:nvPicPr>
          <p:cNvPr id="5" name="图片 4"/>
          <p:cNvPicPr>
            <a:picLocks noChangeAspect="1"/>
          </p:cNvPicPr>
          <p:nvPr/>
        </p:nvPicPr>
        <p:blipFill>
          <a:blip r:embed="rId2"/>
          <a:stretch>
            <a:fillRect/>
          </a:stretch>
        </p:blipFill>
        <p:spPr>
          <a:xfrm>
            <a:off x="7761139" y="1554989"/>
            <a:ext cx="2200442" cy="3197114"/>
          </a:xfrm>
          <a:prstGeom prst="rect">
            <a:avLst/>
          </a:prstGeom>
        </p:spPr>
      </p:pic>
      <p:sp>
        <p:nvSpPr>
          <p:cNvPr id="10" name="矩形 9"/>
          <p:cNvSpPr/>
          <p:nvPr/>
        </p:nvSpPr>
        <p:spPr>
          <a:xfrm>
            <a:off x="7091307" y="5303011"/>
            <a:ext cx="3178887" cy="923330"/>
          </a:xfrm>
          <a:prstGeom prst="rect">
            <a:avLst/>
          </a:prstGeom>
        </p:spPr>
        <p:txBody>
          <a:bodyPr wrap="square">
            <a:spAutoFit/>
          </a:bodyPr>
          <a:lstStyle/>
          <a:p>
            <a:r>
              <a:rPr lang="zh-CN" altLang="en-US">
                <a:solidFill>
                  <a:srgbClr val="374151"/>
                </a:solidFill>
                <a:latin typeface="Söhne"/>
              </a:rPr>
              <a:t>为图片点赞后，图片的字体颜色会被标红突出显示，取消点赞则会使它还原为黑色</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891368" y="970178"/>
            <a:ext cx="1583948" cy="423545"/>
          </a:xfrm>
        </p:spPr>
        <p:txBody>
          <a:bodyPr/>
          <a:lstStyle/>
          <a:p>
            <a:r>
              <a:rPr lang="zh-CN" altLang="en-US" dirty="0">
                <a:latin typeface="+mj-ea"/>
                <a:ea typeface="+mj-ea"/>
              </a:rPr>
              <a:t>运行方法</a:t>
            </a:r>
            <a:endParaRPr lang="zh-CN" altLang="en-US" dirty="0">
              <a:latin typeface="+mj-ea"/>
              <a:ea typeface="+mj-ea"/>
            </a:endParaRPr>
          </a:p>
        </p:txBody>
      </p:sp>
      <p:grpSp>
        <p:nvGrpSpPr>
          <p:cNvPr id="60" name="组合 59"/>
          <p:cNvGrpSpPr/>
          <p:nvPr/>
        </p:nvGrpSpPr>
        <p:grpSpPr>
          <a:xfrm>
            <a:off x="3864571" y="2872339"/>
            <a:ext cx="1183357" cy="503816"/>
            <a:chOff x="3864571" y="2798717"/>
            <a:chExt cx="1183357" cy="503816"/>
          </a:xfrm>
        </p:grpSpPr>
        <p:sp>
          <p:nvSpPr>
            <p:cNvPr id="34" name="文本框 33"/>
            <p:cNvSpPr txBox="1"/>
            <p:nvPr/>
          </p:nvSpPr>
          <p:spPr>
            <a:xfrm>
              <a:off x="4191603" y="2798717"/>
              <a:ext cx="856325" cy="400110"/>
            </a:xfrm>
            <a:prstGeom prst="rect">
              <a:avLst/>
            </a:prstGeom>
            <a:noFill/>
          </p:spPr>
          <p:txBody>
            <a:bodyPr wrap="none" rtlCol="0">
              <a:spAutoFit/>
            </a:bodyPr>
            <a:lstStyle/>
            <a:p>
              <a:r>
                <a:rPr lang="zh-CN" altLang="en-US" sz="2000" dirty="0">
                  <a:solidFill>
                    <a:schemeClr val="bg1"/>
                  </a:solidFill>
                  <a:latin typeface="+mj-ea"/>
                  <a:ea typeface="+mj-ea"/>
                </a:rPr>
                <a:t>项目</a:t>
              </a:r>
              <a:r>
                <a:rPr lang="en-US" altLang="zh-CN" sz="2000" dirty="0">
                  <a:solidFill>
                    <a:schemeClr val="bg1"/>
                  </a:solidFill>
                  <a:latin typeface="+mj-ea"/>
                  <a:ea typeface="+mj-ea"/>
                </a:rPr>
                <a:t>2</a:t>
              </a:r>
              <a:endParaRPr lang="zh-CN" altLang="en-US" sz="2000" dirty="0">
                <a:solidFill>
                  <a:schemeClr val="bg1"/>
                </a:solidFill>
                <a:latin typeface="+mj-ea"/>
                <a:ea typeface="+mj-ea"/>
              </a:endParaRPr>
            </a:p>
          </p:txBody>
        </p:sp>
        <p:sp>
          <p:nvSpPr>
            <p:cNvPr id="36" name="任意多边形: 形状 35"/>
            <p:cNvSpPr/>
            <p:nvPr/>
          </p:nvSpPr>
          <p:spPr bwMode="auto">
            <a:xfrm>
              <a:off x="3864571" y="2805097"/>
              <a:ext cx="288925" cy="387350"/>
            </a:xfrm>
            <a:custGeom>
              <a:avLst/>
              <a:gdLst>
                <a:gd name="T0" fmla="*/ 0 w 293"/>
                <a:gd name="T1" fmla="*/ 393 h 393"/>
                <a:gd name="T2" fmla="*/ 0 w 293"/>
                <a:gd name="T3" fmla="*/ 393 h 393"/>
                <a:gd name="T4" fmla="*/ 293 w 293"/>
                <a:gd name="T5" fmla="*/ 393 h 393"/>
                <a:gd name="T6" fmla="*/ 293 w 293"/>
                <a:gd name="T7" fmla="*/ 202 h 393"/>
                <a:gd name="T8" fmla="*/ 266 w 293"/>
                <a:gd name="T9" fmla="*/ 175 h 393"/>
                <a:gd name="T10" fmla="*/ 266 w 293"/>
                <a:gd name="T11" fmla="*/ 0 h 393"/>
                <a:gd name="T12" fmla="*/ 0 w 293"/>
                <a:gd name="T13" fmla="*/ 0 h 393"/>
                <a:gd name="T14" fmla="*/ 0 w 293"/>
                <a:gd name="T15" fmla="*/ 393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393">
                  <a:moveTo>
                    <a:pt x="0" y="393"/>
                  </a:moveTo>
                  <a:lnTo>
                    <a:pt x="0" y="393"/>
                  </a:lnTo>
                  <a:lnTo>
                    <a:pt x="293" y="393"/>
                  </a:lnTo>
                  <a:lnTo>
                    <a:pt x="293" y="202"/>
                  </a:lnTo>
                  <a:lnTo>
                    <a:pt x="266" y="175"/>
                  </a:lnTo>
                  <a:lnTo>
                    <a:pt x="266" y="0"/>
                  </a:lnTo>
                  <a:lnTo>
                    <a:pt x="0" y="0"/>
                  </a:lnTo>
                  <a:lnTo>
                    <a:pt x="0" y="393"/>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solidFill>
                  <a:schemeClr val="bg1"/>
                </a:solidFill>
              </a:endParaRPr>
            </a:p>
          </p:txBody>
        </p:sp>
        <p:sp>
          <p:nvSpPr>
            <p:cNvPr id="37" name="任意多边形: 形状 36"/>
            <p:cNvSpPr/>
            <p:nvPr/>
          </p:nvSpPr>
          <p:spPr bwMode="auto">
            <a:xfrm>
              <a:off x="4153496" y="2805097"/>
              <a:ext cx="26988" cy="174625"/>
            </a:xfrm>
            <a:custGeom>
              <a:avLst/>
              <a:gdLst>
                <a:gd name="T0" fmla="*/ 27 w 27"/>
                <a:gd name="T1" fmla="*/ 0 h 177"/>
                <a:gd name="T2" fmla="*/ 27 w 27"/>
                <a:gd name="T3" fmla="*/ 0 h 177"/>
                <a:gd name="T4" fmla="*/ 0 w 27"/>
                <a:gd name="T5" fmla="*/ 0 h 177"/>
                <a:gd name="T6" fmla="*/ 0 w 27"/>
                <a:gd name="T7" fmla="*/ 164 h 177"/>
                <a:gd name="T8" fmla="*/ 13 w 27"/>
                <a:gd name="T9" fmla="*/ 177 h 177"/>
                <a:gd name="T10" fmla="*/ 27 w 27"/>
                <a:gd name="T11" fmla="*/ 164 h 177"/>
                <a:gd name="T12" fmla="*/ 27 w 27"/>
                <a:gd name="T13" fmla="*/ 0 h 177"/>
              </a:gdLst>
              <a:ahLst/>
              <a:cxnLst>
                <a:cxn ang="0">
                  <a:pos x="T0" y="T1"/>
                </a:cxn>
                <a:cxn ang="0">
                  <a:pos x="T2" y="T3"/>
                </a:cxn>
                <a:cxn ang="0">
                  <a:pos x="T4" y="T5"/>
                </a:cxn>
                <a:cxn ang="0">
                  <a:pos x="T6" y="T7"/>
                </a:cxn>
                <a:cxn ang="0">
                  <a:pos x="T8" y="T9"/>
                </a:cxn>
                <a:cxn ang="0">
                  <a:pos x="T10" y="T11"/>
                </a:cxn>
                <a:cxn ang="0">
                  <a:pos x="T12" y="T13"/>
                </a:cxn>
              </a:cxnLst>
              <a:rect l="0" t="0" r="r" b="b"/>
              <a:pathLst>
                <a:path w="27" h="177">
                  <a:moveTo>
                    <a:pt x="27" y="0"/>
                  </a:moveTo>
                  <a:lnTo>
                    <a:pt x="27" y="0"/>
                  </a:lnTo>
                  <a:lnTo>
                    <a:pt x="0" y="0"/>
                  </a:lnTo>
                  <a:lnTo>
                    <a:pt x="0" y="164"/>
                  </a:lnTo>
                  <a:lnTo>
                    <a:pt x="13" y="177"/>
                  </a:lnTo>
                  <a:lnTo>
                    <a:pt x="27" y="164"/>
                  </a:lnTo>
                  <a:lnTo>
                    <a:pt x="27"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solidFill>
                  <a:schemeClr val="bg1"/>
                </a:solidFill>
              </a:endParaRPr>
            </a:p>
          </p:txBody>
        </p:sp>
        <p:cxnSp>
          <p:nvCxnSpPr>
            <p:cNvPr id="38" name="直接连接符 37"/>
            <p:cNvCxnSpPr/>
            <p:nvPr/>
          </p:nvCxnSpPr>
          <p:spPr>
            <a:xfrm>
              <a:off x="3864571" y="3302533"/>
              <a:ext cx="1121388"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891368" y="1597582"/>
            <a:ext cx="9961299" cy="1963199"/>
            <a:chOff x="962477" y="1793831"/>
            <a:chExt cx="2506518" cy="3304111"/>
          </a:xfrm>
        </p:grpSpPr>
        <p:sp>
          <p:nvSpPr>
            <p:cNvPr id="17" name="矩形: 单圆角 16"/>
            <p:cNvSpPr/>
            <p:nvPr/>
          </p:nvSpPr>
          <p:spPr>
            <a:xfrm>
              <a:off x="962477" y="1793831"/>
              <a:ext cx="2506518" cy="3304111"/>
            </a:xfrm>
            <a:prstGeom prst="round1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063428" y="1870432"/>
              <a:ext cx="307018" cy="673395"/>
            </a:xfrm>
            <a:prstGeom prst="rect">
              <a:avLst/>
            </a:prstGeom>
            <a:noFill/>
          </p:spPr>
          <p:txBody>
            <a:bodyPr wrap="square" rtlCol="0">
              <a:spAutoFit/>
            </a:bodyPr>
            <a:lstStyle/>
            <a:p>
              <a:r>
                <a:rPr lang="zh-CN" altLang="en-US" sz="2000" dirty="0">
                  <a:latin typeface="+mj-ea"/>
                  <a:ea typeface="+mj-ea"/>
                </a:rPr>
                <a:t>运行方法</a:t>
              </a:r>
              <a:endParaRPr lang="zh-CN" altLang="en-US" sz="2000" dirty="0">
                <a:latin typeface="+mj-ea"/>
                <a:ea typeface="+mj-ea"/>
              </a:endParaRPr>
            </a:p>
          </p:txBody>
        </p:sp>
        <p:sp>
          <p:nvSpPr>
            <p:cNvPr id="19" name="文本框 18"/>
            <p:cNvSpPr txBox="1"/>
            <p:nvPr/>
          </p:nvSpPr>
          <p:spPr>
            <a:xfrm>
              <a:off x="1075196" y="2934777"/>
              <a:ext cx="2115441" cy="1341501"/>
            </a:xfrm>
            <a:prstGeom prst="rect">
              <a:avLst/>
            </a:prstGeom>
            <a:noFill/>
          </p:spPr>
          <p:txBody>
            <a:bodyPr wrap="square">
              <a:spAutoFit/>
            </a:bodyPr>
            <a:lstStyle/>
            <a:p>
              <a:pPr marL="342900" indent="-342900">
                <a:lnSpc>
                  <a:spcPct val="120000"/>
                </a:lnSpc>
                <a:buAutoNum type="arabicPeriod"/>
              </a:pPr>
              <a:r>
                <a:rPr lang="zh-CN" altLang="en-US" sz="2000" dirty="0"/>
                <a:t>安装所需包</a:t>
              </a:r>
              <a:endParaRPr lang="en-US" altLang="zh-CN" sz="2000" dirty="0"/>
            </a:p>
            <a:p>
              <a:pPr marL="342900" indent="-342900">
                <a:lnSpc>
                  <a:spcPct val="120000"/>
                </a:lnSpc>
                <a:buAutoNum type="arabicPeriod"/>
              </a:pPr>
              <a:r>
                <a:rPr lang="en-US" altLang="zh-CN" sz="2000" dirty="0"/>
                <a:t>python picture_viewer.py</a:t>
              </a:r>
              <a:endParaRPr lang="en-US" altLang="zh-CN" sz="2000" dirty="0"/>
            </a:p>
          </p:txBody>
        </p:sp>
        <p:cxnSp>
          <p:nvCxnSpPr>
            <p:cNvPr id="22" name="直接连接符 21"/>
            <p:cNvCxnSpPr/>
            <p:nvPr/>
          </p:nvCxnSpPr>
          <p:spPr>
            <a:xfrm>
              <a:off x="962477" y="2632170"/>
              <a:ext cx="2506518"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9" name="文本框 38"/>
          <p:cNvSpPr txBox="1"/>
          <p:nvPr/>
        </p:nvSpPr>
        <p:spPr>
          <a:xfrm>
            <a:off x="5266721" y="3893212"/>
            <a:ext cx="1220138" cy="400110"/>
          </a:xfrm>
          <a:prstGeom prst="rect">
            <a:avLst/>
          </a:prstGeom>
          <a:noFill/>
        </p:spPr>
        <p:txBody>
          <a:bodyPr wrap="square" rtlCol="0">
            <a:spAutoFit/>
          </a:bodyPr>
          <a:lstStyle/>
          <a:p>
            <a:r>
              <a:rPr lang="zh-CN" altLang="en-US" sz="2000" dirty="0">
                <a:latin typeface="+mj-ea"/>
                <a:ea typeface="+mj-ea"/>
                <a:hlinkClick r:id="rId1" action="ppaction://hlinkfile"/>
              </a:rPr>
              <a:t>运行实例</a:t>
            </a:r>
            <a:endParaRPr lang="zh-CN" altLang="en-US" sz="2000" dirty="0">
              <a:latin typeface="+mj-ea"/>
              <a:ea typeface="+mj-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PART 02</a:t>
            </a:r>
            <a:endParaRPr lang="zh-CN" altLang="en-US" dirty="0"/>
          </a:p>
        </p:txBody>
      </p:sp>
      <p:sp>
        <p:nvSpPr>
          <p:cNvPr id="4" name="文本占位符 3"/>
          <p:cNvSpPr>
            <a:spLocks noGrp="1"/>
          </p:cNvSpPr>
          <p:nvPr>
            <p:ph type="body" sz="quarter" idx="11"/>
          </p:nvPr>
        </p:nvSpPr>
        <p:spPr/>
        <p:txBody>
          <a:bodyPr/>
          <a:lstStyle/>
          <a:p>
            <a:r>
              <a:rPr lang="zh-CN" altLang="en-US" dirty="0"/>
              <a:t>项目亮点</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891368" y="970178"/>
            <a:ext cx="1583948" cy="424732"/>
          </a:xfrm>
        </p:spPr>
        <p:txBody>
          <a:bodyPr/>
          <a:lstStyle/>
          <a:p>
            <a:r>
              <a:rPr lang="zh-CN" altLang="en-US" dirty="0"/>
              <a:t>项目亮点</a:t>
            </a:r>
            <a:endParaRPr lang="zh-CN" altLang="en-US" dirty="0">
              <a:latin typeface="+mj-ea"/>
              <a:ea typeface="+mj-ea"/>
            </a:endParaRPr>
          </a:p>
        </p:txBody>
      </p:sp>
      <p:grpSp>
        <p:nvGrpSpPr>
          <p:cNvPr id="20" name="组合 19"/>
          <p:cNvGrpSpPr/>
          <p:nvPr/>
        </p:nvGrpSpPr>
        <p:grpSpPr>
          <a:xfrm>
            <a:off x="1578068" y="2007693"/>
            <a:ext cx="2862674" cy="3312452"/>
            <a:chOff x="1578068" y="2007693"/>
            <a:chExt cx="2666633" cy="3085609"/>
          </a:xfrm>
        </p:grpSpPr>
        <p:sp>
          <p:nvSpPr>
            <p:cNvPr id="3" name="任意多边形: 形状 2"/>
            <p:cNvSpPr/>
            <p:nvPr/>
          </p:nvSpPr>
          <p:spPr>
            <a:xfrm>
              <a:off x="1589923" y="3994590"/>
              <a:ext cx="2654778" cy="1055023"/>
            </a:xfrm>
            <a:custGeom>
              <a:avLst/>
              <a:gdLst>
                <a:gd name="connsiteX0" fmla="*/ 63131 w 2654778"/>
                <a:gd name="connsiteY0" fmla="*/ 350267 h 1055023"/>
                <a:gd name="connsiteX1" fmla="*/ 156561 w 2654778"/>
                <a:gd name="connsiteY1" fmla="*/ 210220 h 1055023"/>
                <a:gd name="connsiteX2" fmla="*/ 914487 w 2654778"/>
                <a:gd name="connsiteY2" fmla="*/ 217523 h 1055023"/>
                <a:gd name="connsiteX3" fmla="*/ 1856747 w 2654778"/>
                <a:gd name="connsiteY3" fmla="*/ 2771 h 1055023"/>
                <a:gd name="connsiteX4" fmla="*/ 2625940 w 2654778"/>
                <a:gd name="connsiteY4" fmla="*/ 236753 h 1055023"/>
                <a:gd name="connsiteX5" fmla="*/ 2348292 w 2654778"/>
                <a:gd name="connsiteY5" fmla="*/ 748655 h 1055023"/>
                <a:gd name="connsiteX6" fmla="*/ 1361978 w 2654778"/>
                <a:gd name="connsiteY6" fmla="*/ 1008354 h 1055023"/>
                <a:gd name="connsiteX7" fmla="*/ 261023 w 2654778"/>
                <a:gd name="connsiteY7" fmla="*/ 844260 h 1055023"/>
                <a:gd name="connsiteX8" fmla="*/ 63131 w 2654778"/>
                <a:gd name="connsiteY8" fmla="*/ 350267 h 105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4778" h="1055023">
                  <a:moveTo>
                    <a:pt x="63131" y="350267"/>
                  </a:moveTo>
                  <a:cubicBezTo>
                    <a:pt x="84459" y="303649"/>
                    <a:pt x="117518" y="237608"/>
                    <a:pt x="156561" y="210220"/>
                  </a:cubicBezTo>
                  <a:cubicBezTo>
                    <a:pt x="257061" y="139905"/>
                    <a:pt x="496210" y="18194"/>
                    <a:pt x="914487" y="217523"/>
                  </a:cubicBezTo>
                  <a:cubicBezTo>
                    <a:pt x="1383306" y="440900"/>
                    <a:pt x="1396553" y="31052"/>
                    <a:pt x="1856747" y="2771"/>
                  </a:cubicBezTo>
                  <a:cubicBezTo>
                    <a:pt x="2188277" y="-17547"/>
                    <a:pt x="2547933" y="69706"/>
                    <a:pt x="2625940" y="236753"/>
                  </a:cubicBezTo>
                  <a:cubicBezTo>
                    <a:pt x="2699285" y="393544"/>
                    <a:pt x="2637206" y="775615"/>
                    <a:pt x="2348292" y="748655"/>
                  </a:cubicBezTo>
                  <a:cubicBezTo>
                    <a:pt x="1827650" y="700056"/>
                    <a:pt x="1861798" y="813103"/>
                    <a:pt x="1361978" y="1008354"/>
                  </a:cubicBezTo>
                  <a:cubicBezTo>
                    <a:pt x="850504" y="1208072"/>
                    <a:pt x="741108" y="690849"/>
                    <a:pt x="261023" y="844260"/>
                  </a:cubicBezTo>
                  <a:cubicBezTo>
                    <a:pt x="-56249" y="945576"/>
                    <a:pt x="-33989" y="563776"/>
                    <a:pt x="63131" y="350267"/>
                  </a:cubicBezTo>
                  <a:close/>
                </a:path>
              </a:pathLst>
            </a:custGeom>
            <a:solidFill>
              <a:schemeClr val="accent1">
                <a:lumMod val="20000"/>
                <a:lumOff val="80000"/>
              </a:schemeClr>
            </a:solidFill>
            <a:ln w="3874" cap="flat">
              <a:noFill/>
              <a:prstDash val="solid"/>
              <a:miter/>
            </a:ln>
          </p:spPr>
          <p:txBody>
            <a:bodyPr rtlCol="0" anchor="ctr"/>
            <a:lstStyle/>
            <a:p>
              <a:endParaRPr lang="zh-CN" altLang="en-US"/>
            </a:p>
          </p:txBody>
        </p:sp>
        <p:sp>
          <p:nvSpPr>
            <p:cNvPr id="4" name="任意多边形: 形状 3"/>
            <p:cNvSpPr/>
            <p:nvPr/>
          </p:nvSpPr>
          <p:spPr>
            <a:xfrm>
              <a:off x="3297989" y="2353635"/>
              <a:ext cx="504908" cy="1312716"/>
            </a:xfrm>
            <a:custGeom>
              <a:avLst/>
              <a:gdLst>
                <a:gd name="connsiteX0" fmla="*/ 504909 w 504908"/>
                <a:gd name="connsiteY0" fmla="*/ 0 h 1312716"/>
                <a:gd name="connsiteX1" fmla="*/ 0 w 504908"/>
                <a:gd name="connsiteY1" fmla="*/ 1312716 h 1312716"/>
                <a:gd name="connsiteX2" fmla="*/ 31817 w 504908"/>
                <a:gd name="connsiteY2" fmla="*/ 1312716 h 1312716"/>
                <a:gd name="connsiteX3" fmla="*/ 504909 w 504908"/>
                <a:gd name="connsiteY3" fmla="*/ 0 h 1312716"/>
              </a:gdLst>
              <a:ahLst/>
              <a:cxnLst>
                <a:cxn ang="0">
                  <a:pos x="connsiteX0" y="connsiteY0"/>
                </a:cxn>
                <a:cxn ang="0">
                  <a:pos x="connsiteX1" y="connsiteY1"/>
                </a:cxn>
                <a:cxn ang="0">
                  <a:pos x="connsiteX2" y="connsiteY2"/>
                </a:cxn>
                <a:cxn ang="0">
                  <a:pos x="connsiteX3" y="connsiteY3"/>
                </a:cxn>
              </a:cxnLst>
              <a:rect l="l" t="t" r="r" b="b"/>
              <a:pathLst>
                <a:path w="504908" h="1312716">
                  <a:moveTo>
                    <a:pt x="504909" y="0"/>
                  </a:moveTo>
                  <a:lnTo>
                    <a:pt x="0" y="1312716"/>
                  </a:lnTo>
                  <a:lnTo>
                    <a:pt x="31817" y="1312716"/>
                  </a:lnTo>
                  <a:lnTo>
                    <a:pt x="504909" y="0"/>
                  </a:ln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6" name="任意多边形: 形状 5"/>
            <p:cNvSpPr/>
            <p:nvPr/>
          </p:nvSpPr>
          <p:spPr>
            <a:xfrm>
              <a:off x="3793488" y="2130724"/>
              <a:ext cx="37240" cy="222910"/>
            </a:xfrm>
            <a:custGeom>
              <a:avLst/>
              <a:gdLst>
                <a:gd name="connsiteX0" fmla="*/ 13188 w 37240"/>
                <a:gd name="connsiteY0" fmla="*/ -131 h 222910"/>
                <a:gd name="connsiteX1" fmla="*/ 8759 w 37240"/>
                <a:gd name="connsiteY1" fmla="*/ 222779 h 222910"/>
                <a:gd name="connsiteX2" fmla="*/ 13188 w 37240"/>
                <a:gd name="connsiteY2" fmla="*/ -131 h 222910"/>
              </a:gdLst>
              <a:ahLst/>
              <a:cxnLst>
                <a:cxn ang="0">
                  <a:pos x="connsiteX0" y="connsiteY0"/>
                </a:cxn>
                <a:cxn ang="0">
                  <a:pos x="connsiteX1" y="connsiteY1"/>
                </a:cxn>
                <a:cxn ang="0">
                  <a:pos x="connsiteX2" y="connsiteY2"/>
                </a:cxn>
              </a:cxnLst>
              <a:rect l="l" t="t" r="r" b="b"/>
              <a:pathLst>
                <a:path w="37240" h="222910">
                  <a:moveTo>
                    <a:pt x="13188" y="-131"/>
                  </a:moveTo>
                  <a:cubicBezTo>
                    <a:pt x="13188" y="-131"/>
                    <a:pt x="-14744" y="174957"/>
                    <a:pt x="8759" y="222779"/>
                  </a:cubicBezTo>
                  <a:cubicBezTo>
                    <a:pt x="8759" y="222779"/>
                    <a:pt x="68313" y="122823"/>
                    <a:pt x="13188"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7" name="任意多边形: 形状 6"/>
            <p:cNvSpPr/>
            <p:nvPr/>
          </p:nvSpPr>
          <p:spPr>
            <a:xfrm>
              <a:off x="3680021" y="2178391"/>
              <a:ext cx="90569" cy="176448"/>
            </a:xfrm>
            <a:custGeom>
              <a:avLst/>
              <a:gdLst>
                <a:gd name="connsiteX0" fmla="*/ -651 w 90569"/>
                <a:gd name="connsiteY0" fmla="*/ -131 h 176448"/>
                <a:gd name="connsiteX1" fmla="*/ 89477 w 90569"/>
                <a:gd name="connsiteY1" fmla="*/ 176317 h 176448"/>
                <a:gd name="connsiteX2" fmla="*/ -651 w 90569"/>
                <a:gd name="connsiteY2" fmla="*/ -131 h 176448"/>
              </a:gdLst>
              <a:ahLst/>
              <a:cxnLst>
                <a:cxn ang="0">
                  <a:pos x="connsiteX0" y="connsiteY0"/>
                </a:cxn>
                <a:cxn ang="0">
                  <a:pos x="connsiteX1" y="connsiteY1"/>
                </a:cxn>
                <a:cxn ang="0">
                  <a:pos x="connsiteX2" y="connsiteY2"/>
                </a:cxn>
              </a:cxnLst>
              <a:rect l="l" t="t" r="r" b="b"/>
              <a:pathLst>
                <a:path w="90569" h="176448">
                  <a:moveTo>
                    <a:pt x="-651" y="-131"/>
                  </a:moveTo>
                  <a:cubicBezTo>
                    <a:pt x="-651" y="-131"/>
                    <a:pt x="47871" y="147686"/>
                    <a:pt x="89477" y="176317"/>
                  </a:cubicBezTo>
                  <a:cubicBezTo>
                    <a:pt x="89477" y="176317"/>
                    <a:pt x="101559" y="75467"/>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8" name="任意多边形: 形状 7"/>
            <p:cNvSpPr/>
            <p:nvPr/>
          </p:nvSpPr>
          <p:spPr>
            <a:xfrm>
              <a:off x="3810051" y="2088497"/>
              <a:ext cx="134110" cy="257679"/>
            </a:xfrm>
            <a:custGeom>
              <a:avLst/>
              <a:gdLst>
                <a:gd name="connsiteX0" fmla="*/ 131622 w 134110"/>
                <a:gd name="connsiteY0" fmla="*/ -131 h 257679"/>
                <a:gd name="connsiteX1" fmla="*/ -34 w 134110"/>
                <a:gd name="connsiteY1" fmla="*/ 257549 h 257679"/>
                <a:gd name="connsiteX2" fmla="*/ 131622 w 134110"/>
                <a:gd name="connsiteY2" fmla="*/ -131 h 257679"/>
              </a:gdLst>
              <a:ahLst/>
              <a:cxnLst>
                <a:cxn ang="0">
                  <a:pos x="connsiteX0" y="connsiteY0"/>
                </a:cxn>
                <a:cxn ang="0">
                  <a:pos x="connsiteX1" y="connsiteY1"/>
                </a:cxn>
                <a:cxn ang="0">
                  <a:pos x="connsiteX2" y="connsiteY2"/>
                </a:cxn>
              </a:cxnLst>
              <a:rect l="l" t="t" r="r" b="b"/>
              <a:pathLst>
                <a:path w="134110" h="257679">
                  <a:moveTo>
                    <a:pt x="131622" y="-131"/>
                  </a:moveTo>
                  <a:cubicBezTo>
                    <a:pt x="131622" y="-131"/>
                    <a:pt x="-11145" y="187039"/>
                    <a:pt x="-34" y="257549"/>
                  </a:cubicBezTo>
                  <a:cubicBezTo>
                    <a:pt x="-34" y="257549"/>
                    <a:pt x="151746" y="177910"/>
                    <a:pt x="131622"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9" name="任意多边形: 形状 8"/>
            <p:cNvSpPr/>
            <p:nvPr/>
          </p:nvSpPr>
          <p:spPr>
            <a:xfrm>
              <a:off x="3615728" y="2241869"/>
              <a:ext cx="100775" cy="261762"/>
            </a:xfrm>
            <a:custGeom>
              <a:avLst/>
              <a:gdLst>
                <a:gd name="connsiteX0" fmla="*/ -651 w 100775"/>
                <a:gd name="connsiteY0" fmla="*/ -131 h 261762"/>
                <a:gd name="connsiteX1" fmla="*/ 62983 w 100775"/>
                <a:gd name="connsiteY1" fmla="*/ 242242 h 261762"/>
                <a:gd name="connsiteX2" fmla="*/ 74637 w 100775"/>
                <a:gd name="connsiteY2" fmla="*/ 261472 h 261762"/>
                <a:gd name="connsiteX3" fmla="*/ 99733 w 100775"/>
                <a:gd name="connsiteY3" fmla="*/ 197295 h 261762"/>
                <a:gd name="connsiteX4" fmla="*/ -651 w 100775"/>
                <a:gd name="connsiteY4" fmla="*/ -131 h 261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5" h="261762">
                  <a:moveTo>
                    <a:pt x="-651" y="-131"/>
                  </a:moveTo>
                  <a:cubicBezTo>
                    <a:pt x="-651" y="-131"/>
                    <a:pt x="46588" y="189020"/>
                    <a:pt x="62983" y="242242"/>
                  </a:cubicBezTo>
                  <a:cubicBezTo>
                    <a:pt x="66867" y="254751"/>
                    <a:pt x="70752" y="260462"/>
                    <a:pt x="74637" y="261472"/>
                  </a:cubicBezTo>
                  <a:cubicBezTo>
                    <a:pt x="86292" y="264463"/>
                    <a:pt x="97208" y="224800"/>
                    <a:pt x="99733" y="197295"/>
                  </a:cubicBezTo>
                  <a:cubicBezTo>
                    <a:pt x="103190" y="160661"/>
                    <a:pt x="84931" y="46992"/>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0" name="任意多边形: 形状 9"/>
            <p:cNvSpPr/>
            <p:nvPr/>
          </p:nvSpPr>
          <p:spPr>
            <a:xfrm>
              <a:off x="3693298" y="2500142"/>
              <a:ext cx="12984" cy="141925"/>
            </a:xfrm>
            <a:custGeom>
              <a:avLst/>
              <a:gdLst>
                <a:gd name="connsiteX0" fmla="*/ -292 w 12984"/>
                <a:gd name="connsiteY0" fmla="*/ 169 h 141925"/>
                <a:gd name="connsiteX1" fmla="*/ -641 w 12984"/>
                <a:gd name="connsiteY1" fmla="*/ 752 h 141925"/>
                <a:gd name="connsiteX2" fmla="*/ 1107 w 12984"/>
                <a:gd name="connsiteY2" fmla="*/ 136992 h 141925"/>
                <a:gd name="connsiteX3" fmla="*/ 12334 w 12984"/>
                <a:gd name="connsiteY3" fmla="*/ 112828 h 141925"/>
              </a:gdLst>
              <a:ahLst/>
              <a:cxnLst>
                <a:cxn ang="0">
                  <a:pos x="connsiteX0" y="connsiteY0"/>
                </a:cxn>
                <a:cxn ang="0">
                  <a:pos x="connsiteX1" y="connsiteY1"/>
                </a:cxn>
                <a:cxn ang="0">
                  <a:pos x="connsiteX2" y="connsiteY2"/>
                </a:cxn>
                <a:cxn ang="0">
                  <a:pos x="connsiteX3" y="connsiteY3"/>
                </a:cxn>
              </a:cxnLst>
              <a:rect l="l" t="t" r="r" b="b"/>
              <a:pathLst>
                <a:path w="12984" h="141925">
                  <a:moveTo>
                    <a:pt x="-292" y="169"/>
                  </a:moveTo>
                  <a:cubicBezTo>
                    <a:pt x="-292" y="169"/>
                    <a:pt x="-719" y="-802"/>
                    <a:pt x="-641" y="752"/>
                  </a:cubicBezTo>
                  <a:cubicBezTo>
                    <a:pt x="136" y="17573"/>
                    <a:pt x="5069" y="119704"/>
                    <a:pt x="1107" y="136992"/>
                  </a:cubicBezTo>
                  <a:cubicBezTo>
                    <a:pt x="-3244" y="155911"/>
                    <a:pt x="12334" y="112828"/>
                    <a:pt x="12334" y="112828"/>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1" name="任意多边形: 形状 10"/>
            <p:cNvSpPr/>
            <p:nvPr/>
          </p:nvSpPr>
          <p:spPr>
            <a:xfrm>
              <a:off x="3762174" y="2352511"/>
              <a:ext cx="8712" cy="106929"/>
            </a:xfrm>
            <a:custGeom>
              <a:avLst/>
              <a:gdLst>
                <a:gd name="connsiteX0" fmla="*/ 7363 w 8712"/>
                <a:gd name="connsiteY0" fmla="*/ 410 h 106929"/>
                <a:gd name="connsiteX1" fmla="*/ 5809 w 8712"/>
                <a:gd name="connsiteY1" fmla="*/ 61 h 106929"/>
                <a:gd name="connsiteX2" fmla="*/ 292 w 8712"/>
                <a:gd name="connsiteY2" fmla="*/ 101066 h 106929"/>
                <a:gd name="connsiteX3" fmla="*/ 8062 w 8712"/>
                <a:gd name="connsiteY3" fmla="*/ 86148 h 106929"/>
              </a:gdLst>
              <a:ahLst/>
              <a:cxnLst>
                <a:cxn ang="0">
                  <a:pos x="connsiteX0" y="connsiteY0"/>
                </a:cxn>
                <a:cxn ang="0">
                  <a:pos x="connsiteX1" y="connsiteY1"/>
                </a:cxn>
                <a:cxn ang="0">
                  <a:pos x="connsiteX2" y="connsiteY2"/>
                </a:cxn>
                <a:cxn ang="0">
                  <a:pos x="connsiteX3" y="connsiteY3"/>
                </a:cxn>
              </a:cxnLst>
              <a:rect l="l" t="t" r="r" b="b"/>
              <a:pathLst>
                <a:path w="8712" h="106929">
                  <a:moveTo>
                    <a:pt x="7363" y="410"/>
                  </a:moveTo>
                  <a:cubicBezTo>
                    <a:pt x="7363" y="410"/>
                    <a:pt x="5653" y="-522"/>
                    <a:pt x="5809" y="61"/>
                  </a:cubicBezTo>
                  <a:cubicBezTo>
                    <a:pt x="10121" y="16455"/>
                    <a:pt x="4255" y="83701"/>
                    <a:pt x="292" y="101066"/>
                  </a:cubicBezTo>
                  <a:cubicBezTo>
                    <a:pt x="-4059" y="119946"/>
                    <a:pt x="8062" y="86148"/>
                    <a:pt x="8062" y="86148"/>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2" name="任意多边形: 形状 11"/>
            <p:cNvSpPr/>
            <p:nvPr/>
          </p:nvSpPr>
          <p:spPr>
            <a:xfrm>
              <a:off x="3572800" y="2315797"/>
              <a:ext cx="91605" cy="324465"/>
            </a:xfrm>
            <a:custGeom>
              <a:avLst/>
              <a:gdLst>
                <a:gd name="connsiteX0" fmla="*/ -651 w 91605"/>
                <a:gd name="connsiteY0" fmla="*/ -131 h 324465"/>
                <a:gd name="connsiteX1" fmla="*/ 37926 w 91605"/>
                <a:gd name="connsiteY1" fmla="*/ 302884 h 324465"/>
                <a:gd name="connsiteX2" fmla="*/ 90526 w 91605"/>
                <a:gd name="connsiteY2" fmla="*/ 219788 h 324465"/>
                <a:gd name="connsiteX3" fmla="*/ -651 w 91605"/>
                <a:gd name="connsiteY3" fmla="*/ -131 h 324465"/>
              </a:gdLst>
              <a:ahLst/>
              <a:cxnLst>
                <a:cxn ang="0">
                  <a:pos x="connsiteX0" y="connsiteY0"/>
                </a:cxn>
                <a:cxn ang="0">
                  <a:pos x="connsiteX1" y="connsiteY1"/>
                </a:cxn>
                <a:cxn ang="0">
                  <a:pos x="connsiteX2" y="connsiteY2"/>
                </a:cxn>
                <a:cxn ang="0">
                  <a:pos x="connsiteX3" y="connsiteY3"/>
                </a:cxn>
              </a:cxnLst>
              <a:rect l="l" t="t" r="r" b="b"/>
              <a:pathLst>
                <a:path w="91605" h="324465">
                  <a:moveTo>
                    <a:pt x="-651" y="-131"/>
                  </a:moveTo>
                  <a:cubicBezTo>
                    <a:pt x="-651" y="-131"/>
                    <a:pt x="9722" y="246283"/>
                    <a:pt x="37926" y="302884"/>
                  </a:cubicBezTo>
                  <a:cubicBezTo>
                    <a:pt x="73860" y="374986"/>
                    <a:pt x="94217" y="244224"/>
                    <a:pt x="90526" y="219788"/>
                  </a:cubicBezTo>
                  <a:cubicBezTo>
                    <a:pt x="86835" y="195353"/>
                    <a:pt x="78327" y="54839"/>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3" name="任意多边形: 形状 12"/>
            <p:cNvSpPr/>
            <p:nvPr/>
          </p:nvSpPr>
          <p:spPr>
            <a:xfrm>
              <a:off x="3762174" y="2352511"/>
              <a:ext cx="8712" cy="106929"/>
            </a:xfrm>
            <a:custGeom>
              <a:avLst/>
              <a:gdLst>
                <a:gd name="connsiteX0" fmla="*/ 7363 w 8712"/>
                <a:gd name="connsiteY0" fmla="*/ 410 h 106929"/>
                <a:gd name="connsiteX1" fmla="*/ 5809 w 8712"/>
                <a:gd name="connsiteY1" fmla="*/ 61 h 106929"/>
                <a:gd name="connsiteX2" fmla="*/ 292 w 8712"/>
                <a:gd name="connsiteY2" fmla="*/ 101066 h 106929"/>
                <a:gd name="connsiteX3" fmla="*/ 8062 w 8712"/>
                <a:gd name="connsiteY3" fmla="*/ 86148 h 106929"/>
              </a:gdLst>
              <a:ahLst/>
              <a:cxnLst>
                <a:cxn ang="0">
                  <a:pos x="connsiteX0" y="connsiteY0"/>
                </a:cxn>
                <a:cxn ang="0">
                  <a:pos x="connsiteX1" y="connsiteY1"/>
                </a:cxn>
                <a:cxn ang="0">
                  <a:pos x="connsiteX2" y="connsiteY2"/>
                </a:cxn>
                <a:cxn ang="0">
                  <a:pos x="connsiteX3" y="connsiteY3"/>
                </a:cxn>
              </a:cxnLst>
              <a:rect l="l" t="t" r="r" b="b"/>
              <a:pathLst>
                <a:path w="8712" h="106929">
                  <a:moveTo>
                    <a:pt x="7363" y="410"/>
                  </a:moveTo>
                  <a:cubicBezTo>
                    <a:pt x="7363" y="410"/>
                    <a:pt x="5653" y="-522"/>
                    <a:pt x="5809" y="61"/>
                  </a:cubicBezTo>
                  <a:cubicBezTo>
                    <a:pt x="10121" y="16455"/>
                    <a:pt x="4255" y="83701"/>
                    <a:pt x="292" y="101066"/>
                  </a:cubicBezTo>
                  <a:cubicBezTo>
                    <a:pt x="-4059" y="119946"/>
                    <a:pt x="8062" y="86148"/>
                    <a:pt x="8062" y="86148"/>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4" name="任意多边形: 形状 13"/>
            <p:cNvSpPr/>
            <p:nvPr/>
          </p:nvSpPr>
          <p:spPr>
            <a:xfrm>
              <a:off x="3634560" y="2631352"/>
              <a:ext cx="12789" cy="158192"/>
            </a:xfrm>
            <a:custGeom>
              <a:avLst/>
              <a:gdLst>
                <a:gd name="connsiteX0" fmla="*/ -253 w 12789"/>
                <a:gd name="connsiteY0" fmla="*/ 226 h 158192"/>
                <a:gd name="connsiteX1" fmla="*/ -642 w 12789"/>
                <a:gd name="connsiteY1" fmla="*/ 848 h 158192"/>
                <a:gd name="connsiteX2" fmla="*/ 796 w 12789"/>
                <a:gd name="connsiteY2" fmla="*/ 152705 h 158192"/>
                <a:gd name="connsiteX3" fmla="*/ 12139 w 12789"/>
                <a:gd name="connsiteY3" fmla="*/ 125783 h 158192"/>
              </a:gdLst>
              <a:ahLst/>
              <a:cxnLst>
                <a:cxn ang="0">
                  <a:pos x="connsiteX0" y="connsiteY0"/>
                </a:cxn>
                <a:cxn ang="0">
                  <a:pos x="connsiteX1" y="connsiteY1"/>
                </a:cxn>
                <a:cxn ang="0">
                  <a:pos x="connsiteX2" y="connsiteY2"/>
                </a:cxn>
                <a:cxn ang="0">
                  <a:pos x="connsiteX3" y="connsiteY3"/>
                </a:cxn>
              </a:cxnLst>
              <a:rect l="l" t="t" r="r" b="b"/>
              <a:pathLst>
                <a:path w="12789" h="158192">
                  <a:moveTo>
                    <a:pt x="-253" y="226"/>
                  </a:moveTo>
                  <a:cubicBezTo>
                    <a:pt x="-253" y="226"/>
                    <a:pt x="-720" y="-900"/>
                    <a:pt x="-642" y="848"/>
                  </a:cubicBezTo>
                  <a:cubicBezTo>
                    <a:pt x="96" y="19612"/>
                    <a:pt x="4836" y="133436"/>
                    <a:pt x="796" y="152705"/>
                  </a:cubicBezTo>
                  <a:cubicBezTo>
                    <a:pt x="-3594" y="173800"/>
                    <a:pt x="12139" y="125783"/>
                    <a:pt x="12139" y="125783"/>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8" name="任意多边形: 形状 17"/>
            <p:cNvSpPr/>
            <p:nvPr/>
          </p:nvSpPr>
          <p:spPr>
            <a:xfrm>
              <a:off x="3429956" y="2410198"/>
              <a:ext cx="163706" cy="364008"/>
            </a:xfrm>
            <a:custGeom>
              <a:avLst/>
              <a:gdLst>
                <a:gd name="connsiteX0" fmla="*/ -651 w 163706"/>
                <a:gd name="connsiteY0" fmla="*/ -131 h 364008"/>
                <a:gd name="connsiteX1" fmla="*/ 111077 w 163706"/>
                <a:gd name="connsiteY1" fmla="*/ 342898 h 364008"/>
                <a:gd name="connsiteX2" fmla="*/ 159054 w 163706"/>
                <a:gd name="connsiteY2" fmla="*/ 233696 h 364008"/>
                <a:gd name="connsiteX3" fmla="*/ -651 w 163706"/>
                <a:gd name="connsiteY3" fmla="*/ -131 h 364008"/>
              </a:gdLst>
              <a:ahLst/>
              <a:cxnLst>
                <a:cxn ang="0">
                  <a:pos x="connsiteX0" y="connsiteY0"/>
                </a:cxn>
                <a:cxn ang="0">
                  <a:pos x="connsiteX1" y="connsiteY1"/>
                </a:cxn>
                <a:cxn ang="0">
                  <a:pos x="connsiteX2" y="connsiteY2"/>
                </a:cxn>
                <a:cxn ang="0">
                  <a:pos x="connsiteX3" y="connsiteY3"/>
                </a:cxn>
              </a:cxnLst>
              <a:rect l="l" t="t" r="r" b="b"/>
              <a:pathLst>
                <a:path w="163706" h="364008">
                  <a:moveTo>
                    <a:pt x="-651" y="-131"/>
                  </a:moveTo>
                  <a:cubicBezTo>
                    <a:pt x="-651" y="-131"/>
                    <a:pt x="69276" y="282217"/>
                    <a:pt x="111077" y="342898"/>
                  </a:cubicBezTo>
                  <a:cubicBezTo>
                    <a:pt x="164027" y="420128"/>
                    <a:pt x="168650" y="261317"/>
                    <a:pt x="159054" y="233696"/>
                  </a:cubicBezTo>
                  <a:cubicBezTo>
                    <a:pt x="149459" y="206075"/>
                    <a:pt x="90604" y="50255"/>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9" name="任意多边形: 形状 18"/>
            <p:cNvSpPr/>
            <p:nvPr/>
          </p:nvSpPr>
          <p:spPr>
            <a:xfrm>
              <a:off x="3569456" y="2768029"/>
              <a:ext cx="23856" cy="163206"/>
            </a:xfrm>
            <a:custGeom>
              <a:avLst/>
              <a:gdLst>
                <a:gd name="connsiteX0" fmla="*/ 557 w 23856"/>
                <a:gd name="connsiteY0" fmla="*/ 3169 h 163206"/>
                <a:gd name="connsiteX1" fmla="*/ -647 w 23856"/>
                <a:gd name="connsiteY1" fmla="*/ 334 h 163206"/>
                <a:gd name="connsiteX2" fmla="*/ 10580 w 23856"/>
                <a:gd name="connsiteY2" fmla="*/ 156736 h 163206"/>
                <a:gd name="connsiteX3" fmla="*/ 23206 w 23856"/>
                <a:gd name="connsiteY3" fmla="*/ 130824 h 163206"/>
              </a:gdLst>
              <a:ahLst/>
              <a:cxnLst>
                <a:cxn ang="0">
                  <a:pos x="connsiteX0" y="connsiteY0"/>
                </a:cxn>
                <a:cxn ang="0">
                  <a:pos x="connsiteX1" y="connsiteY1"/>
                </a:cxn>
                <a:cxn ang="0">
                  <a:pos x="connsiteX2" y="connsiteY2"/>
                </a:cxn>
                <a:cxn ang="0">
                  <a:pos x="connsiteX3" y="connsiteY3"/>
                </a:cxn>
              </a:cxnLst>
              <a:rect l="l" t="t" r="r" b="b"/>
              <a:pathLst>
                <a:path w="23856" h="163206">
                  <a:moveTo>
                    <a:pt x="557" y="3169"/>
                  </a:moveTo>
                  <a:cubicBezTo>
                    <a:pt x="557" y="3169"/>
                    <a:pt x="-725" y="-1609"/>
                    <a:pt x="-647" y="334"/>
                  </a:cubicBezTo>
                  <a:cubicBezTo>
                    <a:pt x="169" y="21273"/>
                    <a:pt x="15125" y="135214"/>
                    <a:pt x="10580" y="156736"/>
                  </a:cubicBezTo>
                  <a:cubicBezTo>
                    <a:pt x="5646" y="180239"/>
                    <a:pt x="23206" y="130824"/>
                    <a:pt x="23206" y="130824"/>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23" name="任意多边形: 形状 22"/>
            <p:cNvSpPr/>
            <p:nvPr/>
          </p:nvSpPr>
          <p:spPr>
            <a:xfrm>
              <a:off x="3347792" y="2539756"/>
              <a:ext cx="179292" cy="379445"/>
            </a:xfrm>
            <a:custGeom>
              <a:avLst/>
              <a:gdLst>
                <a:gd name="connsiteX0" fmla="*/ -651 w 179292"/>
                <a:gd name="connsiteY0" fmla="*/ -131 h 379445"/>
                <a:gd name="connsiteX1" fmla="*/ 134230 w 179292"/>
                <a:gd name="connsiteY1" fmla="*/ 357932 h 379445"/>
                <a:gd name="connsiteX2" fmla="*/ 169427 w 179292"/>
                <a:gd name="connsiteY2" fmla="*/ 213029 h 379445"/>
                <a:gd name="connsiteX3" fmla="*/ -651 w 179292"/>
                <a:gd name="connsiteY3" fmla="*/ -131 h 379445"/>
              </a:gdLst>
              <a:ahLst/>
              <a:cxnLst>
                <a:cxn ang="0">
                  <a:pos x="connsiteX0" y="connsiteY0"/>
                </a:cxn>
                <a:cxn ang="0">
                  <a:pos x="connsiteX1" y="connsiteY1"/>
                </a:cxn>
                <a:cxn ang="0">
                  <a:pos x="connsiteX2" y="connsiteY2"/>
                </a:cxn>
                <a:cxn ang="0">
                  <a:pos x="connsiteX3" y="connsiteY3"/>
                </a:cxn>
              </a:cxnLst>
              <a:rect l="l" t="t" r="r" b="b"/>
              <a:pathLst>
                <a:path w="179292" h="379445">
                  <a:moveTo>
                    <a:pt x="-651" y="-131"/>
                  </a:moveTo>
                  <a:cubicBezTo>
                    <a:pt x="-651" y="-131"/>
                    <a:pt x="92585" y="293289"/>
                    <a:pt x="134230" y="357932"/>
                  </a:cubicBezTo>
                  <a:cubicBezTo>
                    <a:pt x="187064" y="440173"/>
                    <a:pt x="184033" y="262094"/>
                    <a:pt x="169427" y="213029"/>
                  </a:cubicBezTo>
                  <a:cubicBezTo>
                    <a:pt x="154431" y="162798"/>
                    <a:pt x="90565" y="53557"/>
                    <a:pt x="-651" y="-131"/>
                  </a:cubicBezTo>
                  <a:close/>
                </a:path>
              </a:pathLst>
            </a:custGeom>
            <a:solidFill>
              <a:schemeClr val="accent1"/>
            </a:solidFill>
            <a:ln w="3874" cap="flat">
              <a:noFill/>
              <a:prstDash val="solid"/>
              <a:miter/>
            </a:ln>
          </p:spPr>
          <p:txBody>
            <a:bodyPr rtlCol="0" anchor="ctr"/>
            <a:lstStyle/>
            <a:p>
              <a:endParaRPr lang="zh-CN" altLang="en-US"/>
            </a:p>
          </p:txBody>
        </p:sp>
        <p:sp>
          <p:nvSpPr>
            <p:cNvPr id="24" name="任意多边形: 形状 23"/>
            <p:cNvSpPr/>
            <p:nvPr/>
          </p:nvSpPr>
          <p:spPr>
            <a:xfrm>
              <a:off x="3510407" y="2913412"/>
              <a:ext cx="23701" cy="173868"/>
            </a:xfrm>
            <a:custGeom>
              <a:avLst/>
              <a:gdLst>
                <a:gd name="connsiteX0" fmla="*/ 557 w 23701"/>
                <a:gd name="connsiteY0" fmla="*/ 3390 h 173868"/>
                <a:gd name="connsiteX1" fmla="*/ -647 w 23701"/>
                <a:gd name="connsiteY1" fmla="*/ 360 h 173868"/>
                <a:gd name="connsiteX2" fmla="*/ 10425 w 23701"/>
                <a:gd name="connsiteY2" fmla="*/ 166979 h 173868"/>
                <a:gd name="connsiteX3" fmla="*/ 23051 w 23701"/>
                <a:gd name="connsiteY3" fmla="*/ 139358 h 173868"/>
              </a:gdLst>
              <a:ahLst/>
              <a:cxnLst>
                <a:cxn ang="0">
                  <a:pos x="connsiteX0" y="connsiteY0"/>
                </a:cxn>
                <a:cxn ang="0">
                  <a:pos x="connsiteX1" y="connsiteY1"/>
                </a:cxn>
                <a:cxn ang="0">
                  <a:pos x="connsiteX2" y="connsiteY2"/>
                </a:cxn>
                <a:cxn ang="0">
                  <a:pos x="connsiteX3" y="connsiteY3"/>
                </a:cxn>
              </a:cxnLst>
              <a:rect l="l" t="t" r="r" b="b"/>
              <a:pathLst>
                <a:path w="23701" h="173868">
                  <a:moveTo>
                    <a:pt x="557" y="3390"/>
                  </a:moveTo>
                  <a:cubicBezTo>
                    <a:pt x="557" y="3390"/>
                    <a:pt x="-724" y="-1699"/>
                    <a:pt x="-647" y="360"/>
                  </a:cubicBezTo>
                  <a:cubicBezTo>
                    <a:pt x="169" y="22697"/>
                    <a:pt x="14892" y="144098"/>
                    <a:pt x="10425" y="166979"/>
                  </a:cubicBezTo>
                  <a:cubicBezTo>
                    <a:pt x="5452" y="192036"/>
                    <a:pt x="23051" y="139358"/>
                    <a:pt x="23051" y="139358"/>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26" name="任意多边形: 形状 25"/>
            <p:cNvSpPr/>
            <p:nvPr/>
          </p:nvSpPr>
          <p:spPr>
            <a:xfrm>
              <a:off x="3291462" y="2682484"/>
              <a:ext cx="179264" cy="379460"/>
            </a:xfrm>
            <a:custGeom>
              <a:avLst/>
              <a:gdLst>
                <a:gd name="connsiteX0" fmla="*/ -651 w 179264"/>
                <a:gd name="connsiteY0" fmla="*/ -131 h 379460"/>
                <a:gd name="connsiteX1" fmla="*/ 134192 w 179264"/>
                <a:gd name="connsiteY1" fmla="*/ 357932 h 379460"/>
                <a:gd name="connsiteX2" fmla="*/ 169388 w 179264"/>
                <a:gd name="connsiteY2" fmla="*/ 213067 h 379460"/>
                <a:gd name="connsiteX3" fmla="*/ -651 w 179264"/>
                <a:gd name="connsiteY3" fmla="*/ -131 h 379460"/>
              </a:gdLst>
              <a:ahLst/>
              <a:cxnLst>
                <a:cxn ang="0">
                  <a:pos x="connsiteX0" y="connsiteY0"/>
                </a:cxn>
                <a:cxn ang="0">
                  <a:pos x="connsiteX1" y="connsiteY1"/>
                </a:cxn>
                <a:cxn ang="0">
                  <a:pos x="connsiteX2" y="connsiteY2"/>
                </a:cxn>
                <a:cxn ang="0">
                  <a:pos x="connsiteX3" y="connsiteY3"/>
                </a:cxn>
              </a:cxnLst>
              <a:rect l="l" t="t" r="r" b="b"/>
              <a:pathLst>
                <a:path w="179264" h="379460">
                  <a:moveTo>
                    <a:pt x="-651" y="-131"/>
                  </a:moveTo>
                  <a:cubicBezTo>
                    <a:pt x="-651" y="-131"/>
                    <a:pt x="92585" y="293289"/>
                    <a:pt x="134192" y="357932"/>
                  </a:cubicBezTo>
                  <a:cubicBezTo>
                    <a:pt x="187064" y="440212"/>
                    <a:pt x="183995" y="262094"/>
                    <a:pt x="169388" y="213067"/>
                  </a:cubicBezTo>
                  <a:cubicBezTo>
                    <a:pt x="154431" y="162798"/>
                    <a:pt x="90565" y="53596"/>
                    <a:pt x="-651" y="-131"/>
                  </a:cubicBezTo>
                  <a:close/>
                </a:path>
              </a:pathLst>
            </a:custGeom>
            <a:solidFill>
              <a:srgbClr val="E9EDFB"/>
            </a:solidFill>
            <a:ln w="3874" cap="flat">
              <a:noFill/>
              <a:prstDash val="solid"/>
              <a:miter/>
            </a:ln>
          </p:spPr>
          <p:txBody>
            <a:bodyPr rtlCol="0" anchor="ctr"/>
            <a:lstStyle/>
            <a:p>
              <a:endParaRPr lang="zh-CN" altLang="en-US"/>
            </a:p>
          </p:txBody>
        </p:sp>
        <p:sp>
          <p:nvSpPr>
            <p:cNvPr id="27" name="任意多边形: 形状 26"/>
            <p:cNvSpPr/>
            <p:nvPr/>
          </p:nvSpPr>
          <p:spPr>
            <a:xfrm>
              <a:off x="3454039" y="3056334"/>
              <a:ext cx="26031" cy="177428"/>
            </a:xfrm>
            <a:custGeom>
              <a:avLst/>
              <a:gdLst>
                <a:gd name="connsiteX0" fmla="*/ 596 w 26031"/>
                <a:gd name="connsiteY0" fmla="*/ 3390 h 177428"/>
                <a:gd name="connsiteX1" fmla="*/ -647 w 26031"/>
                <a:gd name="connsiteY1" fmla="*/ 360 h 177428"/>
                <a:gd name="connsiteX2" fmla="*/ 10386 w 26031"/>
                <a:gd name="connsiteY2" fmla="*/ 170980 h 177428"/>
                <a:gd name="connsiteX3" fmla="*/ 25381 w 26031"/>
                <a:gd name="connsiteY3" fmla="*/ 138464 h 177428"/>
              </a:gdLst>
              <a:ahLst/>
              <a:cxnLst>
                <a:cxn ang="0">
                  <a:pos x="connsiteX0" y="connsiteY0"/>
                </a:cxn>
                <a:cxn ang="0">
                  <a:pos x="connsiteX1" y="connsiteY1"/>
                </a:cxn>
                <a:cxn ang="0">
                  <a:pos x="connsiteX2" y="connsiteY2"/>
                </a:cxn>
                <a:cxn ang="0">
                  <a:pos x="connsiteX3" y="connsiteY3"/>
                </a:cxn>
              </a:cxnLst>
              <a:rect l="l" t="t" r="r" b="b"/>
              <a:pathLst>
                <a:path w="26031" h="177428">
                  <a:moveTo>
                    <a:pt x="596" y="3390"/>
                  </a:moveTo>
                  <a:cubicBezTo>
                    <a:pt x="596" y="3390"/>
                    <a:pt x="-725" y="-1699"/>
                    <a:pt x="-647" y="360"/>
                  </a:cubicBezTo>
                  <a:cubicBezTo>
                    <a:pt x="168" y="22658"/>
                    <a:pt x="14892" y="147982"/>
                    <a:pt x="10386" y="170980"/>
                  </a:cubicBezTo>
                  <a:cubicBezTo>
                    <a:pt x="5413" y="196037"/>
                    <a:pt x="25381" y="138464"/>
                    <a:pt x="25381" y="138464"/>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28" name="任意多边形: 形状 27"/>
            <p:cNvSpPr/>
            <p:nvPr/>
          </p:nvSpPr>
          <p:spPr>
            <a:xfrm>
              <a:off x="3195586" y="2806837"/>
              <a:ext cx="203854" cy="388258"/>
            </a:xfrm>
            <a:custGeom>
              <a:avLst/>
              <a:gdLst>
                <a:gd name="connsiteX0" fmla="*/ -651 w 203854"/>
                <a:gd name="connsiteY0" fmla="*/ -131 h 388258"/>
                <a:gd name="connsiteX1" fmla="*/ 164376 w 203854"/>
                <a:gd name="connsiteY1" fmla="*/ 368654 h 388258"/>
                <a:gd name="connsiteX2" fmla="*/ 190831 w 203854"/>
                <a:gd name="connsiteY2" fmla="*/ 199859 h 388258"/>
                <a:gd name="connsiteX3" fmla="*/ -651 w 203854"/>
                <a:gd name="connsiteY3" fmla="*/ -131 h 388258"/>
              </a:gdLst>
              <a:ahLst/>
              <a:cxnLst>
                <a:cxn ang="0">
                  <a:pos x="connsiteX0" y="connsiteY0"/>
                </a:cxn>
                <a:cxn ang="0">
                  <a:pos x="connsiteX1" y="connsiteY1"/>
                </a:cxn>
                <a:cxn ang="0">
                  <a:pos x="connsiteX2" y="connsiteY2"/>
                </a:cxn>
                <a:cxn ang="0">
                  <a:pos x="connsiteX3" y="connsiteY3"/>
                </a:cxn>
              </a:cxnLst>
              <a:rect l="l" t="t" r="r" b="b"/>
              <a:pathLst>
                <a:path w="203854" h="388258">
                  <a:moveTo>
                    <a:pt x="-651" y="-131"/>
                  </a:moveTo>
                  <a:cubicBezTo>
                    <a:pt x="-651" y="-131"/>
                    <a:pt x="122847" y="304050"/>
                    <a:pt x="164376" y="368654"/>
                  </a:cubicBezTo>
                  <a:cubicBezTo>
                    <a:pt x="217209" y="450934"/>
                    <a:pt x="205438" y="248924"/>
                    <a:pt x="190831" y="199859"/>
                  </a:cubicBezTo>
                  <a:cubicBezTo>
                    <a:pt x="175875" y="149628"/>
                    <a:pt x="90565" y="53557"/>
                    <a:pt x="-651" y="-131"/>
                  </a:cubicBezTo>
                  <a:close/>
                </a:path>
              </a:pathLst>
            </a:custGeom>
            <a:solidFill>
              <a:srgbClr val="E9EDFB"/>
            </a:solidFill>
            <a:ln w="3874" cap="flat">
              <a:noFill/>
              <a:prstDash val="solid"/>
              <a:miter/>
            </a:ln>
          </p:spPr>
          <p:txBody>
            <a:bodyPr rtlCol="0" anchor="ctr"/>
            <a:lstStyle/>
            <a:p>
              <a:endParaRPr lang="zh-CN" altLang="en-US"/>
            </a:p>
          </p:txBody>
        </p:sp>
        <p:sp>
          <p:nvSpPr>
            <p:cNvPr id="40" name="任意多边形: 形状 39"/>
            <p:cNvSpPr/>
            <p:nvPr/>
          </p:nvSpPr>
          <p:spPr>
            <a:xfrm>
              <a:off x="3382751" y="3192181"/>
              <a:ext cx="34695" cy="212402"/>
            </a:xfrm>
            <a:custGeom>
              <a:avLst/>
              <a:gdLst>
                <a:gd name="connsiteX0" fmla="*/ 248 w 34695"/>
                <a:gd name="connsiteY0" fmla="*/ 1180 h 212402"/>
                <a:gd name="connsiteX1" fmla="*/ -646 w 34695"/>
                <a:gd name="connsiteY1" fmla="*/ 908 h 212402"/>
                <a:gd name="connsiteX2" fmla="*/ 15593 w 34695"/>
                <a:gd name="connsiteY2" fmla="*/ 204588 h 212402"/>
                <a:gd name="connsiteX3" fmla="*/ 34045 w 34695"/>
                <a:gd name="connsiteY3" fmla="*/ 166284 h 212402"/>
              </a:gdLst>
              <a:ahLst/>
              <a:cxnLst>
                <a:cxn ang="0">
                  <a:pos x="connsiteX0" y="connsiteY0"/>
                </a:cxn>
                <a:cxn ang="0">
                  <a:pos x="connsiteX1" y="connsiteY1"/>
                </a:cxn>
                <a:cxn ang="0">
                  <a:pos x="connsiteX2" y="connsiteY2"/>
                </a:cxn>
                <a:cxn ang="0">
                  <a:pos x="connsiteX3" y="connsiteY3"/>
                </a:cxn>
              </a:cxnLst>
              <a:rect l="l" t="t" r="r" b="b"/>
              <a:pathLst>
                <a:path w="34695" h="212402">
                  <a:moveTo>
                    <a:pt x="248" y="1180"/>
                  </a:moveTo>
                  <a:cubicBezTo>
                    <a:pt x="248" y="1180"/>
                    <a:pt x="-723" y="-1579"/>
                    <a:pt x="-646" y="908"/>
                  </a:cubicBezTo>
                  <a:cubicBezTo>
                    <a:pt x="92" y="27752"/>
                    <a:pt x="20254" y="177006"/>
                    <a:pt x="15593" y="204588"/>
                  </a:cubicBezTo>
                  <a:cubicBezTo>
                    <a:pt x="10542" y="234773"/>
                    <a:pt x="34045" y="166284"/>
                    <a:pt x="34045" y="166284"/>
                  </a:cubicBezTo>
                  <a:close/>
                </a:path>
              </a:pathLst>
            </a:custGeom>
            <a:solidFill>
              <a:schemeClr val="accent1"/>
            </a:solidFill>
            <a:ln w="3874" cap="flat">
              <a:noFill/>
              <a:prstDash val="solid"/>
              <a:miter/>
            </a:ln>
          </p:spPr>
          <p:txBody>
            <a:bodyPr rtlCol="0" anchor="ctr"/>
            <a:lstStyle/>
            <a:p>
              <a:endParaRPr lang="zh-CN" altLang="en-US"/>
            </a:p>
          </p:txBody>
        </p:sp>
        <p:sp>
          <p:nvSpPr>
            <p:cNvPr id="41" name="任意多边形: 形状 40"/>
            <p:cNvSpPr/>
            <p:nvPr/>
          </p:nvSpPr>
          <p:spPr>
            <a:xfrm>
              <a:off x="3072048" y="2962540"/>
              <a:ext cx="269467" cy="351927"/>
            </a:xfrm>
            <a:custGeom>
              <a:avLst/>
              <a:gdLst>
                <a:gd name="connsiteX0" fmla="*/ -651 w 269467"/>
                <a:gd name="connsiteY0" fmla="*/ -131 h 351927"/>
                <a:gd name="connsiteX1" fmla="*/ 113718 w 269467"/>
                <a:gd name="connsiteY1" fmla="*/ 201879 h 351927"/>
                <a:gd name="connsiteX2" fmla="*/ 236478 w 269467"/>
                <a:gd name="connsiteY2" fmla="*/ 335478 h 351927"/>
                <a:gd name="connsiteX3" fmla="*/ 222454 w 269467"/>
                <a:gd name="connsiteY3" fmla="*/ 172937 h 351927"/>
                <a:gd name="connsiteX4" fmla="*/ -651 w 269467"/>
                <a:gd name="connsiteY4" fmla="*/ -131 h 351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467" h="351927">
                  <a:moveTo>
                    <a:pt x="-651" y="-131"/>
                  </a:moveTo>
                  <a:cubicBezTo>
                    <a:pt x="-651" y="-131"/>
                    <a:pt x="49502" y="109615"/>
                    <a:pt x="113718" y="201879"/>
                  </a:cubicBezTo>
                  <a:cubicBezTo>
                    <a:pt x="156879" y="264036"/>
                    <a:pt x="214724" y="312635"/>
                    <a:pt x="236478" y="335478"/>
                  </a:cubicBezTo>
                  <a:cubicBezTo>
                    <a:pt x="305200" y="407852"/>
                    <a:pt x="246734" y="218739"/>
                    <a:pt x="222454" y="172937"/>
                  </a:cubicBezTo>
                  <a:cubicBezTo>
                    <a:pt x="197553" y="126125"/>
                    <a:pt x="100161" y="38134"/>
                    <a:pt x="-651" y="-131"/>
                  </a:cubicBezTo>
                  <a:close/>
                </a:path>
              </a:pathLst>
            </a:custGeom>
            <a:solidFill>
              <a:srgbClr val="E9EDFB"/>
            </a:solidFill>
            <a:ln w="3874" cap="flat">
              <a:noFill/>
              <a:prstDash val="solid"/>
              <a:miter/>
            </a:ln>
          </p:spPr>
          <p:txBody>
            <a:bodyPr rtlCol="0" anchor="ctr"/>
            <a:lstStyle/>
            <a:p>
              <a:endParaRPr lang="zh-CN" altLang="en-US"/>
            </a:p>
          </p:txBody>
        </p:sp>
        <p:sp>
          <p:nvSpPr>
            <p:cNvPr id="42" name="任意多边形: 形状 41"/>
            <p:cNvSpPr/>
            <p:nvPr/>
          </p:nvSpPr>
          <p:spPr>
            <a:xfrm>
              <a:off x="3335318" y="3309580"/>
              <a:ext cx="35977" cy="217134"/>
            </a:xfrm>
            <a:custGeom>
              <a:avLst/>
              <a:gdLst>
                <a:gd name="connsiteX0" fmla="*/ 247 w 35977"/>
                <a:gd name="connsiteY0" fmla="*/ 1180 h 217134"/>
                <a:gd name="connsiteX1" fmla="*/ -646 w 35977"/>
                <a:gd name="connsiteY1" fmla="*/ 908 h 217134"/>
                <a:gd name="connsiteX2" fmla="*/ 15515 w 35977"/>
                <a:gd name="connsiteY2" fmla="*/ 216476 h 217134"/>
                <a:gd name="connsiteX3" fmla="*/ 35327 w 35977"/>
                <a:gd name="connsiteY3" fmla="*/ 167527 h 217134"/>
              </a:gdLst>
              <a:ahLst/>
              <a:cxnLst>
                <a:cxn ang="0">
                  <a:pos x="connsiteX0" y="connsiteY0"/>
                </a:cxn>
                <a:cxn ang="0">
                  <a:pos x="connsiteX1" y="connsiteY1"/>
                </a:cxn>
                <a:cxn ang="0">
                  <a:pos x="connsiteX2" y="connsiteY2"/>
                </a:cxn>
                <a:cxn ang="0">
                  <a:pos x="connsiteX3" y="connsiteY3"/>
                </a:cxn>
              </a:cxnLst>
              <a:rect l="l" t="t" r="r" b="b"/>
              <a:pathLst>
                <a:path w="35977" h="217134">
                  <a:moveTo>
                    <a:pt x="247" y="1180"/>
                  </a:moveTo>
                  <a:cubicBezTo>
                    <a:pt x="247" y="1180"/>
                    <a:pt x="-724" y="-1579"/>
                    <a:pt x="-646" y="908"/>
                  </a:cubicBezTo>
                  <a:cubicBezTo>
                    <a:pt x="92" y="27791"/>
                    <a:pt x="21497" y="189049"/>
                    <a:pt x="15515" y="216476"/>
                  </a:cubicBezTo>
                  <a:cubicBezTo>
                    <a:pt x="14116" y="222963"/>
                    <a:pt x="35327" y="167527"/>
                    <a:pt x="35327" y="167527"/>
                  </a:cubicBezTo>
                  <a:close/>
                </a:path>
              </a:pathLst>
            </a:custGeom>
            <a:solidFill>
              <a:srgbClr val="E9EDFB"/>
            </a:solidFill>
            <a:ln w="3874" cap="flat">
              <a:noFill/>
              <a:prstDash val="solid"/>
              <a:miter/>
            </a:ln>
          </p:spPr>
          <p:txBody>
            <a:bodyPr rtlCol="0" anchor="ctr"/>
            <a:lstStyle/>
            <a:p>
              <a:endParaRPr lang="zh-CN" altLang="en-US"/>
            </a:p>
          </p:txBody>
        </p:sp>
        <p:sp>
          <p:nvSpPr>
            <p:cNvPr id="43" name="任意多边形: 形状 42"/>
            <p:cNvSpPr/>
            <p:nvPr/>
          </p:nvSpPr>
          <p:spPr>
            <a:xfrm>
              <a:off x="3014009" y="3113931"/>
              <a:ext cx="299119" cy="397261"/>
            </a:xfrm>
            <a:custGeom>
              <a:avLst/>
              <a:gdLst>
                <a:gd name="connsiteX0" fmla="*/ -651 w 299119"/>
                <a:gd name="connsiteY0" fmla="*/ -131 h 397261"/>
                <a:gd name="connsiteX1" fmla="*/ 127121 w 299119"/>
                <a:gd name="connsiteY1" fmla="*/ 227597 h 397261"/>
                <a:gd name="connsiteX2" fmla="*/ 263089 w 299119"/>
                <a:gd name="connsiteY2" fmla="*/ 378599 h 397261"/>
                <a:gd name="connsiteX3" fmla="*/ 245685 w 299119"/>
                <a:gd name="connsiteY3" fmla="*/ 196285 h 397261"/>
                <a:gd name="connsiteX4" fmla="*/ -651 w 299119"/>
                <a:gd name="connsiteY4" fmla="*/ -131 h 397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119" h="397261">
                  <a:moveTo>
                    <a:pt x="-651" y="-131"/>
                  </a:moveTo>
                  <a:cubicBezTo>
                    <a:pt x="-651" y="-131"/>
                    <a:pt x="55641" y="123406"/>
                    <a:pt x="127121" y="227597"/>
                  </a:cubicBezTo>
                  <a:cubicBezTo>
                    <a:pt x="175137" y="297523"/>
                    <a:pt x="239159" y="352804"/>
                    <a:pt x="263089" y="378599"/>
                  </a:cubicBezTo>
                  <a:cubicBezTo>
                    <a:pt x="339232" y="460413"/>
                    <a:pt x="272840" y="247875"/>
                    <a:pt x="245685" y="196285"/>
                  </a:cubicBezTo>
                  <a:cubicBezTo>
                    <a:pt x="217948" y="143413"/>
                    <a:pt x="110222" y="43729"/>
                    <a:pt x="-651" y="-131"/>
                  </a:cubicBezTo>
                  <a:close/>
                </a:path>
              </a:pathLst>
            </a:custGeom>
            <a:solidFill>
              <a:srgbClr val="E9EDFB"/>
            </a:solidFill>
            <a:ln w="3874" cap="flat">
              <a:noFill/>
              <a:prstDash val="solid"/>
              <a:miter/>
            </a:ln>
          </p:spPr>
          <p:txBody>
            <a:bodyPr rtlCol="0" anchor="ctr"/>
            <a:lstStyle/>
            <a:p>
              <a:endParaRPr lang="zh-CN" altLang="en-US"/>
            </a:p>
          </p:txBody>
        </p:sp>
        <p:sp>
          <p:nvSpPr>
            <p:cNvPr id="44" name="任意多边形: 形状 43"/>
            <p:cNvSpPr/>
            <p:nvPr/>
          </p:nvSpPr>
          <p:spPr>
            <a:xfrm>
              <a:off x="2891055" y="3361104"/>
              <a:ext cx="412772" cy="258323"/>
            </a:xfrm>
            <a:custGeom>
              <a:avLst/>
              <a:gdLst>
                <a:gd name="connsiteX0" fmla="*/ -651 w 412772"/>
                <a:gd name="connsiteY0" fmla="*/ 2722 h 258323"/>
                <a:gd name="connsiteX1" fmla="*/ 220007 w 412772"/>
                <a:gd name="connsiteY1" fmla="*/ 150578 h 258323"/>
                <a:gd name="connsiteX2" fmla="*/ 378079 w 412772"/>
                <a:gd name="connsiteY2" fmla="*/ 254652 h 258323"/>
                <a:gd name="connsiteX3" fmla="*/ 281814 w 412772"/>
                <a:gd name="connsiteY3" fmla="*/ 53186 h 258323"/>
                <a:gd name="connsiteX4" fmla="*/ -651 w 412772"/>
                <a:gd name="connsiteY4" fmla="*/ 2722 h 25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772" h="258323">
                  <a:moveTo>
                    <a:pt x="-651" y="2722"/>
                  </a:moveTo>
                  <a:cubicBezTo>
                    <a:pt x="-651" y="2722"/>
                    <a:pt x="128675" y="78864"/>
                    <a:pt x="220007" y="150578"/>
                  </a:cubicBezTo>
                  <a:cubicBezTo>
                    <a:pt x="327189" y="234723"/>
                    <a:pt x="346185" y="244280"/>
                    <a:pt x="378079" y="254652"/>
                  </a:cubicBezTo>
                  <a:cubicBezTo>
                    <a:pt x="479085" y="287401"/>
                    <a:pt x="327577" y="82943"/>
                    <a:pt x="281814" y="53186"/>
                  </a:cubicBezTo>
                  <a:cubicBezTo>
                    <a:pt x="234963" y="22690"/>
                    <a:pt x="113912" y="-10098"/>
                    <a:pt x="-651" y="2722"/>
                  </a:cubicBezTo>
                  <a:close/>
                </a:path>
              </a:pathLst>
            </a:custGeom>
            <a:solidFill>
              <a:srgbClr val="E9EDFB"/>
            </a:solidFill>
            <a:ln w="3874" cap="flat">
              <a:noFill/>
              <a:prstDash val="solid"/>
              <a:miter/>
            </a:ln>
          </p:spPr>
          <p:txBody>
            <a:bodyPr rtlCol="0" anchor="ctr"/>
            <a:lstStyle/>
            <a:p>
              <a:endParaRPr lang="zh-CN" altLang="en-US"/>
            </a:p>
          </p:txBody>
        </p:sp>
        <p:sp>
          <p:nvSpPr>
            <p:cNvPr id="45" name="任意多边形: 形状 44"/>
            <p:cNvSpPr/>
            <p:nvPr/>
          </p:nvSpPr>
          <p:spPr>
            <a:xfrm>
              <a:off x="3307546" y="3506646"/>
              <a:ext cx="26844" cy="92467"/>
            </a:xfrm>
            <a:custGeom>
              <a:avLst/>
              <a:gdLst>
                <a:gd name="connsiteX0" fmla="*/ 1175 w 26844"/>
                <a:gd name="connsiteY0" fmla="*/ 5580 h 92467"/>
                <a:gd name="connsiteX1" fmla="*/ -651 w 26844"/>
                <a:gd name="connsiteY1" fmla="*/ -131 h 92467"/>
                <a:gd name="connsiteX2" fmla="*/ 15510 w 26844"/>
                <a:gd name="connsiteY2" fmla="*/ 92056 h 92467"/>
                <a:gd name="connsiteX3" fmla="*/ 26194 w 26844"/>
                <a:gd name="connsiteY3" fmla="*/ 67232 h 92467"/>
              </a:gdLst>
              <a:ahLst/>
              <a:cxnLst>
                <a:cxn ang="0">
                  <a:pos x="connsiteX0" y="connsiteY0"/>
                </a:cxn>
                <a:cxn ang="0">
                  <a:pos x="connsiteX1" y="connsiteY1"/>
                </a:cxn>
                <a:cxn ang="0">
                  <a:pos x="connsiteX2" y="connsiteY2"/>
                </a:cxn>
                <a:cxn ang="0">
                  <a:pos x="connsiteX3" y="connsiteY3"/>
                </a:cxn>
              </a:cxnLst>
              <a:rect l="l" t="t" r="r" b="b"/>
              <a:pathLst>
                <a:path w="26844" h="92467">
                  <a:moveTo>
                    <a:pt x="1175" y="5580"/>
                  </a:moveTo>
                  <a:cubicBezTo>
                    <a:pt x="709" y="3630"/>
                    <a:pt x="127" y="1718"/>
                    <a:pt x="-651" y="-131"/>
                  </a:cubicBezTo>
                  <a:cubicBezTo>
                    <a:pt x="321" y="13855"/>
                    <a:pt x="21221" y="77759"/>
                    <a:pt x="15510" y="92056"/>
                  </a:cubicBezTo>
                  <a:cubicBezTo>
                    <a:pt x="14151" y="95436"/>
                    <a:pt x="26194" y="67232"/>
                    <a:pt x="26194" y="67232"/>
                  </a:cubicBezTo>
                  <a:close/>
                </a:path>
              </a:pathLst>
            </a:custGeom>
            <a:solidFill>
              <a:srgbClr val="E9EDFB"/>
            </a:solidFill>
            <a:ln w="3874" cap="flat">
              <a:noFill/>
              <a:prstDash val="solid"/>
              <a:miter/>
            </a:ln>
          </p:spPr>
          <p:txBody>
            <a:bodyPr rtlCol="0" anchor="ctr"/>
            <a:lstStyle/>
            <a:p>
              <a:endParaRPr lang="zh-CN" altLang="en-US"/>
            </a:p>
          </p:txBody>
        </p:sp>
        <p:sp>
          <p:nvSpPr>
            <p:cNvPr id="46" name="任意多边形: 形状 45"/>
            <p:cNvSpPr/>
            <p:nvPr/>
          </p:nvSpPr>
          <p:spPr>
            <a:xfrm>
              <a:off x="3288233" y="3606372"/>
              <a:ext cx="27509" cy="45744"/>
            </a:xfrm>
            <a:custGeom>
              <a:avLst/>
              <a:gdLst>
                <a:gd name="connsiteX0" fmla="*/ 1219 w 27509"/>
                <a:gd name="connsiteY0" fmla="*/ 2742 h 45744"/>
                <a:gd name="connsiteX1" fmla="*/ -646 w 27509"/>
                <a:gd name="connsiteY1" fmla="*/ -55 h 45744"/>
                <a:gd name="connsiteX2" fmla="*/ 16370 w 27509"/>
                <a:gd name="connsiteY2" fmla="*/ 45475 h 45744"/>
                <a:gd name="connsiteX3" fmla="*/ 26859 w 27509"/>
                <a:gd name="connsiteY3" fmla="*/ 33237 h 45744"/>
              </a:gdLst>
              <a:ahLst/>
              <a:cxnLst>
                <a:cxn ang="0">
                  <a:pos x="connsiteX0" y="connsiteY0"/>
                </a:cxn>
                <a:cxn ang="0">
                  <a:pos x="connsiteX1" y="connsiteY1"/>
                </a:cxn>
                <a:cxn ang="0">
                  <a:pos x="connsiteX2" y="connsiteY2"/>
                </a:cxn>
                <a:cxn ang="0">
                  <a:pos x="connsiteX3" y="connsiteY3"/>
                </a:cxn>
              </a:cxnLst>
              <a:rect l="l" t="t" r="r" b="b"/>
              <a:pathLst>
                <a:path w="27509" h="45744">
                  <a:moveTo>
                    <a:pt x="1219" y="2742"/>
                  </a:moveTo>
                  <a:cubicBezTo>
                    <a:pt x="1219" y="2742"/>
                    <a:pt x="-762" y="-677"/>
                    <a:pt x="-646" y="-55"/>
                  </a:cubicBezTo>
                  <a:cubicBezTo>
                    <a:pt x="442" y="6860"/>
                    <a:pt x="21964" y="38443"/>
                    <a:pt x="16370" y="45475"/>
                  </a:cubicBezTo>
                  <a:cubicBezTo>
                    <a:pt x="15049" y="47145"/>
                    <a:pt x="26859" y="33237"/>
                    <a:pt x="26859" y="33237"/>
                  </a:cubicBezTo>
                  <a:close/>
                </a:path>
              </a:pathLst>
            </a:custGeom>
            <a:solidFill>
              <a:srgbClr val="E9EDFB"/>
            </a:solidFill>
            <a:ln w="3874" cap="flat">
              <a:noFill/>
              <a:prstDash val="solid"/>
              <a:miter/>
            </a:ln>
          </p:spPr>
          <p:txBody>
            <a:bodyPr rtlCol="0" anchor="ctr"/>
            <a:lstStyle/>
            <a:p>
              <a:endParaRPr lang="zh-CN" altLang="en-US"/>
            </a:p>
          </p:txBody>
        </p:sp>
        <p:sp>
          <p:nvSpPr>
            <p:cNvPr id="47" name="任意多边形: 形状 46"/>
            <p:cNvSpPr/>
            <p:nvPr/>
          </p:nvSpPr>
          <p:spPr>
            <a:xfrm>
              <a:off x="3789806" y="2200690"/>
              <a:ext cx="123653" cy="193696"/>
            </a:xfrm>
            <a:custGeom>
              <a:avLst/>
              <a:gdLst>
                <a:gd name="connsiteX0" fmla="*/ 123003 w 123653"/>
                <a:gd name="connsiteY0" fmla="*/ -131 h 193696"/>
                <a:gd name="connsiteX1" fmla="*/ -651 w 123653"/>
                <a:gd name="connsiteY1" fmla="*/ 193566 h 193696"/>
                <a:gd name="connsiteX2" fmla="*/ 123003 w 123653"/>
                <a:gd name="connsiteY2" fmla="*/ -131 h 193696"/>
              </a:gdLst>
              <a:ahLst/>
              <a:cxnLst>
                <a:cxn ang="0">
                  <a:pos x="connsiteX0" y="connsiteY0"/>
                </a:cxn>
                <a:cxn ang="0">
                  <a:pos x="connsiteX1" y="connsiteY1"/>
                </a:cxn>
                <a:cxn ang="0">
                  <a:pos x="connsiteX2" y="connsiteY2"/>
                </a:cxn>
              </a:cxnLst>
              <a:rect l="l" t="t" r="r" b="b"/>
              <a:pathLst>
                <a:path w="123653" h="193696">
                  <a:moveTo>
                    <a:pt x="123003" y="-131"/>
                  </a:moveTo>
                  <a:cubicBezTo>
                    <a:pt x="123003" y="-131"/>
                    <a:pt x="39363" y="158835"/>
                    <a:pt x="-651" y="193566"/>
                  </a:cubicBezTo>
                  <a:cubicBezTo>
                    <a:pt x="-651" y="193566"/>
                    <a:pt x="23202" y="90657"/>
                    <a:pt x="123003"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48" name="任意多边形: 形状 47"/>
            <p:cNvSpPr/>
            <p:nvPr/>
          </p:nvSpPr>
          <p:spPr>
            <a:xfrm>
              <a:off x="3807171" y="2277493"/>
              <a:ext cx="149526" cy="127072"/>
            </a:xfrm>
            <a:custGeom>
              <a:avLst/>
              <a:gdLst>
                <a:gd name="connsiteX0" fmla="*/ 148876 w 149526"/>
                <a:gd name="connsiteY0" fmla="*/ -131 h 127072"/>
                <a:gd name="connsiteX1" fmla="*/ -651 w 149526"/>
                <a:gd name="connsiteY1" fmla="*/ 126941 h 127072"/>
                <a:gd name="connsiteX2" fmla="*/ 148876 w 149526"/>
                <a:gd name="connsiteY2" fmla="*/ -131 h 127072"/>
              </a:gdLst>
              <a:ahLst/>
              <a:cxnLst>
                <a:cxn ang="0">
                  <a:pos x="connsiteX0" y="connsiteY0"/>
                </a:cxn>
                <a:cxn ang="0">
                  <a:pos x="connsiteX1" y="connsiteY1"/>
                </a:cxn>
                <a:cxn ang="0">
                  <a:pos x="connsiteX2" y="connsiteY2"/>
                </a:cxn>
              </a:cxnLst>
              <a:rect l="l" t="t" r="r" b="b"/>
              <a:pathLst>
                <a:path w="149526" h="127072">
                  <a:moveTo>
                    <a:pt x="148876" y="-131"/>
                  </a:moveTo>
                  <a:cubicBezTo>
                    <a:pt x="148876" y="-131"/>
                    <a:pt x="38509" y="113849"/>
                    <a:pt x="-651" y="126941"/>
                  </a:cubicBezTo>
                  <a:cubicBezTo>
                    <a:pt x="-651" y="126941"/>
                    <a:pt x="49736" y="36503"/>
                    <a:pt x="148876"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49" name="任意多边形: 形状 48"/>
            <p:cNvSpPr/>
            <p:nvPr/>
          </p:nvSpPr>
          <p:spPr>
            <a:xfrm>
              <a:off x="3783269" y="2126451"/>
              <a:ext cx="79610" cy="259311"/>
            </a:xfrm>
            <a:custGeom>
              <a:avLst/>
              <a:gdLst>
                <a:gd name="connsiteX0" fmla="*/ 78960 w 79610"/>
                <a:gd name="connsiteY0" fmla="*/ -131 h 259311"/>
                <a:gd name="connsiteX1" fmla="*/ 5809 w 79610"/>
                <a:gd name="connsiteY1" fmla="*/ 259180 h 259311"/>
                <a:gd name="connsiteX2" fmla="*/ 78960 w 79610"/>
                <a:gd name="connsiteY2" fmla="*/ -131 h 259311"/>
              </a:gdLst>
              <a:ahLst/>
              <a:cxnLst>
                <a:cxn ang="0">
                  <a:pos x="connsiteX0" y="connsiteY0"/>
                </a:cxn>
                <a:cxn ang="0">
                  <a:pos x="connsiteX1" y="connsiteY1"/>
                </a:cxn>
                <a:cxn ang="0">
                  <a:pos x="connsiteX2" y="connsiteY2"/>
                </a:cxn>
              </a:cxnLst>
              <a:rect l="l" t="t" r="r" b="b"/>
              <a:pathLst>
                <a:path w="79610" h="259311">
                  <a:moveTo>
                    <a:pt x="78960" y="-131"/>
                  </a:moveTo>
                  <a:cubicBezTo>
                    <a:pt x="78960" y="-131"/>
                    <a:pt x="51766" y="201413"/>
                    <a:pt x="5809" y="259180"/>
                  </a:cubicBezTo>
                  <a:cubicBezTo>
                    <a:pt x="5809" y="259180"/>
                    <a:pt x="-32845" y="147958"/>
                    <a:pt x="78960"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50" name="任意多边形: 形状 49"/>
            <p:cNvSpPr/>
            <p:nvPr/>
          </p:nvSpPr>
          <p:spPr>
            <a:xfrm>
              <a:off x="3764522" y="2350255"/>
              <a:ext cx="191709" cy="204739"/>
            </a:xfrm>
            <a:custGeom>
              <a:avLst/>
              <a:gdLst>
                <a:gd name="connsiteX0" fmla="*/ 191059 w 191709"/>
                <a:gd name="connsiteY0" fmla="*/ -131 h 204739"/>
                <a:gd name="connsiteX1" fmla="*/ 18923 w 191709"/>
                <a:gd name="connsiteY1" fmla="*/ 191274 h 204739"/>
                <a:gd name="connsiteX2" fmla="*/ 1519 w 191709"/>
                <a:gd name="connsiteY2" fmla="*/ 204598 h 204739"/>
                <a:gd name="connsiteX3" fmla="*/ 23973 w 191709"/>
                <a:gd name="connsiteY3" fmla="*/ 142170 h 204739"/>
                <a:gd name="connsiteX4" fmla="*/ 191059 w 191709"/>
                <a:gd name="connsiteY4" fmla="*/ -131 h 204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709" h="204739">
                  <a:moveTo>
                    <a:pt x="191059" y="-131"/>
                  </a:moveTo>
                  <a:cubicBezTo>
                    <a:pt x="191059" y="-131"/>
                    <a:pt x="58043" y="149939"/>
                    <a:pt x="18923" y="191274"/>
                  </a:cubicBezTo>
                  <a:cubicBezTo>
                    <a:pt x="9716" y="200986"/>
                    <a:pt x="4238" y="204832"/>
                    <a:pt x="1519" y="204598"/>
                  </a:cubicBezTo>
                  <a:cubicBezTo>
                    <a:pt x="-6639" y="203860"/>
                    <a:pt x="9833" y="166605"/>
                    <a:pt x="23973" y="142170"/>
                  </a:cubicBezTo>
                  <a:cubicBezTo>
                    <a:pt x="42853" y="109615"/>
                    <a:pt x="117247" y="16574"/>
                    <a:pt x="191059"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51" name="任意多边形: 形状 50"/>
            <p:cNvSpPr/>
            <p:nvPr/>
          </p:nvSpPr>
          <p:spPr>
            <a:xfrm>
              <a:off x="3686614" y="2551555"/>
              <a:ext cx="80789" cy="122241"/>
            </a:xfrm>
            <a:custGeom>
              <a:avLst/>
              <a:gdLst>
                <a:gd name="connsiteX0" fmla="*/ 79776 w 80789"/>
                <a:gd name="connsiteY0" fmla="*/ 75 h 122241"/>
                <a:gd name="connsiteX1" fmla="*/ 79776 w 80789"/>
                <a:gd name="connsiteY1" fmla="*/ 657 h 122241"/>
                <a:gd name="connsiteX2" fmla="*/ 1770 w 80789"/>
                <a:gd name="connsiteY2" fmla="*/ 117784 h 122241"/>
                <a:gd name="connsiteX3" fmla="*/ 9228 w 80789"/>
                <a:gd name="connsiteY3" fmla="*/ 93776 h 122241"/>
              </a:gdLst>
              <a:ahLst/>
              <a:cxnLst>
                <a:cxn ang="0">
                  <a:pos x="connsiteX0" y="connsiteY0"/>
                </a:cxn>
                <a:cxn ang="0">
                  <a:pos x="connsiteX1" y="connsiteY1"/>
                </a:cxn>
                <a:cxn ang="0">
                  <a:pos x="connsiteX2" y="connsiteY2"/>
                </a:cxn>
                <a:cxn ang="0">
                  <a:pos x="connsiteX3" y="connsiteY3"/>
                </a:cxn>
              </a:cxnLst>
              <a:rect l="l" t="t" r="r" b="b"/>
              <a:pathLst>
                <a:path w="80789" h="122241">
                  <a:moveTo>
                    <a:pt x="79776" y="75"/>
                  </a:moveTo>
                  <a:cubicBezTo>
                    <a:pt x="79776" y="75"/>
                    <a:pt x="80592" y="-663"/>
                    <a:pt x="79776" y="657"/>
                  </a:cubicBezTo>
                  <a:cubicBezTo>
                    <a:pt x="69831" y="14953"/>
                    <a:pt x="9345" y="101662"/>
                    <a:pt x="1770" y="117784"/>
                  </a:cubicBezTo>
                  <a:cubicBezTo>
                    <a:pt x="-6544" y="135344"/>
                    <a:pt x="9228" y="93776"/>
                    <a:pt x="9228" y="93776"/>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52" name="任意多边形: 形状 51"/>
            <p:cNvSpPr/>
            <p:nvPr/>
          </p:nvSpPr>
          <p:spPr>
            <a:xfrm>
              <a:off x="3752328" y="2402877"/>
              <a:ext cx="56979" cy="94134"/>
            </a:xfrm>
            <a:custGeom>
              <a:avLst/>
              <a:gdLst>
                <a:gd name="connsiteX0" fmla="*/ 55202 w 56979"/>
                <a:gd name="connsiteY0" fmla="*/ -36 h 94134"/>
                <a:gd name="connsiteX1" fmla="*/ 56251 w 56979"/>
                <a:gd name="connsiteY1" fmla="*/ 158 h 94134"/>
                <a:gd name="connsiteX2" fmla="*/ 2213 w 56979"/>
                <a:gd name="connsiteY2" fmla="*/ 88809 h 94134"/>
                <a:gd name="connsiteX3" fmla="*/ 6331 w 56979"/>
                <a:gd name="connsiteY3" fmla="*/ 73775 h 94134"/>
              </a:gdLst>
              <a:ahLst/>
              <a:cxnLst>
                <a:cxn ang="0">
                  <a:pos x="connsiteX0" y="connsiteY0"/>
                </a:cxn>
                <a:cxn ang="0">
                  <a:pos x="connsiteX1" y="connsiteY1"/>
                </a:cxn>
                <a:cxn ang="0">
                  <a:pos x="connsiteX2" y="connsiteY2"/>
                </a:cxn>
                <a:cxn ang="0">
                  <a:pos x="connsiteX3" y="connsiteY3"/>
                </a:cxn>
              </a:cxnLst>
              <a:rect l="l" t="t" r="r" b="b"/>
              <a:pathLst>
                <a:path w="56979" h="94134">
                  <a:moveTo>
                    <a:pt x="55202" y="-36"/>
                  </a:moveTo>
                  <a:cubicBezTo>
                    <a:pt x="55202" y="-36"/>
                    <a:pt x="56678" y="-347"/>
                    <a:pt x="56251" y="158"/>
                  </a:cubicBezTo>
                  <a:cubicBezTo>
                    <a:pt x="44597" y="13056"/>
                    <a:pt x="9633" y="72765"/>
                    <a:pt x="2213" y="88809"/>
                  </a:cubicBezTo>
                  <a:cubicBezTo>
                    <a:pt x="-6100" y="106369"/>
                    <a:pt x="6331" y="73775"/>
                    <a:pt x="6331" y="73775"/>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53" name="任意多边形: 形状 52"/>
            <p:cNvSpPr/>
            <p:nvPr/>
          </p:nvSpPr>
          <p:spPr>
            <a:xfrm>
              <a:off x="3719411" y="2426086"/>
              <a:ext cx="218561" cy="264006"/>
            </a:xfrm>
            <a:custGeom>
              <a:avLst/>
              <a:gdLst>
                <a:gd name="connsiteX0" fmla="*/ 217911 w 218561"/>
                <a:gd name="connsiteY0" fmla="*/ -131 h 264006"/>
                <a:gd name="connsiteX1" fmla="*/ 25225 w 218561"/>
                <a:gd name="connsiteY1" fmla="*/ 250711 h 264006"/>
                <a:gd name="connsiteX2" fmla="*/ 43211 w 218561"/>
                <a:gd name="connsiteY2" fmla="*/ 164274 h 264006"/>
                <a:gd name="connsiteX3" fmla="*/ 217911 w 218561"/>
                <a:gd name="connsiteY3" fmla="*/ -131 h 264006"/>
              </a:gdLst>
              <a:ahLst/>
              <a:cxnLst>
                <a:cxn ang="0">
                  <a:pos x="connsiteX0" y="connsiteY0"/>
                </a:cxn>
                <a:cxn ang="0">
                  <a:pos x="connsiteX1" y="connsiteY1"/>
                </a:cxn>
                <a:cxn ang="0">
                  <a:pos x="connsiteX2" y="connsiteY2"/>
                </a:cxn>
                <a:cxn ang="0">
                  <a:pos x="connsiteX3" y="connsiteY3"/>
                </a:cxn>
              </a:cxnLst>
              <a:rect l="l" t="t" r="r" b="b"/>
              <a:pathLst>
                <a:path w="218561" h="264006">
                  <a:moveTo>
                    <a:pt x="217911" y="-131"/>
                  </a:moveTo>
                  <a:cubicBezTo>
                    <a:pt x="217911" y="-131"/>
                    <a:pt x="72813" y="209649"/>
                    <a:pt x="25225" y="250711"/>
                  </a:cubicBezTo>
                  <a:cubicBezTo>
                    <a:pt x="-35378" y="302923"/>
                    <a:pt x="27361" y="184320"/>
                    <a:pt x="43211" y="164274"/>
                  </a:cubicBezTo>
                  <a:cubicBezTo>
                    <a:pt x="59061" y="144229"/>
                    <a:pt x="143400" y="25237"/>
                    <a:pt x="21791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54" name="任意多边形: 形状 53"/>
            <p:cNvSpPr/>
            <p:nvPr/>
          </p:nvSpPr>
          <p:spPr>
            <a:xfrm>
              <a:off x="3752328" y="2402877"/>
              <a:ext cx="56979" cy="94134"/>
            </a:xfrm>
            <a:custGeom>
              <a:avLst/>
              <a:gdLst>
                <a:gd name="connsiteX0" fmla="*/ 55202 w 56979"/>
                <a:gd name="connsiteY0" fmla="*/ -36 h 94134"/>
                <a:gd name="connsiteX1" fmla="*/ 56251 w 56979"/>
                <a:gd name="connsiteY1" fmla="*/ 158 h 94134"/>
                <a:gd name="connsiteX2" fmla="*/ 2213 w 56979"/>
                <a:gd name="connsiteY2" fmla="*/ 88809 h 94134"/>
                <a:gd name="connsiteX3" fmla="*/ 6331 w 56979"/>
                <a:gd name="connsiteY3" fmla="*/ 73775 h 94134"/>
              </a:gdLst>
              <a:ahLst/>
              <a:cxnLst>
                <a:cxn ang="0">
                  <a:pos x="connsiteX0" y="connsiteY0"/>
                </a:cxn>
                <a:cxn ang="0">
                  <a:pos x="connsiteX1" y="connsiteY1"/>
                </a:cxn>
                <a:cxn ang="0">
                  <a:pos x="connsiteX2" y="connsiteY2"/>
                </a:cxn>
                <a:cxn ang="0">
                  <a:pos x="connsiteX3" y="connsiteY3"/>
                </a:cxn>
              </a:cxnLst>
              <a:rect l="l" t="t" r="r" b="b"/>
              <a:pathLst>
                <a:path w="56979" h="94134">
                  <a:moveTo>
                    <a:pt x="55202" y="-36"/>
                  </a:moveTo>
                  <a:cubicBezTo>
                    <a:pt x="55202" y="-36"/>
                    <a:pt x="56678" y="-347"/>
                    <a:pt x="56251" y="158"/>
                  </a:cubicBezTo>
                  <a:cubicBezTo>
                    <a:pt x="44597" y="13056"/>
                    <a:pt x="9633" y="72765"/>
                    <a:pt x="2213" y="88809"/>
                  </a:cubicBezTo>
                  <a:cubicBezTo>
                    <a:pt x="-6100" y="106369"/>
                    <a:pt x="6331" y="73775"/>
                    <a:pt x="6331" y="73775"/>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55" name="任意多边形: 形状 54"/>
            <p:cNvSpPr/>
            <p:nvPr/>
          </p:nvSpPr>
          <p:spPr>
            <a:xfrm>
              <a:off x="3635672" y="2681117"/>
              <a:ext cx="89792" cy="136379"/>
            </a:xfrm>
            <a:custGeom>
              <a:avLst/>
              <a:gdLst>
                <a:gd name="connsiteX0" fmla="*/ 88762 w 89792"/>
                <a:gd name="connsiteY0" fmla="*/ 109 h 136379"/>
                <a:gd name="connsiteX1" fmla="*/ 88762 w 89792"/>
                <a:gd name="connsiteY1" fmla="*/ 770 h 136379"/>
                <a:gd name="connsiteX2" fmla="*/ 2053 w 89792"/>
                <a:gd name="connsiteY2" fmla="*/ 131455 h 136379"/>
                <a:gd name="connsiteX3" fmla="*/ 11066 w 89792"/>
                <a:gd name="connsiteY3" fmla="*/ 104999 h 136379"/>
              </a:gdLst>
              <a:ahLst/>
              <a:cxnLst>
                <a:cxn ang="0">
                  <a:pos x="connsiteX0" y="connsiteY0"/>
                </a:cxn>
                <a:cxn ang="0">
                  <a:pos x="connsiteX1" y="connsiteY1"/>
                </a:cxn>
                <a:cxn ang="0">
                  <a:pos x="connsiteX2" y="connsiteY2"/>
                </a:cxn>
                <a:cxn ang="0">
                  <a:pos x="connsiteX3" y="connsiteY3"/>
                </a:cxn>
              </a:cxnLst>
              <a:rect l="l" t="t" r="r" b="b"/>
              <a:pathLst>
                <a:path w="89792" h="136379">
                  <a:moveTo>
                    <a:pt x="88762" y="109"/>
                  </a:moveTo>
                  <a:cubicBezTo>
                    <a:pt x="88762" y="109"/>
                    <a:pt x="89617" y="-745"/>
                    <a:pt x="88762" y="770"/>
                  </a:cubicBezTo>
                  <a:cubicBezTo>
                    <a:pt x="77729" y="16736"/>
                    <a:pt x="10755" y="113662"/>
                    <a:pt x="2053" y="131455"/>
                  </a:cubicBezTo>
                  <a:cubicBezTo>
                    <a:pt x="-7426" y="150879"/>
                    <a:pt x="11066" y="104999"/>
                    <a:pt x="11066" y="104999"/>
                  </a:cubicBezTo>
                  <a:close/>
                </a:path>
              </a:pathLst>
            </a:custGeom>
            <a:solidFill>
              <a:schemeClr val="accent1"/>
            </a:solidFill>
            <a:ln w="3874" cap="flat">
              <a:noFill/>
              <a:prstDash val="solid"/>
              <a:miter/>
            </a:ln>
          </p:spPr>
          <p:txBody>
            <a:bodyPr rtlCol="0" anchor="ctr"/>
            <a:lstStyle/>
            <a:p>
              <a:endParaRPr lang="zh-CN" altLang="en-US"/>
            </a:p>
          </p:txBody>
        </p:sp>
        <p:sp>
          <p:nvSpPr>
            <p:cNvPr id="56" name="任意多边形: 形状 55"/>
            <p:cNvSpPr/>
            <p:nvPr/>
          </p:nvSpPr>
          <p:spPr>
            <a:xfrm>
              <a:off x="3679348" y="2547526"/>
              <a:ext cx="284147" cy="276413"/>
            </a:xfrm>
            <a:custGeom>
              <a:avLst/>
              <a:gdLst>
                <a:gd name="connsiteX0" fmla="*/ 283497 w 284147"/>
                <a:gd name="connsiteY0" fmla="*/ -131 h 276413"/>
                <a:gd name="connsiteX1" fmla="*/ 27877 w 284147"/>
                <a:gd name="connsiteY1" fmla="*/ 264735 h 276413"/>
                <a:gd name="connsiteX2" fmla="*/ 63151 w 284147"/>
                <a:gd name="connsiteY2" fmla="*/ 157048 h 276413"/>
                <a:gd name="connsiteX3" fmla="*/ 283497 w 284147"/>
                <a:gd name="connsiteY3" fmla="*/ -131 h 276413"/>
              </a:gdLst>
              <a:ahLst/>
              <a:cxnLst>
                <a:cxn ang="0">
                  <a:pos x="connsiteX0" y="connsiteY0"/>
                </a:cxn>
                <a:cxn ang="0">
                  <a:pos x="connsiteX1" y="connsiteY1"/>
                </a:cxn>
                <a:cxn ang="0">
                  <a:pos x="connsiteX2" y="connsiteY2"/>
                </a:cxn>
                <a:cxn ang="0">
                  <a:pos x="connsiteX3" y="connsiteY3"/>
                </a:cxn>
              </a:cxnLst>
              <a:rect l="l" t="t" r="r" b="b"/>
              <a:pathLst>
                <a:path w="284147" h="276413">
                  <a:moveTo>
                    <a:pt x="283497" y="-131"/>
                  </a:moveTo>
                  <a:cubicBezTo>
                    <a:pt x="283497" y="-131"/>
                    <a:pt x="85139" y="224023"/>
                    <a:pt x="27877" y="264735"/>
                  </a:cubicBezTo>
                  <a:cubicBezTo>
                    <a:pt x="-45002" y="316598"/>
                    <a:pt x="42290" y="178182"/>
                    <a:pt x="63151" y="157048"/>
                  </a:cubicBezTo>
                  <a:cubicBezTo>
                    <a:pt x="84012" y="135915"/>
                    <a:pt x="204636" y="17856"/>
                    <a:pt x="283497"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57" name="任意多边形: 形状 56"/>
            <p:cNvSpPr/>
            <p:nvPr/>
          </p:nvSpPr>
          <p:spPr>
            <a:xfrm>
              <a:off x="3585874" y="2817244"/>
              <a:ext cx="98196" cy="137979"/>
            </a:xfrm>
            <a:custGeom>
              <a:avLst/>
              <a:gdLst>
                <a:gd name="connsiteX0" fmla="*/ 95050 w 98196"/>
                <a:gd name="connsiteY0" fmla="*/ 2437 h 137979"/>
                <a:gd name="connsiteX1" fmla="*/ 97303 w 98196"/>
                <a:gd name="connsiteY1" fmla="*/ 339 h 137979"/>
                <a:gd name="connsiteX2" fmla="*/ 2630 w 98196"/>
                <a:gd name="connsiteY2" fmla="*/ 132189 h 137979"/>
                <a:gd name="connsiteX3" fmla="*/ 10400 w 98196"/>
                <a:gd name="connsiteY3" fmla="*/ 106278 h 137979"/>
              </a:gdLst>
              <a:ahLst/>
              <a:cxnLst>
                <a:cxn ang="0">
                  <a:pos x="connsiteX0" y="connsiteY0"/>
                </a:cxn>
                <a:cxn ang="0">
                  <a:pos x="connsiteX1" y="connsiteY1"/>
                </a:cxn>
                <a:cxn ang="0">
                  <a:pos x="connsiteX2" y="connsiteY2"/>
                </a:cxn>
                <a:cxn ang="0">
                  <a:pos x="connsiteX3" y="connsiteY3"/>
                </a:cxn>
              </a:cxnLst>
              <a:rect l="l" t="t" r="r" b="b"/>
              <a:pathLst>
                <a:path w="98196" h="137979">
                  <a:moveTo>
                    <a:pt x="95050" y="2437"/>
                  </a:moveTo>
                  <a:cubicBezTo>
                    <a:pt x="95050" y="2437"/>
                    <a:pt x="98469" y="-1448"/>
                    <a:pt x="97303" y="339"/>
                  </a:cubicBezTo>
                  <a:cubicBezTo>
                    <a:pt x="84989" y="18170"/>
                    <a:pt x="12342" y="112338"/>
                    <a:pt x="2630" y="132189"/>
                  </a:cubicBezTo>
                  <a:cubicBezTo>
                    <a:pt x="-7936" y="153867"/>
                    <a:pt x="10400" y="106278"/>
                    <a:pt x="10400" y="106278"/>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58" name="任意多边形: 形状 57"/>
            <p:cNvSpPr/>
            <p:nvPr/>
          </p:nvSpPr>
          <p:spPr>
            <a:xfrm>
              <a:off x="3631441" y="2682367"/>
              <a:ext cx="304084" cy="283632"/>
            </a:xfrm>
            <a:custGeom>
              <a:avLst/>
              <a:gdLst>
                <a:gd name="connsiteX0" fmla="*/ 303434 w 304084"/>
                <a:gd name="connsiteY0" fmla="*/ -131 h 283632"/>
                <a:gd name="connsiteX1" fmla="*/ 26563 w 304084"/>
                <a:gd name="connsiteY1" fmla="*/ 271223 h 283632"/>
                <a:gd name="connsiteX2" fmla="*/ 89109 w 304084"/>
                <a:gd name="connsiteY2" fmla="*/ 136304 h 283632"/>
                <a:gd name="connsiteX3" fmla="*/ 303434 w 304084"/>
                <a:gd name="connsiteY3" fmla="*/ -131 h 283632"/>
              </a:gdLst>
              <a:ahLst/>
              <a:cxnLst>
                <a:cxn ang="0">
                  <a:pos x="connsiteX0" y="connsiteY0"/>
                </a:cxn>
                <a:cxn ang="0">
                  <a:pos x="connsiteX1" y="connsiteY1"/>
                </a:cxn>
                <a:cxn ang="0">
                  <a:pos x="connsiteX2" y="connsiteY2"/>
                </a:cxn>
                <a:cxn ang="0">
                  <a:pos x="connsiteX3" y="connsiteY3"/>
                </a:cxn>
              </a:cxnLst>
              <a:rect l="l" t="t" r="r" b="b"/>
              <a:pathLst>
                <a:path w="304084" h="283632">
                  <a:moveTo>
                    <a:pt x="303434" y="-131"/>
                  </a:moveTo>
                  <a:cubicBezTo>
                    <a:pt x="303434" y="-131"/>
                    <a:pt x="85885" y="227053"/>
                    <a:pt x="26563" y="271223"/>
                  </a:cubicBezTo>
                  <a:cubicBezTo>
                    <a:pt x="-49113" y="327436"/>
                    <a:pt x="53291" y="174569"/>
                    <a:pt x="89109" y="136304"/>
                  </a:cubicBezTo>
                  <a:cubicBezTo>
                    <a:pt x="125743" y="97106"/>
                    <a:pt x="222746" y="20769"/>
                    <a:pt x="303434"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59" name="任意多边形: 形状 58"/>
            <p:cNvSpPr/>
            <p:nvPr/>
          </p:nvSpPr>
          <p:spPr>
            <a:xfrm>
              <a:off x="3530284" y="2959615"/>
              <a:ext cx="104105" cy="147120"/>
            </a:xfrm>
            <a:custGeom>
              <a:avLst/>
              <a:gdLst>
                <a:gd name="connsiteX0" fmla="*/ 100838 w 104105"/>
                <a:gd name="connsiteY0" fmla="*/ 2522 h 147120"/>
                <a:gd name="connsiteX1" fmla="*/ 103207 w 104105"/>
                <a:gd name="connsiteY1" fmla="*/ 269 h 147120"/>
                <a:gd name="connsiteX2" fmla="*/ 2862 w 104105"/>
                <a:gd name="connsiteY2" fmla="*/ 140977 h 147120"/>
                <a:gd name="connsiteX3" fmla="*/ 11525 w 104105"/>
                <a:gd name="connsiteY3" fmla="*/ 113589 h 147120"/>
              </a:gdLst>
              <a:ahLst/>
              <a:cxnLst>
                <a:cxn ang="0">
                  <a:pos x="connsiteX0" y="connsiteY0"/>
                </a:cxn>
                <a:cxn ang="0">
                  <a:pos x="connsiteX1" y="connsiteY1"/>
                </a:cxn>
                <a:cxn ang="0">
                  <a:pos x="connsiteX2" y="connsiteY2"/>
                </a:cxn>
                <a:cxn ang="0">
                  <a:pos x="connsiteX3" y="connsiteY3"/>
                </a:cxn>
              </a:cxnLst>
              <a:rect l="l" t="t" r="r" b="b"/>
              <a:pathLst>
                <a:path w="104105" h="147120">
                  <a:moveTo>
                    <a:pt x="100838" y="2522"/>
                  </a:moveTo>
                  <a:cubicBezTo>
                    <a:pt x="100838" y="2522"/>
                    <a:pt x="104411" y="-1362"/>
                    <a:pt x="103207" y="269"/>
                  </a:cubicBezTo>
                  <a:cubicBezTo>
                    <a:pt x="90154" y="19305"/>
                    <a:pt x="13352" y="119921"/>
                    <a:pt x="2862" y="140977"/>
                  </a:cubicBezTo>
                  <a:cubicBezTo>
                    <a:pt x="-8559" y="163975"/>
                    <a:pt x="11525" y="113589"/>
                    <a:pt x="11525" y="113589"/>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60" name="任意多边形: 形状 59"/>
            <p:cNvSpPr/>
            <p:nvPr/>
          </p:nvSpPr>
          <p:spPr>
            <a:xfrm>
              <a:off x="3581754" y="2821366"/>
              <a:ext cx="304123" cy="283632"/>
            </a:xfrm>
            <a:custGeom>
              <a:avLst/>
              <a:gdLst>
                <a:gd name="connsiteX0" fmla="*/ 303473 w 304123"/>
                <a:gd name="connsiteY0" fmla="*/ -131 h 283632"/>
                <a:gd name="connsiteX1" fmla="*/ 26564 w 304123"/>
                <a:gd name="connsiteY1" fmla="*/ 271223 h 283632"/>
                <a:gd name="connsiteX2" fmla="*/ 89109 w 304123"/>
                <a:gd name="connsiteY2" fmla="*/ 136304 h 283632"/>
                <a:gd name="connsiteX3" fmla="*/ 303473 w 304123"/>
                <a:gd name="connsiteY3" fmla="*/ -131 h 283632"/>
              </a:gdLst>
              <a:ahLst/>
              <a:cxnLst>
                <a:cxn ang="0">
                  <a:pos x="connsiteX0" y="connsiteY0"/>
                </a:cxn>
                <a:cxn ang="0">
                  <a:pos x="connsiteX1" y="connsiteY1"/>
                </a:cxn>
                <a:cxn ang="0">
                  <a:pos x="connsiteX2" y="connsiteY2"/>
                </a:cxn>
                <a:cxn ang="0">
                  <a:pos x="connsiteX3" y="connsiteY3"/>
                </a:cxn>
              </a:cxnLst>
              <a:rect l="l" t="t" r="r" b="b"/>
              <a:pathLst>
                <a:path w="304123" h="283632">
                  <a:moveTo>
                    <a:pt x="303473" y="-131"/>
                  </a:moveTo>
                  <a:cubicBezTo>
                    <a:pt x="303473" y="-131"/>
                    <a:pt x="85923" y="227053"/>
                    <a:pt x="26564" y="271223"/>
                  </a:cubicBezTo>
                  <a:cubicBezTo>
                    <a:pt x="-49113" y="327436"/>
                    <a:pt x="53291" y="174569"/>
                    <a:pt x="89109" y="136304"/>
                  </a:cubicBezTo>
                  <a:cubicBezTo>
                    <a:pt x="125781" y="97106"/>
                    <a:pt x="222785" y="20730"/>
                    <a:pt x="303473"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61" name="任意多边形: 形状 60"/>
            <p:cNvSpPr/>
            <p:nvPr/>
          </p:nvSpPr>
          <p:spPr>
            <a:xfrm>
              <a:off x="3478559" y="3098613"/>
              <a:ext cx="106180" cy="150203"/>
            </a:xfrm>
            <a:custGeom>
              <a:avLst/>
              <a:gdLst>
                <a:gd name="connsiteX0" fmla="*/ 102876 w 106180"/>
                <a:gd name="connsiteY0" fmla="*/ 2522 h 150203"/>
                <a:gd name="connsiteX1" fmla="*/ 105284 w 106180"/>
                <a:gd name="connsiteY1" fmla="*/ 269 h 150203"/>
                <a:gd name="connsiteX2" fmla="*/ 2686 w 106180"/>
                <a:gd name="connsiteY2" fmla="*/ 144473 h 150203"/>
                <a:gd name="connsiteX3" fmla="*/ 12826 w 106180"/>
                <a:gd name="connsiteY3" fmla="*/ 112191 h 150203"/>
              </a:gdLst>
              <a:ahLst/>
              <a:cxnLst>
                <a:cxn ang="0">
                  <a:pos x="connsiteX0" y="connsiteY0"/>
                </a:cxn>
                <a:cxn ang="0">
                  <a:pos x="connsiteX1" y="connsiteY1"/>
                </a:cxn>
                <a:cxn ang="0">
                  <a:pos x="connsiteX2" y="connsiteY2"/>
                </a:cxn>
                <a:cxn ang="0">
                  <a:pos x="connsiteX3" y="connsiteY3"/>
                </a:cxn>
              </a:cxnLst>
              <a:rect l="l" t="t" r="r" b="b"/>
              <a:pathLst>
                <a:path w="106180" h="150203">
                  <a:moveTo>
                    <a:pt x="102876" y="2522"/>
                  </a:moveTo>
                  <a:cubicBezTo>
                    <a:pt x="102876" y="2522"/>
                    <a:pt x="106488" y="-1362"/>
                    <a:pt x="105284" y="269"/>
                  </a:cubicBezTo>
                  <a:cubicBezTo>
                    <a:pt x="92193" y="19305"/>
                    <a:pt x="13176" y="123418"/>
                    <a:pt x="2686" y="144473"/>
                  </a:cubicBezTo>
                  <a:cubicBezTo>
                    <a:pt x="-8735" y="167471"/>
                    <a:pt x="12826" y="112191"/>
                    <a:pt x="12826" y="11219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62" name="任意多边形: 形状 61"/>
            <p:cNvSpPr/>
            <p:nvPr/>
          </p:nvSpPr>
          <p:spPr>
            <a:xfrm>
              <a:off x="3544452" y="2955547"/>
              <a:ext cx="323943" cy="283402"/>
            </a:xfrm>
            <a:custGeom>
              <a:avLst/>
              <a:gdLst>
                <a:gd name="connsiteX0" fmla="*/ 323293 w 323943"/>
                <a:gd name="connsiteY0" fmla="*/ -131 h 283402"/>
                <a:gd name="connsiteX1" fmla="*/ 23813 w 323943"/>
                <a:gd name="connsiteY1" fmla="*/ 272039 h 283402"/>
                <a:gd name="connsiteX2" fmla="*/ 104695 w 323943"/>
                <a:gd name="connsiteY2" fmla="*/ 118938 h 283402"/>
                <a:gd name="connsiteX3" fmla="*/ 323293 w 323943"/>
                <a:gd name="connsiteY3" fmla="*/ -131 h 283402"/>
              </a:gdLst>
              <a:ahLst/>
              <a:cxnLst>
                <a:cxn ang="0">
                  <a:pos x="connsiteX0" y="connsiteY0"/>
                </a:cxn>
                <a:cxn ang="0">
                  <a:pos x="connsiteX1" y="connsiteY1"/>
                </a:cxn>
                <a:cxn ang="0">
                  <a:pos x="connsiteX2" y="connsiteY2"/>
                </a:cxn>
                <a:cxn ang="0">
                  <a:pos x="connsiteX3" y="connsiteY3"/>
                </a:cxn>
              </a:cxnLst>
              <a:rect l="l" t="t" r="r" b="b"/>
              <a:pathLst>
                <a:path w="323943" h="283402">
                  <a:moveTo>
                    <a:pt x="323293" y="-131"/>
                  </a:moveTo>
                  <a:cubicBezTo>
                    <a:pt x="323293" y="-131"/>
                    <a:pt x="83173" y="227869"/>
                    <a:pt x="23813" y="272039"/>
                  </a:cubicBezTo>
                  <a:cubicBezTo>
                    <a:pt x="-51863" y="328252"/>
                    <a:pt x="68916" y="157165"/>
                    <a:pt x="104695" y="118938"/>
                  </a:cubicBezTo>
                  <a:cubicBezTo>
                    <a:pt x="141251" y="79741"/>
                    <a:pt x="242644" y="20692"/>
                    <a:pt x="323293"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63" name="任意多边形: 形状 62"/>
            <p:cNvSpPr/>
            <p:nvPr/>
          </p:nvSpPr>
          <p:spPr>
            <a:xfrm>
              <a:off x="3418059" y="3235741"/>
              <a:ext cx="129105" cy="178965"/>
            </a:xfrm>
            <a:custGeom>
              <a:avLst/>
              <a:gdLst>
                <a:gd name="connsiteX0" fmla="*/ 127324 w 129105"/>
                <a:gd name="connsiteY0" fmla="*/ 819 h 178965"/>
                <a:gd name="connsiteX1" fmla="*/ 127946 w 129105"/>
                <a:gd name="connsiteY1" fmla="*/ 819 h 178965"/>
                <a:gd name="connsiteX2" fmla="*/ 3632 w 129105"/>
                <a:gd name="connsiteY2" fmla="*/ 172139 h 178965"/>
                <a:gd name="connsiteX3" fmla="*/ 15286 w 129105"/>
                <a:gd name="connsiteY3" fmla="*/ 133873 h 178965"/>
              </a:gdLst>
              <a:ahLst/>
              <a:cxnLst>
                <a:cxn ang="0">
                  <a:pos x="connsiteX0" y="connsiteY0"/>
                </a:cxn>
                <a:cxn ang="0">
                  <a:pos x="connsiteX1" y="connsiteY1"/>
                </a:cxn>
                <a:cxn ang="0">
                  <a:pos x="connsiteX2" y="connsiteY2"/>
                </a:cxn>
                <a:cxn ang="0">
                  <a:pos x="connsiteX3" y="connsiteY3"/>
                </a:cxn>
              </a:cxnLst>
              <a:rect l="l" t="t" r="r" b="b"/>
              <a:pathLst>
                <a:path w="129105" h="178965">
                  <a:moveTo>
                    <a:pt x="127324" y="819"/>
                  </a:moveTo>
                  <a:cubicBezTo>
                    <a:pt x="127324" y="819"/>
                    <a:pt x="129383" y="-1318"/>
                    <a:pt x="127946" y="819"/>
                  </a:cubicBezTo>
                  <a:cubicBezTo>
                    <a:pt x="112406" y="23817"/>
                    <a:pt x="16840" y="146965"/>
                    <a:pt x="3632" y="172139"/>
                  </a:cubicBezTo>
                  <a:cubicBezTo>
                    <a:pt x="-10626" y="199566"/>
                    <a:pt x="15286" y="133873"/>
                    <a:pt x="15286" y="133873"/>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64" name="任意多边形: 形状 63"/>
            <p:cNvSpPr/>
            <p:nvPr/>
          </p:nvSpPr>
          <p:spPr>
            <a:xfrm>
              <a:off x="3504164" y="3124498"/>
              <a:ext cx="344458" cy="231379"/>
            </a:xfrm>
            <a:custGeom>
              <a:avLst/>
              <a:gdLst>
                <a:gd name="connsiteX0" fmla="*/ 343808 w 344458"/>
                <a:gd name="connsiteY0" fmla="*/ -131 h 231379"/>
                <a:gd name="connsiteX1" fmla="*/ 166388 w 344458"/>
                <a:gd name="connsiteY1" fmla="*/ 142364 h 231379"/>
                <a:gd name="connsiteX2" fmla="*/ 23116 w 344458"/>
                <a:gd name="connsiteY2" fmla="*/ 223362 h 231379"/>
                <a:gd name="connsiteX3" fmla="*/ 122801 w 344458"/>
                <a:gd name="connsiteY3" fmla="*/ 86967 h 231379"/>
                <a:gd name="connsiteX4" fmla="*/ 343808 w 344458"/>
                <a:gd name="connsiteY4" fmla="*/ -131 h 231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458" h="231379">
                  <a:moveTo>
                    <a:pt x="343808" y="-131"/>
                  </a:moveTo>
                  <a:cubicBezTo>
                    <a:pt x="343808" y="-131"/>
                    <a:pt x="254069" y="80595"/>
                    <a:pt x="166388" y="142364"/>
                  </a:cubicBezTo>
                  <a:cubicBezTo>
                    <a:pt x="107495" y="183854"/>
                    <a:pt x="47979" y="209727"/>
                    <a:pt x="23116" y="223362"/>
                  </a:cubicBezTo>
                  <a:cubicBezTo>
                    <a:pt x="-55706" y="266561"/>
                    <a:pt x="83486" y="119715"/>
                    <a:pt x="122801" y="86967"/>
                  </a:cubicBezTo>
                  <a:cubicBezTo>
                    <a:pt x="162931" y="53402"/>
                    <a:pt x="266422" y="4725"/>
                    <a:pt x="343808"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65" name="任意多边形: 形状 64"/>
            <p:cNvSpPr/>
            <p:nvPr/>
          </p:nvSpPr>
          <p:spPr>
            <a:xfrm>
              <a:off x="3375281" y="3350360"/>
              <a:ext cx="131631" cy="182939"/>
            </a:xfrm>
            <a:custGeom>
              <a:avLst/>
              <a:gdLst>
                <a:gd name="connsiteX0" fmla="*/ 129817 w 131631"/>
                <a:gd name="connsiteY0" fmla="*/ 801 h 182939"/>
                <a:gd name="connsiteX1" fmla="*/ 130478 w 131631"/>
                <a:gd name="connsiteY1" fmla="*/ 801 h 182939"/>
                <a:gd name="connsiteX2" fmla="*/ -363 w 131631"/>
                <a:gd name="connsiteY2" fmla="*/ 182339 h 182939"/>
                <a:gd name="connsiteX3" fmla="*/ 16381 w 131631"/>
                <a:gd name="connsiteY3" fmla="*/ 134555 h 182939"/>
              </a:gdLst>
              <a:ahLst/>
              <a:cxnLst>
                <a:cxn ang="0">
                  <a:pos x="connsiteX0" y="connsiteY0"/>
                </a:cxn>
                <a:cxn ang="0">
                  <a:pos x="connsiteX1" y="connsiteY1"/>
                </a:cxn>
                <a:cxn ang="0">
                  <a:pos x="connsiteX2" y="connsiteY2"/>
                </a:cxn>
                <a:cxn ang="0">
                  <a:pos x="connsiteX3" y="connsiteY3"/>
                </a:cxn>
              </a:cxnLst>
              <a:rect l="l" t="t" r="r" b="b"/>
              <a:pathLst>
                <a:path w="131631" h="182939">
                  <a:moveTo>
                    <a:pt x="129817" y="801"/>
                  </a:moveTo>
                  <a:cubicBezTo>
                    <a:pt x="129817" y="801"/>
                    <a:pt x="131915" y="-1296"/>
                    <a:pt x="130478" y="801"/>
                  </a:cubicBezTo>
                  <a:cubicBezTo>
                    <a:pt x="114938" y="23800"/>
                    <a:pt x="11874" y="157010"/>
                    <a:pt x="-363" y="182339"/>
                  </a:cubicBezTo>
                  <a:cubicBezTo>
                    <a:pt x="-3238" y="188360"/>
                    <a:pt x="16381" y="134555"/>
                    <a:pt x="16381" y="134555"/>
                  </a:cubicBezTo>
                  <a:close/>
                </a:path>
              </a:pathLst>
            </a:custGeom>
            <a:solidFill>
              <a:schemeClr val="accent1"/>
            </a:solidFill>
            <a:ln w="3874" cap="flat">
              <a:noFill/>
              <a:prstDash val="solid"/>
              <a:miter/>
            </a:ln>
          </p:spPr>
          <p:txBody>
            <a:bodyPr rtlCol="0" anchor="ctr"/>
            <a:lstStyle/>
            <a:p>
              <a:endParaRPr lang="zh-CN" altLang="en-US"/>
            </a:p>
          </p:txBody>
        </p:sp>
        <p:sp>
          <p:nvSpPr>
            <p:cNvPr id="66" name="任意多边形: 形状 65"/>
            <p:cNvSpPr/>
            <p:nvPr/>
          </p:nvSpPr>
          <p:spPr>
            <a:xfrm>
              <a:off x="3408624" y="3271460"/>
              <a:ext cx="386232" cy="262216"/>
            </a:xfrm>
            <a:custGeom>
              <a:avLst/>
              <a:gdLst>
                <a:gd name="connsiteX0" fmla="*/ 385582 w 386232"/>
                <a:gd name="connsiteY0" fmla="*/ -131 h 262216"/>
                <a:gd name="connsiteX1" fmla="*/ 186330 w 386232"/>
                <a:gd name="connsiteY1" fmla="*/ 160700 h 262216"/>
                <a:gd name="connsiteX2" fmla="*/ 25849 w 386232"/>
                <a:gd name="connsiteY2" fmla="*/ 252964 h 262216"/>
                <a:gd name="connsiteX3" fmla="*/ 138508 w 386232"/>
                <a:gd name="connsiteY3" fmla="*/ 100447 h 262216"/>
                <a:gd name="connsiteX4" fmla="*/ 385582 w 386232"/>
                <a:gd name="connsiteY4" fmla="*/ -131 h 262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32" h="262216">
                  <a:moveTo>
                    <a:pt x="385582" y="-131"/>
                  </a:moveTo>
                  <a:cubicBezTo>
                    <a:pt x="385582" y="-131"/>
                    <a:pt x="284577" y="90735"/>
                    <a:pt x="186330" y="160700"/>
                  </a:cubicBezTo>
                  <a:cubicBezTo>
                    <a:pt x="120288" y="207667"/>
                    <a:pt x="53741" y="237425"/>
                    <a:pt x="25849" y="252964"/>
                  </a:cubicBezTo>
                  <a:cubicBezTo>
                    <a:pt x="-62414" y="302263"/>
                    <a:pt x="94415" y="137391"/>
                    <a:pt x="138508" y="100447"/>
                  </a:cubicBezTo>
                  <a:cubicBezTo>
                    <a:pt x="183844" y="62609"/>
                    <a:pt x="299494" y="6629"/>
                    <a:pt x="385582"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67" name="任意多边形: 形状 66"/>
            <p:cNvSpPr/>
            <p:nvPr/>
          </p:nvSpPr>
          <p:spPr>
            <a:xfrm>
              <a:off x="3353484" y="3479963"/>
              <a:ext cx="367755" cy="153406"/>
            </a:xfrm>
            <a:custGeom>
              <a:avLst/>
              <a:gdLst>
                <a:gd name="connsiteX0" fmla="*/ 367105 w 367755"/>
                <a:gd name="connsiteY0" fmla="*/ 41626 h 153406"/>
                <a:gd name="connsiteX1" fmla="*/ 161793 w 367755"/>
                <a:gd name="connsiteY1" fmla="*/ 107668 h 153406"/>
                <a:gd name="connsiteX2" fmla="*/ 15763 w 367755"/>
                <a:gd name="connsiteY2" fmla="*/ 153275 h 153406"/>
                <a:gd name="connsiteX3" fmla="*/ 182809 w 367755"/>
                <a:gd name="connsiteY3" fmla="*/ 6313 h 153406"/>
                <a:gd name="connsiteX4" fmla="*/ 367105 w 367755"/>
                <a:gd name="connsiteY4" fmla="*/ 41626 h 153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755" h="153406">
                  <a:moveTo>
                    <a:pt x="367105" y="41626"/>
                  </a:moveTo>
                  <a:cubicBezTo>
                    <a:pt x="367105" y="41626"/>
                    <a:pt x="252736" y="71151"/>
                    <a:pt x="161793" y="107668"/>
                  </a:cubicBezTo>
                  <a:cubicBezTo>
                    <a:pt x="55116" y="150401"/>
                    <a:pt x="39227" y="153275"/>
                    <a:pt x="15763" y="153275"/>
                  </a:cubicBezTo>
                  <a:cubicBezTo>
                    <a:pt x="-58476" y="153275"/>
                    <a:pt x="140776" y="19210"/>
                    <a:pt x="182809" y="6313"/>
                  </a:cubicBezTo>
                  <a:cubicBezTo>
                    <a:pt x="225892" y="-7090"/>
                    <a:pt x="311164" y="-1534"/>
                    <a:pt x="367105" y="41626"/>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68" name="任意多边形: 形状 67"/>
            <p:cNvSpPr/>
            <p:nvPr/>
          </p:nvSpPr>
          <p:spPr>
            <a:xfrm>
              <a:off x="3349711" y="3528181"/>
              <a:ext cx="61221" cy="75464"/>
            </a:xfrm>
            <a:custGeom>
              <a:avLst/>
              <a:gdLst>
                <a:gd name="connsiteX0" fmla="*/ 56285 w 61221"/>
                <a:gd name="connsiteY0" fmla="*/ 4402 h 75464"/>
                <a:gd name="connsiteX1" fmla="*/ 60481 w 61221"/>
                <a:gd name="connsiteY1" fmla="*/ 12 h 75464"/>
                <a:gd name="connsiteX2" fmla="*/ -549 w 61221"/>
                <a:gd name="connsiteY2" fmla="*/ 75067 h 75464"/>
                <a:gd name="connsiteX3" fmla="*/ 7570 w 61221"/>
                <a:gd name="connsiteY3" fmla="*/ 50631 h 75464"/>
              </a:gdLst>
              <a:ahLst/>
              <a:cxnLst>
                <a:cxn ang="0">
                  <a:pos x="connsiteX0" y="connsiteY0"/>
                </a:cxn>
                <a:cxn ang="0">
                  <a:pos x="connsiteX1" y="connsiteY1"/>
                </a:cxn>
                <a:cxn ang="0">
                  <a:pos x="connsiteX2" y="connsiteY2"/>
                </a:cxn>
                <a:cxn ang="0">
                  <a:pos x="connsiteX3" y="connsiteY3"/>
                </a:cxn>
              </a:cxnLst>
              <a:rect l="l" t="t" r="r" b="b"/>
              <a:pathLst>
                <a:path w="61221" h="75464">
                  <a:moveTo>
                    <a:pt x="56285" y="4402"/>
                  </a:moveTo>
                  <a:cubicBezTo>
                    <a:pt x="56285" y="4402"/>
                    <a:pt x="61297" y="-1076"/>
                    <a:pt x="60481" y="12"/>
                  </a:cubicBezTo>
                  <a:cubicBezTo>
                    <a:pt x="52051" y="11666"/>
                    <a:pt x="4384" y="61120"/>
                    <a:pt x="-549" y="75067"/>
                  </a:cubicBezTo>
                  <a:cubicBezTo>
                    <a:pt x="-1715" y="78330"/>
                    <a:pt x="7570" y="50631"/>
                    <a:pt x="7570" y="50631"/>
                  </a:cubicBezTo>
                  <a:close/>
                </a:path>
              </a:pathLst>
            </a:custGeom>
            <a:solidFill>
              <a:schemeClr val="accent1"/>
            </a:solidFill>
            <a:ln w="3874" cap="flat">
              <a:noFill/>
              <a:prstDash val="solid"/>
              <a:miter/>
            </a:ln>
          </p:spPr>
          <p:txBody>
            <a:bodyPr rtlCol="0" anchor="ctr"/>
            <a:lstStyle/>
            <a:p>
              <a:endParaRPr lang="zh-CN" altLang="en-US"/>
            </a:p>
          </p:txBody>
        </p:sp>
        <p:sp>
          <p:nvSpPr>
            <p:cNvPr id="69" name="任意多边形: 形状 68"/>
            <p:cNvSpPr/>
            <p:nvPr/>
          </p:nvSpPr>
          <p:spPr>
            <a:xfrm>
              <a:off x="3330116" y="3619810"/>
              <a:ext cx="34997" cy="34765"/>
            </a:xfrm>
            <a:custGeom>
              <a:avLst/>
              <a:gdLst>
                <a:gd name="connsiteX0" fmla="*/ 31671 w 34997"/>
                <a:gd name="connsiteY0" fmla="*/ 1851 h 34765"/>
                <a:gd name="connsiteX1" fmla="*/ 34313 w 34997"/>
                <a:gd name="connsiteY1" fmla="*/ -52 h 34765"/>
                <a:gd name="connsiteX2" fmla="*/ -651 w 34997"/>
                <a:gd name="connsiteY2" fmla="*/ 34484 h 34765"/>
                <a:gd name="connsiteX3" fmla="*/ 515 w 34997"/>
                <a:gd name="connsiteY3" fmla="*/ 20965 h 34765"/>
              </a:gdLst>
              <a:ahLst/>
              <a:cxnLst>
                <a:cxn ang="0">
                  <a:pos x="connsiteX0" y="connsiteY0"/>
                </a:cxn>
                <a:cxn ang="0">
                  <a:pos x="connsiteX1" y="connsiteY1"/>
                </a:cxn>
                <a:cxn ang="0">
                  <a:pos x="connsiteX2" y="connsiteY2"/>
                </a:cxn>
                <a:cxn ang="0">
                  <a:pos x="connsiteX3" y="connsiteY3"/>
                </a:cxn>
              </a:cxnLst>
              <a:rect l="l" t="t" r="r" b="b"/>
              <a:pathLst>
                <a:path w="34997" h="34765">
                  <a:moveTo>
                    <a:pt x="31671" y="1851"/>
                  </a:moveTo>
                  <a:cubicBezTo>
                    <a:pt x="31671" y="1851"/>
                    <a:pt x="34701" y="-596"/>
                    <a:pt x="34313" y="-52"/>
                  </a:cubicBezTo>
                  <a:cubicBezTo>
                    <a:pt x="29767" y="5581"/>
                    <a:pt x="48" y="26831"/>
                    <a:pt x="-651" y="34484"/>
                  </a:cubicBezTo>
                  <a:cubicBezTo>
                    <a:pt x="-651" y="36310"/>
                    <a:pt x="515" y="20965"/>
                    <a:pt x="515" y="20965"/>
                  </a:cubicBezTo>
                  <a:close/>
                </a:path>
              </a:pathLst>
            </a:custGeom>
            <a:solidFill>
              <a:srgbClr val="E9EDFB"/>
            </a:solidFill>
            <a:ln w="3874" cap="flat">
              <a:noFill/>
              <a:prstDash val="solid"/>
              <a:miter/>
            </a:ln>
          </p:spPr>
          <p:txBody>
            <a:bodyPr rtlCol="0" anchor="ctr"/>
            <a:lstStyle/>
            <a:p>
              <a:endParaRPr lang="zh-CN" altLang="en-US"/>
            </a:p>
          </p:txBody>
        </p:sp>
        <p:sp>
          <p:nvSpPr>
            <p:cNvPr id="70" name="任意多边形: 形状 69"/>
            <p:cNvSpPr/>
            <p:nvPr/>
          </p:nvSpPr>
          <p:spPr>
            <a:xfrm>
              <a:off x="1744493" y="2708396"/>
              <a:ext cx="523283" cy="1312716"/>
            </a:xfrm>
            <a:custGeom>
              <a:avLst/>
              <a:gdLst>
                <a:gd name="connsiteX0" fmla="*/ 0 w 523283"/>
                <a:gd name="connsiteY0" fmla="*/ 0 h 1312716"/>
                <a:gd name="connsiteX1" fmla="*/ 523284 w 523283"/>
                <a:gd name="connsiteY1" fmla="*/ 1312716 h 1312716"/>
                <a:gd name="connsiteX2" fmla="*/ 490341 w 523283"/>
                <a:gd name="connsiteY2" fmla="*/ 1312716 h 1312716"/>
                <a:gd name="connsiteX3" fmla="*/ 0 w 523283"/>
                <a:gd name="connsiteY3" fmla="*/ 0 h 1312716"/>
              </a:gdLst>
              <a:ahLst/>
              <a:cxnLst>
                <a:cxn ang="0">
                  <a:pos x="connsiteX0" y="connsiteY0"/>
                </a:cxn>
                <a:cxn ang="0">
                  <a:pos x="connsiteX1" y="connsiteY1"/>
                </a:cxn>
                <a:cxn ang="0">
                  <a:pos x="connsiteX2" y="connsiteY2"/>
                </a:cxn>
                <a:cxn ang="0">
                  <a:pos x="connsiteX3" y="connsiteY3"/>
                </a:cxn>
              </a:cxnLst>
              <a:rect l="l" t="t" r="r" b="b"/>
              <a:pathLst>
                <a:path w="523283" h="1312716">
                  <a:moveTo>
                    <a:pt x="0" y="0"/>
                  </a:moveTo>
                  <a:lnTo>
                    <a:pt x="523284" y="1312716"/>
                  </a:lnTo>
                  <a:lnTo>
                    <a:pt x="490341" y="1312716"/>
                  </a:lnTo>
                  <a:lnTo>
                    <a:pt x="0" y="0"/>
                  </a:ln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71" name="任意多边形: 形状 70"/>
            <p:cNvSpPr/>
            <p:nvPr/>
          </p:nvSpPr>
          <p:spPr>
            <a:xfrm>
              <a:off x="1715647" y="2485485"/>
              <a:ext cx="38598" cy="222910"/>
            </a:xfrm>
            <a:custGeom>
              <a:avLst/>
              <a:gdLst>
                <a:gd name="connsiteX0" fmla="*/ 23611 w 38598"/>
                <a:gd name="connsiteY0" fmla="*/ -131 h 222910"/>
                <a:gd name="connsiteX1" fmla="*/ 28195 w 38598"/>
                <a:gd name="connsiteY1" fmla="*/ 222779 h 222910"/>
                <a:gd name="connsiteX2" fmla="*/ 23611 w 38598"/>
                <a:gd name="connsiteY2" fmla="*/ -131 h 222910"/>
              </a:gdLst>
              <a:ahLst/>
              <a:cxnLst>
                <a:cxn ang="0">
                  <a:pos x="connsiteX0" y="connsiteY0"/>
                </a:cxn>
                <a:cxn ang="0">
                  <a:pos x="connsiteX1" y="connsiteY1"/>
                </a:cxn>
                <a:cxn ang="0">
                  <a:pos x="connsiteX2" y="connsiteY2"/>
                </a:cxn>
              </a:cxnLst>
              <a:rect l="l" t="t" r="r" b="b"/>
              <a:pathLst>
                <a:path w="38598" h="222910">
                  <a:moveTo>
                    <a:pt x="23611" y="-131"/>
                  </a:moveTo>
                  <a:cubicBezTo>
                    <a:pt x="23611" y="-131"/>
                    <a:pt x="52553" y="174957"/>
                    <a:pt x="28195" y="222779"/>
                  </a:cubicBezTo>
                  <a:cubicBezTo>
                    <a:pt x="28195" y="222779"/>
                    <a:pt x="-33534" y="122823"/>
                    <a:pt x="2361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72" name="任意多边形: 形状 71"/>
            <p:cNvSpPr/>
            <p:nvPr/>
          </p:nvSpPr>
          <p:spPr>
            <a:xfrm>
              <a:off x="1778052" y="2533152"/>
              <a:ext cx="93784" cy="176448"/>
            </a:xfrm>
            <a:custGeom>
              <a:avLst/>
              <a:gdLst>
                <a:gd name="connsiteX0" fmla="*/ 93134 w 93784"/>
                <a:gd name="connsiteY0" fmla="*/ -131 h 176448"/>
                <a:gd name="connsiteX1" fmla="*/ -102 w 93784"/>
                <a:gd name="connsiteY1" fmla="*/ 176317 h 176448"/>
                <a:gd name="connsiteX2" fmla="*/ 93134 w 93784"/>
                <a:gd name="connsiteY2" fmla="*/ -131 h 176448"/>
              </a:gdLst>
              <a:ahLst/>
              <a:cxnLst>
                <a:cxn ang="0">
                  <a:pos x="connsiteX0" y="connsiteY0"/>
                </a:cxn>
                <a:cxn ang="0">
                  <a:pos x="connsiteX1" y="connsiteY1"/>
                </a:cxn>
                <a:cxn ang="0">
                  <a:pos x="connsiteX2" y="connsiteY2"/>
                </a:cxn>
              </a:cxnLst>
              <a:rect l="l" t="t" r="r" b="b"/>
              <a:pathLst>
                <a:path w="93784" h="176448">
                  <a:moveTo>
                    <a:pt x="93134" y="-131"/>
                  </a:moveTo>
                  <a:cubicBezTo>
                    <a:pt x="93134" y="-131"/>
                    <a:pt x="42826" y="147686"/>
                    <a:pt x="-102" y="176317"/>
                  </a:cubicBezTo>
                  <a:cubicBezTo>
                    <a:pt x="-296" y="176317"/>
                    <a:pt x="-12805" y="75468"/>
                    <a:pt x="93134"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73" name="任意多边形: 形状 72"/>
            <p:cNvSpPr/>
            <p:nvPr/>
          </p:nvSpPr>
          <p:spPr>
            <a:xfrm>
              <a:off x="1598111" y="2443257"/>
              <a:ext cx="138977" cy="257679"/>
            </a:xfrm>
            <a:custGeom>
              <a:avLst/>
              <a:gdLst>
                <a:gd name="connsiteX0" fmla="*/ 1255 w 138977"/>
                <a:gd name="connsiteY0" fmla="*/ -131 h 257679"/>
                <a:gd name="connsiteX1" fmla="*/ 137690 w 138977"/>
                <a:gd name="connsiteY1" fmla="*/ 257548 h 257679"/>
                <a:gd name="connsiteX2" fmla="*/ 1255 w 138977"/>
                <a:gd name="connsiteY2" fmla="*/ -131 h 257679"/>
              </a:gdLst>
              <a:ahLst/>
              <a:cxnLst>
                <a:cxn ang="0">
                  <a:pos x="connsiteX0" y="connsiteY0"/>
                </a:cxn>
                <a:cxn ang="0">
                  <a:pos x="connsiteX1" y="connsiteY1"/>
                </a:cxn>
                <a:cxn ang="0">
                  <a:pos x="connsiteX2" y="connsiteY2"/>
                </a:cxn>
              </a:cxnLst>
              <a:rect l="l" t="t" r="r" b="b"/>
              <a:pathLst>
                <a:path w="138977" h="257679">
                  <a:moveTo>
                    <a:pt x="1255" y="-131"/>
                  </a:moveTo>
                  <a:cubicBezTo>
                    <a:pt x="1255" y="-131"/>
                    <a:pt x="149189" y="187039"/>
                    <a:pt x="137690" y="257548"/>
                  </a:cubicBezTo>
                  <a:cubicBezTo>
                    <a:pt x="137690" y="257548"/>
                    <a:pt x="-19606" y="177910"/>
                    <a:pt x="1255"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74" name="任意多边形: 形状 73"/>
            <p:cNvSpPr/>
            <p:nvPr/>
          </p:nvSpPr>
          <p:spPr>
            <a:xfrm>
              <a:off x="1833835" y="2596630"/>
              <a:ext cx="104626" cy="261762"/>
            </a:xfrm>
            <a:custGeom>
              <a:avLst/>
              <a:gdLst>
                <a:gd name="connsiteX0" fmla="*/ 103976 w 104626"/>
                <a:gd name="connsiteY0" fmla="*/ -131 h 261762"/>
                <a:gd name="connsiteX1" fmla="*/ 37934 w 104626"/>
                <a:gd name="connsiteY1" fmla="*/ 242242 h 261762"/>
                <a:gd name="connsiteX2" fmla="*/ 25697 w 104626"/>
                <a:gd name="connsiteY2" fmla="*/ 261472 h 261762"/>
                <a:gd name="connsiteX3" fmla="*/ -292 w 104626"/>
                <a:gd name="connsiteY3" fmla="*/ 197295 h 261762"/>
                <a:gd name="connsiteX4" fmla="*/ 103976 w 104626"/>
                <a:gd name="connsiteY4" fmla="*/ -131 h 261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626" h="261762">
                  <a:moveTo>
                    <a:pt x="103976" y="-131"/>
                  </a:moveTo>
                  <a:cubicBezTo>
                    <a:pt x="103976" y="-131"/>
                    <a:pt x="54988" y="189020"/>
                    <a:pt x="37934" y="242242"/>
                  </a:cubicBezTo>
                  <a:cubicBezTo>
                    <a:pt x="34049" y="254751"/>
                    <a:pt x="29776" y="260462"/>
                    <a:pt x="25697" y="261472"/>
                  </a:cubicBezTo>
                  <a:cubicBezTo>
                    <a:pt x="13537" y="264464"/>
                    <a:pt x="2388" y="224800"/>
                    <a:pt x="-292" y="197295"/>
                  </a:cubicBezTo>
                  <a:cubicBezTo>
                    <a:pt x="-3634" y="160661"/>
                    <a:pt x="15285" y="46953"/>
                    <a:pt x="103976"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75" name="任意多边形: 形状 74"/>
            <p:cNvSpPr/>
            <p:nvPr/>
          </p:nvSpPr>
          <p:spPr>
            <a:xfrm>
              <a:off x="1844604" y="2854903"/>
              <a:ext cx="13488" cy="141925"/>
            </a:xfrm>
            <a:custGeom>
              <a:avLst/>
              <a:gdLst>
                <a:gd name="connsiteX0" fmla="*/ 12441 w 13488"/>
                <a:gd name="connsiteY0" fmla="*/ 169 h 141925"/>
                <a:gd name="connsiteX1" fmla="*/ 12830 w 13488"/>
                <a:gd name="connsiteY1" fmla="*/ 752 h 141925"/>
                <a:gd name="connsiteX2" fmla="*/ 11004 w 13488"/>
                <a:gd name="connsiteY2" fmla="*/ 136992 h 141925"/>
                <a:gd name="connsiteX3" fmla="*/ -651 w 13488"/>
                <a:gd name="connsiteY3" fmla="*/ 112828 h 141925"/>
              </a:gdLst>
              <a:ahLst/>
              <a:cxnLst>
                <a:cxn ang="0">
                  <a:pos x="connsiteX0" y="connsiteY0"/>
                </a:cxn>
                <a:cxn ang="0">
                  <a:pos x="connsiteX1" y="connsiteY1"/>
                </a:cxn>
                <a:cxn ang="0">
                  <a:pos x="connsiteX2" y="connsiteY2"/>
                </a:cxn>
                <a:cxn ang="0">
                  <a:pos x="connsiteX3" y="connsiteY3"/>
                </a:cxn>
              </a:cxnLst>
              <a:rect l="l" t="t" r="r" b="b"/>
              <a:pathLst>
                <a:path w="13488" h="141925">
                  <a:moveTo>
                    <a:pt x="12441" y="169"/>
                  </a:moveTo>
                  <a:cubicBezTo>
                    <a:pt x="12441" y="169"/>
                    <a:pt x="12907" y="-802"/>
                    <a:pt x="12830" y="752"/>
                  </a:cubicBezTo>
                  <a:cubicBezTo>
                    <a:pt x="12014" y="17573"/>
                    <a:pt x="6886" y="119666"/>
                    <a:pt x="11004" y="136992"/>
                  </a:cubicBezTo>
                  <a:cubicBezTo>
                    <a:pt x="15549" y="155911"/>
                    <a:pt x="-651" y="112828"/>
                    <a:pt x="-651" y="112828"/>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76" name="任意多边形: 形状 75"/>
            <p:cNvSpPr/>
            <p:nvPr/>
          </p:nvSpPr>
          <p:spPr>
            <a:xfrm>
              <a:off x="1777669" y="2707256"/>
              <a:ext cx="9018" cy="106966"/>
            </a:xfrm>
            <a:custGeom>
              <a:avLst/>
              <a:gdLst>
                <a:gd name="connsiteX0" fmla="*/ 49 w 9018"/>
                <a:gd name="connsiteY0" fmla="*/ 426 h 106966"/>
                <a:gd name="connsiteX1" fmla="*/ 1680 w 9018"/>
                <a:gd name="connsiteY1" fmla="*/ 77 h 106966"/>
                <a:gd name="connsiteX2" fmla="*/ 7391 w 9018"/>
                <a:gd name="connsiteY2" fmla="*/ 101082 h 106966"/>
                <a:gd name="connsiteX3" fmla="*/ -651 w 9018"/>
                <a:gd name="connsiteY3" fmla="*/ 86203 h 106966"/>
              </a:gdLst>
              <a:ahLst/>
              <a:cxnLst>
                <a:cxn ang="0">
                  <a:pos x="connsiteX0" y="connsiteY0"/>
                </a:cxn>
                <a:cxn ang="0">
                  <a:pos x="connsiteX1" y="connsiteY1"/>
                </a:cxn>
                <a:cxn ang="0">
                  <a:pos x="connsiteX2" y="connsiteY2"/>
                </a:cxn>
                <a:cxn ang="0">
                  <a:pos x="connsiteX3" y="connsiteY3"/>
                </a:cxn>
              </a:cxnLst>
              <a:rect l="l" t="t" r="r" b="b"/>
              <a:pathLst>
                <a:path w="9018" h="106966">
                  <a:moveTo>
                    <a:pt x="49" y="426"/>
                  </a:moveTo>
                  <a:cubicBezTo>
                    <a:pt x="49" y="426"/>
                    <a:pt x="1875" y="-545"/>
                    <a:pt x="1680" y="77"/>
                  </a:cubicBezTo>
                  <a:cubicBezTo>
                    <a:pt x="-2787" y="16471"/>
                    <a:pt x="3273" y="83717"/>
                    <a:pt x="7391" y="101082"/>
                  </a:cubicBezTo>
                  <a:cubicBezTo>
                    <a:pt x="11898" y="120001"/>
                    <a:pt x="-651" y="86203"/>
                    <a:pt x="-651" y="86203"/>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77" name="任意多边形: 形状 76"/>
            <p:cNvSpPr/>
            <p:nvPr/>
          </p:nvSpPr>
          <p:spPr>
            <a:xfrm>
              <a:off x="1888160" y="2670558"/>
              <a:ext cx="94820" cy="324542"/>
            </a:xfrm>
            <a:custGeom>
              <a:avLst/>
              <a:gdLst>
                <a:gd name="connsiteX0" fmla="*/ 94170 w 94820"/>
                <a:gd name="connsiteY0" fmla="*/ -131 h 324542"/>
                <a:gd name="connsiteX1" fmla="*/ 54196 w 94820"/>
                <a:gd name="connsiteY1" fmla="*/ 302962 h 324542"/>
                <a:gd name="connsiteX2" fmla="*/ -192 w 94820"/>
                <a:gd name="connsiteY2" fmla="*/ 219827 h 324542"/>
                <a:gd name="connsiteX3" fmla="*/ 94170 w 94820"/>
                <a:gd name="connsiteY3" fmla="*/ -131 h 324542"/>
              </a:gdLst>
              <a:ahLst/>
              <a:cxnLst>
                <a:cxn ang="0">
                  <a:pos x="connsiteX0" y="connsiteY0"/>
                </a:cxn>
                <a:cxn ang="0">
                  <a:pos x="connsiteX1" y="connsiteY1"/>
                </a:cxn>
                <a:cxn ang="0">
                  <a:pos x="connsiteX2" y="connsiteY2"/>
                </a:cxn>
                <a:cxn ang="0">
                  <a:pos x="connsiteX3" y="connsiteY3"/>
                </a:cxn>
              </a:cxnLst>
              <a:rect l="l" t="t" r="r" b="b"/>
              <a:pathLst>
                <a:path w="94820" h="324542">
                  <a:moveTo>
                    <a:pt x="94170" y="-131"/>
                  </a:moveTo>
                  <a:cubicBezTo>
                    <a:pt x="94170" y="-131"/>
                    <a:pt x="83448" y="246244"/>
                    <a:pt x="54196" y="302962"/>
                  </a:cubicBezTo>
                  <a:cubicBezTo>
                    <a:pt x="16940" y="375064"/>
                    <a:pt x="-4077" y="244301"/>
                    <a:pt x="-192" y="219827"/>
                  </a:cubicBezTo>
                  <a:cubicBezTo>
                    <a:pt x="3693" y="195353"/>
                    <a:pt x="12279" y="54839"/>
                    <a:pt x="94170"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78" name="任意多边形: 形状 77"/>
            <p:cNvSpPr/>
            <p:nvPr/>
          </p:nvSpPr>
          <p:spPr>
            <a:xfrm>
              <a:off x="1777669" y="2707256"/>
              <a:ext cx="9018" cy="106966"/>
            </a:xfrm>
            <a:custGeom>
              <a:avLst/>
              <a:gdLst>
                <a:gd name="connsiteX0" fmla="*/ 49 w 9018"/>
                <a:gd name="connsiteY0" fmla="*/ 426 h 106966"/>
                <a:gd name="connsiteX1" fmla="*/ 1680 w 9018"/>
                <a:gd name="connsiteY1" fmla="*/ 77 h 106966"/>
                <a:gd name="connsiteX2" fmla="*/ 7391 w 9018"/>
                <a:gd name="connsiteY2" fmla="*/ 101082 h 106966"/>
                <a:gd name="connsiteX3" fmla="*/ -651 w 9018"/>
                <a:gd name="connsiteY3" fmla="*/ 86203 h 106966"/>
              </a:gdLst>
              <a:ahLst/>
              <a:cxnLst>
                <a:cxn ang="0">
                  <a:pos x="connsiteX0" y="connsiteY0"/>
                </a:cxn>
                <a:cxn ang="0">
                  <a:pos x="connsiteX1" y="connsiteY1"/>
                </a:cxn>
                <a:cxn ang="0">
                  <a:pos x="connsiteX2" y="connsiteY2"/>
                </a:cxn>
                <a:cxn ang="0">
                  <a:pos x="connsiteX3" y="connsiteY3"/>
                </a:cxn>
              </a:cxnLst>
              <a:rect l="l" t="t" r="r" b="b"/>
              <a:pathLst>
                <a:path w="9018" h="106966">
                  <a:moveTo>
                    <a:pt x="49" y="426"/>
                  </a:moveTo>
                  <a:cubicBezTo>
                    <a:pt x="49" y="426"/>
                    <a:pt x="1875" y="-545"/>
                    <a:pt x="1680" y="77"/>
                  </a:cubicBezTo>
                  <a:cubicBezTo>
                    <a:pt x="-2787" y="16471"/>
                    <a:pt x="3273" y="83717"/>
                    <a:pt x="7391" y="101082"/>
                  </a:cubicBezTo>
                  <a:cubicBezTo>
                    <a:pt x="11898" y="120001"/>
                    <a:pt x="-651" y="86203"/>
                    <a:pt x="-651" y="86203"/>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79" name="任意多边形: 形状 78"/>
            <p:cNvSpPr/>
            <p:nvPr/>
          </p:nvSpPr>
          <p:spPr>
            <a:xfrm>
              <a:off x="1905635" y="2986113"/>
              <a:ext cx="13171" cy="158192"/>
            </a:xfrm>
            <a:custGeom>
              <a:avLst/>
              <a:gdLst>
                <a:gd name="connsiteX0" fmla="*/ 12092 w 13171"/>
                <a:gd name="connsiteY0" fmla="*/ 226 h 158192"/>
                <a:gd name="connsiteX1" fmla="*/ 12519 w 13171"/>
                <a:gd name="connsiteY1" fmla="*/ 848 h 158192"/>
                <a:gd name="connsiteX2" fmla="*/ 11004 w 13171"/>
                <a:gd name="connsiteY2" fmla="*/ 152705 h 158192"/>
                <a:gd name="connsiteX3" fmla="*/ -651 w 13171"/>
                <a:gd name="connsiteY3" fmla="*/ 125783 h 158192"/>
              </a:gdLst>
              <a:ahLst/>
              <a:cxnLst>
                <a:cxn ang="0">
                  <a:pos x="connsiteX0" y="connsiteY0"/>
                </a:cxn>
                <a:cxn ang="0">
                  <a:pos x="connsiteX1" y="connsiteY1"/>
                </a:cxn>
                <a:cxn ang="0">
                  <a:pos x="connsiteX2" y="connsiteY2"/>
                </a:cxn>
                <a:cxn ang="0">
                  <a:pos x="connsiteX3" y="connsiteY3"/>
                </a:cxn>
              </a:cxnLst>
              <a:rect l="l" t="t" r="r" b="b"/>
              <a:pathLst>
                <a:path w="13171" h="158192">
                  <a:moveTo>
                    <a:pt x="12092" y="226"/>
                  </a:moveTo>
                  <a:cubicBezTo>
                    <a:pt x="12092" y="226"/>
                    <a:pt x="12558" y="-900"/>
                    <a:pt x="12519" y="848"/>
                  </a:cubicBezTo>
                  <a:cubicBezTo>
                    <a:pt x="11742" y="19612"/>
                    <a:pt x="6808" y="133398"/>
                    <a:pt x="11004" y="152705"/>
                  </a:cubicBezTo>
                  <a:cubicBezTo>
                    <a:pt x="15549" y="173800"/>
                    <a:pt x="-651" y="125783"/>
                    <a:pt x="-651" y="125783"/>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80" name="任意多边形: 形状 79"/>
            <p:cNvSpPr/>
            <p:nvPr/>
          </p:nvSpPr>
          <p:spPr>
            <a:xfrm>
              <a:off x="1961349" y="2764958"/>
              <a:ext cx="169643" cy="364008"/>
            </a:xfrm>
            <a:custGeom>
              <a:avLst/>
              <a:gdLst>
                <a:gd name="connsiteX0" fmla="*/ 168993 w 169643"/>
                <a:gd name="connsiteY0" fmla="*/ -131 h 364008"/>
                <a:gd name="connsiteX1" fmla="*/ 53186 w 169643"/>
                <a:gd name="connsiteY1" fmla="*/ 342898 h 364008"/>
                <a:gd name="connsiteX2" fmla="*/ 3500 w 169643"/>
                <a:gd name="connsiteY2" fmla="*/ 233696 h 364008"/>
                <a:gd name="connsiteX3" fmla="*/ 168993 w 169643"/>
                <a:gd name="connsiteY3" fmla="*/ -131 h 364008"/>
              </a:gdLst>
              <a:ahLst/>
              <a:cxnLst>
                <a:cxn ang="0">
                  <a:pos x="connsiteX0" y="connsiteY0"/>
                </a:cxn>
                <a:cxn ang="0">
                  <a:pos x="connsiteX1" y="connsiteY1"/>
                </a:cxn>
                <a:cxn ang="0">
                  <a:pos x="connsiteX2" y="connsiteY2"/>
                </a:cxn>
                <a:cxn ang="0">
                  <a:pos x="connsiteX3" y="connsiteY3"/>
                </a:cxn>
              </a:cxnLst>
              <a:rect l="l" t="t" r="r" b="b"/>
              <a:pathLst>
                <a:path w="169643" h="364008">
                  <a:moveTo>
                    <a:pt x="168993" y="-131"/>
                  </a:moveTo>
                  <a:cubicBezTo>
                    <a:pt x="168993" y="-131"/>
                    <a:pt x="96308" y="282217"/>
                    <a:pt x="53186" y="342898"/>
                  </a:cubicBezTo>
                  <a:cubicBezTo>
                    <a:pt x="-1667" y="420128"/>
                    <a:pt x="-6445" y="261317"/>
                    <a:pt x="3500" y="233696"/>
                  </a:cubicBezTo>
                  <a:cubicBezTo>
                    <a:pt x="13445" y="206075"/>
                    <a:pt x="74397" y="50255"/>
                    <a:pt x="168993"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81" name="任意多边形: 形状 80"/>
            <p:cNvSpPr/>
            <p:nvPr/>
          </p:nvSpPr>
          <p:spPr>
            <a:xfrm>
              <a:off x="1961731" y="3122790"/>
              <a:ext cx="24710" cy="163206"/>
            </a:xfrm>
            <a:custGeom>
              <a:avLst/>
              <a:gdLst>
                <a:gd name="connsiteX0" fmla="*/ 22775 w 24710"/>
                <a:gd name="connsiteY0" fmla="*/ 3169 h 163206"/>
                <a:gd name="connsiteX1" fmla="*/ 24057 w 24710"/>
                <a:gd name="connsiteY1" fmla="*/ 333 h 163206"/>
                <a:gd name="connsiteX2" fmla="*/ 12403 w 24710"/>
                <a:gd name="connsiteY2" fmla="*/ 156736 h 163206"/>
                <a:gd name="connsiteX3" fmla="*/ -651 w 24710"/>
                <a:gd name="connsiteY3" fmla="*/ 130824 h 163206"/>
              </a:gdLst>
              <a:ahLst/>
              <a:cxnLst>
                <a:cxn ang="0">
                  <a:pos x="connsiteX0" y="connsiteY0"/>
                </a:cxn>
                <a:cxn ang="0">
                  <a:pos x="connsiteX1" y="connsiteY1"/>
                </a:cxn>
                <a:cxn ang="0">
                  <a:pos x="connsiteX2" y="connsiteY2"/>
                </a:cxn>
                <a:cxn ang="0">
                  <a:pos x="connsiteX3" y="connsiteY3"/>
                </a:cxn>
              </a:cxnLst>
              <a:rect l="l" t="t" r="r" b="b"/>
              <a:pathLst>
                <a:path w="24710" h="163206">
                  <a:moveTo>
                    <a:pt x="22775" y="3169"/>
                  </a:moveTo>
                  <a:cubicBezTo>
                    <a:pt x="22775" y="3169"/>
                    <a:pt x="24135" y="-1609"/>
                    <a:pt x="24057" y="333"/>
                  </a:cubicBezTo>
                  <a:cubicBezTo>
                    <a:pt x="23163" y="21273"/>
                    <a:pt x="7702" y="135214"/>
                    <a:pt x="12403" y="156736"/>
                  </a:cubicBezTo>
                  <a:cubicBezTo>
                    <a:pt x="17530" y="180239"/>
                    <a:pt x="-651" y="130824"/>
                    <a:pt x="-651" y="130824"/>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82" name="任意多边形: 形状 81"/>
            <p:cNvSpPr/>
            <p:nvPr/>
          </p:nvSpPr>
          <p:spPr>
            <a:xfrm>
              <a:off x="2030216" y="2894517"/>
              <a:ext cx="185892" cy="379445"/>
            </a:xfrm>
            <a:custGeom>
              <a:avLst/>
              <a:gdLst>
                <a:gd name="connsiteX0" fmla="*/ 185242 w 185892"/>
                <a:gd name="connsiteY0" fmla="*/ -131 h 379445"/>
                <a:gd name="connsiteX1" fmla="*/ 45389 w 185892"/>
                <a:gd name="connsiteY1" fmla="*/ 357932 h 379445"/>
                <a:gd name="connsiteX2" fmla="*/ 8911 w 185892"/>
                <a:gd name="connsiteY2" fmla="*/ 213029 h 379445"/>
                <a:gd name="connsiteX3" fmla="*/ 185242 w 185892"/>
                <a:gd name="connsiteY3" fmla="*/ -131 h 379445"/>
              </a:gdLst>
              <a:ahLst/>
              <a:cxnLst>
                <a:cxn ang="0">
                  <a:pos x="connsiteX0" y="connsiteY0"/>
                </a:cxn>
                <a:cxn ang="0">
                  <a:pos x="connsiteX1" y="connsiteY1"/>
                </a:cxn>
                <a:cxn ang="0">
                  <a:pos x="connsiteX2" y="connsiteY2"/>
                </a:cxn>
                <a:cxn ang="0">
                  <a:pos x="connsiteX3" y="connsiteY3"/>
                </a:cxn>
              </a:cxnLst>
              <a:rect l="l" t="t" r="r" b="b"/>
              <a:pathLst>
                <a:path w="185892" h="379445">
                  <a:moveTo>
                    <a:pt x="185242" y="-131"/>
                  </a:moveTo>
                  <a:cubicBezTo>
                    <a:pt x="185242" y="-131"/>
                    <a:pt x="88549" y="293289"/>
                    <a:pt x="45389" y="357932"/>
                  </a:cubicBezTo>
                  <a:cubicBezTo>
                    <a:pt x="-9387" y="440173"/>
                    <a:pt x="-6240" y="262094"/>
                    <a:pt x="8911" y="213029"/>
                  </a:cubicBezTo>
                  <a:cubicBezTo>
                    <a:pt x="24528" y="162798"/>
                    <a:pt x="90725" y="53557"/>
                    <a:pt x="185242"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83" name="任意多边形: 形状 82"/>
            <p:cNvSpPr/>
            <p:nvPr/>
          </p:nvSpPr>
          <p:spPr>
            <a:xfrm>
              <a:off x="2023072" y="3268328"/>
              <a:ext cx="24555" cy="173869"/>
            </a:xfrm>
            <a:custGeom>
              <a:avLst/>
              <a:gdLst>
                <a:gd name="connsiteX0" fmla="*/ 22619 w 24555"/>
                <a:gd name="connsiteY0" fmla="*/ 3390 h 173869"/>
                <a:gd name="connsiteX1" fmla="*/ 23901 w 24555"/>
                <a:gd name="connsiteY1" fmla="*/ 360 h 173869"/>
                <a:gd name="connsiteX2" fmla="*/ 12441 w 24555"/>
                <a:gd name="connsiteY2" fmla="*/ 166979 h 173869"/>
                <a:gd name="connsiteX3" fmla="*/ -651 w 24555"/>
                <a:gd name="connsiteY3" fmla="*/ 139358 h 173869"/>
              </a:gdLst>
              <a:ahLst/>
              <a:cxnLst>
                <a:cxn ang="0">
                  <a:pos x="connsiteX0" y="connsiteY0"/>
                </a:cxn>
                <a:cxn ang="0">
                  <a:pos x="connsiteX1" y="connsiteY1"/>
                </a:cxn>
                <a:cxn ang="0">
                  <a:pos x="connsiteX2" y="connsiteY2"/>
                </a:cxn>
                <a:cxn ang="0">
                  <a:pos x="connsiteX3" y="connsiteY3"/>
                </a:cxn>
              </a:cxnLst>
              <a:rect l="l" t="t" r="r" b="b"/>
              <a:pathLst>
                <a:path w="24555" h="173869">
                  <a:moveTo>
                    <a:pt x="22619" y="3390"/>
                  </a:moveTo>
                  <a:cubicBezTo>
                    <a:pt x="22619" y="3390"/>
                    <a:pt x="23979" y="-1699"/>
                    <a:pt x="23901" y="360"/>
                  </a:cubicBezTo>
                  <a:cubicBezTo>
                    <a:pt x="23047" y="22697"/>
                    <a:pt x="7702" y="144098"/>
                    <a:pt x="12441" y="166979"/>
                  </a:cubicBezTo>
                  <a:cubicBezTo>
                    <a:pt x="17569" y="192036"/>
                    <a:pt x="-651" y="139358"/>
                    <a:pt x="-651" y="139358"/>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84" name="任意多边形: 形状 83"/>
            <p:cNvSpPr/>
            <p:nvPr/>
          </p:nvSpPr>
          <p:spPr>
            <a:xfrm>
              <a:off x="2088660" y="3037361"/>
              <a:ext cx="185875" cy="379460"/>
            </a:xfrm>
            <a:custGeom>
              <a:avLst/>
              <a:gdLst>
                <a:gd name="connsiteX0" fmla="*/ 185225 w 185875"/>
                <a:gd name="connsiteY0" fmla="*/ -131 h 379460"/>
                <a:gd name="connsiteX1" fmla="*/ 45372 w 185875"/>
                <a:gd name="connsiteY1" fmla="*/ 357932 h 379460"/>
                <a:gd name="connsiteX2" fmla="*/ 8894 w 185875"/>
                <a:gd name="connsiteY2" fmla="*/ 213067 h 379460"/>
                <a:gd name="connsiteX3" fmla="*/ 185225 w 185875"/>
                <a:gd name="connsiteY3" fmla="*/ -131 h 379460"/>
              </a:gdLst>
              <a:ahLst/>
              <a:cxnLst>
                <a:cxn ang="0">
                  <a:pos x="connsiteX0" y="connsiteY0"/>
                </a:cxn>
                <a:cxn ang="0">
                  <a:pos x="connsiteX1" y="connsiteY1"/>
                </a:cxn>
                <a:cxn ang="0">
                  <a:pos x="connsiteX2" y="connsiteY2"/>
                </a:cxn>
                <a:cxn ang="0">
                  <a:pos x="connsiteX3" y="connsiteY3"/>
                </a:cxn>
              </a:cxnLst>
              <a:rect l="l" t="t" r="r" b="b"/>
              <a:pathLst>
                <a:path w="185875" h="379460">
                  <a:moveTo>
                    <a:pt x="185225" y="-131"/>
                  </a:moveTo>
                  <a:cubicBezTo>
                    <a:pt x="185225" y="-131"/>
                    <a:pt x="88493" y="293289"/>
                    <a:pt x="45372" y="357932"/>
                  </a:cubicBezTo>
                  <a:cubicBezTo>
                    <a:pt x="-9404" y="440212"/>
                    <a:pt x="-6218" y="262094"/>
                    <a:pt x="8894" y="213067"/>
                  </a:cubicBezTo>
                  <a:cubicBezTo>
                    <a:pt x="24472" y="162681"/>
                    <a:pt x="90708" y="53479"/>
                    <a:pt x="185225"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85" name="任意多边形: 形状 84"/>
            <p:cNvSpPr/>
            <p:nvPr/>
          </p:nvSpPr>
          <p:spPr>
            <a:xfrm>
              <a:off x="2079052" y="3411095"/>
              <a:ext cx="26963" cy="177428"/>
            </a:xfrm>
            <a:custGeom>
              <a:avLst/>
              <a:gdLst>
                <a:gd name="connsiteX0" fmla="*/ 25067 w 26963"/>
                <a:gd name="connsiteY0" fmla="*/ 3390 h 177428"/>
                <a:gd name="connsiteX1" fmla="*/ 26310 w 26963"/>
                <a:gd name="connsiteY1" fmla="*/ 360 h 177428"/>
                <a:gd name="connsiteX2" fmla="*/ 14889 w 26963"/>
                <a:gd name="connsiteY2" fmla="*/ 170980 h 177428"/>
                <a:gd name="connsiteX3" fmla="*/ -651 w 26963"/>
                <a:gd name="connsiteY3" fmla="*/ 138465 h 177428"/>
              </a:gdLst>
              <a:ahLst/>
              <a:cxnLst>
                <a:cxn ang="0">
                  <a:pos x="connsiteX0" y="connsiteY0"/>
                </a:cxn>
                <a:cxn ang="0">
                  <a:pos x="connsiteX1" y="connsiteY1"/>
                </a:cxn>
                <a:cxn ang="0">
                  <a:pos x="connsiteX2" y="connsiteY2"/>
                </a:cxn>
                <a:cxn ang="0">
                  <a:pos x="connsiteX3" y="connsiteY3"/>
                </a:cxn>
              </a:cxnLst>
              <a:rect l="l" t="t" r="r" b="b"/>
              <a:pathLst>
                <a:path w="26963" h="177428">
                  <a:moveTo>
                    <a:pt x="25067" y="3390"/>
                  </a:moveTo>
                  <a:cubicBezTo>
                    <a:pt x="25067" y="3390"/>
                    <a:pt x="26388" y="-1699"/>
                    <a:pt x="26310" y="360"/>
                  </a:cubicBezTo>
                  <a:cubicBezTo>
                    <a:pt x="25456" y="22658"/>
                    <a:pt x="10188" y="147982"/>
                    <a:pt x="14889" y="170980"/>
                  </a:cubicBezTo>
                  <a:cubicBezTo>
                    <a:pt x="20056" y="196038"/>
                    <a:pt x="-651" y="138465"/>
                    <a:pt x="-651" y="138465"/>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86" name="任意多边形: 形状 85"/>
            <p:cNvSpPr/>
            <p:nvPr/>
          </p:nvSpPr>
          <p:spPr>
            <a:xfrm>
              <a:off x="2162617" y="3161675"/>
              <a:ext cx="211253" cy="388258"/>
            </a:xfrm>
            <a:custGeom>
              <a:avLst/>
              <a:gdLst>
                <a:gd name="connsiteX0" fmla="*/ 210603 w 211253"/>
                <a:gd name="connsiteY0" fmla="*/ -131 h 388258"/>
                <a:gd name="connsiteX1" fmla="*/ 39672 w 211253"/>
                <a:gd name="connsiteY1" fmla="*/ 368654 h 388258"/>
                <a:gd name="connsiteX2" fmla="*/ 12245 w 211253"/>
                <a:gd name="connsiteY2" fmla="*/ 199859 h 388258"/>
                <a:gd name="connsiteX3" fmla="*/ 210603 w 211253"/>
                <a:gd name="connsiteY3" fmla="*/ -131 h 388258"/>
              </a:gdLst>
              <a:ahLst/>
              <a:cxnLst>
                <a:cxn ang="0">
                  <a:pos x="connsiteX0" y="connsiteY0"/>
                </a:cxn>
                <a:cxn ang="0">
                  <a:pos x="connsiteX1" y="connsiteY1"/>
                </a:cxn>
                <a:cxn ang="0">
                  <a:pos x="connsiteX2" y="connsiteY2"/>
                </a:cxn>
                <a:cxn ang="0">
                  <a:pos x="connsiteX3" y="connsiteY3"/>
                </a:cxn>
              </a:cxnLst>
              <a:rect l="l" t="t" r="r" b="b"/>
              <a:pathLst>
                <a:path w="211253" h="388258">
                  <a:moveTo>
                    <a:pt x="210603" y="-131"/>
                  </a:moveTo>
                  <a:cubicBezTo>
                    <a:pt x="210603" y="-131"/>
                    <a:pt x="82637" y="304011"/>
                    <a:pt x="39672" y="368654"/>
                  </a:cubicBezTo>
                  <a:cubicBezTo>
                    <a:pt x="-15104" y="450934"/>
                    <a:pt x="-3061" y="248924"/>
                    <a:pt x="12245" y="199859"/>
                  </a:cubicBezTo>
                  <a:cubicBezTo>
                    <a:pt x="27667" y="149551"/>
                    <a:pt x="116086" y="53479"/>
                    <a:pt x="210603" y="-131"/>
                  </a:cubicBezTo>
                  <a:close/>
                </a:path>
              </a:pathLst>
            </a:custGeom>
            <a:solidFill>
              <a:srgbClr val="E9EDFB"/>
            </a:solidFill>
            <a:ln w="3874" cap="flat">
              <a:noFill/>
              <a:prstDash val="solid"/>
              <a:miter/>
            </a:ln>
          </p:spPr>
          <p:txBody>
            <a:bodyPr rtlCol="0" anchor="ctr"/>
            <a:lstStyle/>
            <a:p>
              <a:endParaRPr lang="zh-CN" altLang="en-US"/>
            </a:p>
          </p:txBody>
        </p:sp>
        <p:sp>
          <p:nvSpPr>
            <p:cNvPr id="87" name="任意多边形: 形状 86"/>
            <p:cNvSpPr/>
            <p:nvPr/>
          </p:nvSpPr>
          <p:spPr>
            <a:xfrm>
              <a:off x="2143968" y="3546942"/>
              <a:ext cx="35938" cy="212402"/>
            </a:xfrm>
            <a:custGeom>
              <a:avLst/>
              <a:gdLst>
                <a:gd name="connsiteX0" fmla="*/ 34352 w 35938"/>
                <a:gd name="connsiteY0" fmla="*/ 1180 h 212402"/>
                <a:gd name="connsiteX1" fmla="*/ 35284 w 35938"/>
                <a:gd name="connsiteY1" fmla="*/ 908 h 212402"/>
                <a:gd name="connsiteX2" fmla="*/ 18424 w 35938"/>
                <a:gd name="connsiteY2" fmla="*/ 204588 h 212402"/>
                <a:gd name="connsiteX3" fmla="*/ -651 w 35938"/>
                <a:gd name="connsiteY3" fmla="*/ 166284 h 212402"/>
              </a:gdLst>
              <a:ahLst/>
              <a:cxnLst>
                <a:cxn ang="0">
                  <a:pos x="connsiteX0" y="connsiteY0"/>
                </a:cxn>
                <a:cxn ang="0">
                  <a:pos x="connsiteX1" y="connsiteY1"/>
                </a:cxn>
                <a:cxn ang="0">
                  <a:pos x="connsiteX2" y="connsiteY2"/>
                </a:cxn>
                <a:cxn ang="0">
                  <a:pos x="connsiteX3" y="connsiteY3"/>
                </a:cxn>
              </a:cxnLst>
              <a:rect l="l" t="t" r="r" b="b"/>
              <a:pathLst>
                <a:path w="35938" h="212402">
                  <a:moveTo>
                    <a:pt x="34352" y="1180"/>
                  </a:moveTo>
                  <a:cubicBezTo>
                    <a:pt x="34352" y="1180"/>
                    <a:pt x="35361" y="-1579"/>
                    <a:pt x="35284" y="908"/>
                  </a:cubicBezTo>
                  <a:cubicBezTo>
                    <a:pt x="34546" y="27752"/>
                    <a:pt x="13646" y="176967"/>
                    <a:pt x="18424" y="204588"/>
                  </a:cubicBezTo>
                  <a:cubicBezTo>
                    <a:pt x="23668" y="234773"/>
                    <a:pt x="-651" y="166284"/>
                    <a:pt x="-651" y="166284"/>
                  </a:cubicBezTo>
                  <a:close/>
                </a:path>
              </a:pathLst>
            </a:custGeom>
            <a:solidFill>
              <a:schemeClr val="accent1"/>
            </a:solidFill>
            <a:ln w="3874" cap="flat">
              <a:noFill/>
              <a:prstDash val="solid"/>
              <a:miter/>
            </a:ln>
          </p:spPr>
          <p:txBody>
            <a:bodyPr rtlCol="0" anchor="ctr"/>
            <a:lstStyle/>
            <a:p>
              <a:endParaRPr lang="zh-CN" altLang="en-US"/>
            </a:p>
          </p:txBody>
        </p:sp>
        <p:sp>
          <p:nvSpPr>
            <p:cNvPr id="88" name="任意多边形: 形状 87"/>
            <p:cNvSpPr/>
            <p:nvPr/>
          </p:nvSpPr>
          <p:spPr>
            <a:xfrm>
              <a:off x="2222631" y="3317301"/>
              <a:ext cx="279283" cy="351927"/>
            </a:xfrm>
            <a:custGeom>
              <a:avLst/>
              <a:gdLst>
                <a:gd name="connsiteX0" fmla="*/ 278633 w 279283"/>
                <a:gd name="connsiteY0" fmla="*/ -131 h 351927"/>
                <a:gd name="connsiteX1" fmla="*/ 160068 w 279283"/>
                <a:gd name="connsiteY1" fmla="*/ 201879 h 351927"/>
                <a:gd name="connsiteX2" fmla="*/ 32880 w 279283"/>
                <a:gd name="connsiteY2" fmla="*/ 335478 h 351927"/>
                <a:gd name="connsiteX3" fmla="*/ 47409 w 279283"/>
                <a:gd name="connsiteY3" fmla="*/ 172937 h 351927"/>
                <a:gd name="connsiteX4" fmla="*/ 278633 w 279283"/>
                <a:gd name="connsiteY4" fmla="*/ -131 h 351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83" h="351927">
                  <a:moveTo>
                    <a:pt x="278633" y="-131"/>
                  </a:moveTo>
                  <a:cubicBezTo>
                    <a:pt x="278633" y="-131"/>
                    <a:pt x="226654" y="109615"/>
                    <a:pt x="160068" y="201879"/>
                  </a:cubicBezTo>
                  <a:cubicBezTo>
                    <a:pt x="115393" y="264036"/>
                    <a:pt x="55178" y="312635"/>
                    <a:pt x="32880" y="335478"/>
                  </a:cubicBezTo>
                  <a:cubicBezTo>
                    <a:pt x="-38368" y="407852"/>
                    <a:pt x="22235" y="218739"/>
                    <a:pt x="47409" y="172937"/>
                  </a:cubicBezTo>
                  <a:cubicBezTo>
                    <a:pt x="73204" y="126125"/>
                    <a:pt x="174131" y="38134"/>
                    <a:pt x="278633" y="-131"/>
                  </a:cubicBezTo>
                  <a:close/>
                </a:path>
              </a:pathLst>
            </a:custGeom>
            <a:solidFill>
              <a:srgbClr val="E9EDFB"/>
            </a:solidFill>
            <a:ln w="3874" cap="flat">
              <a:noFill/>
              <a:prstDash val="solid"/>
              <a:miter/>
            </a:ln>
          </p:spPr>
          <p:txBody>
            <a:bodyPr rtlCol="0" anchor="ctr"/>
            <a:lstStyle/>
            <a:p>
              <a:endParaRPr lang="zh-CN" altLang="en-US"/>
            </a:p>
          </p:txBody>
        </p:sp>
        <p:sp>
          <p:nvSpPr>
            <p:cNvPr id="89" name="任意多边形: 形状 88"/>
            <p:cNvSpPr/>
            <p:nvPr/>
          </p:nvSpPr>
          <p:spPr>
            <a:xfrm>
              <a:off x="2191751" y="3664341"/>
              <a:ext cx="37298" cy="217134"/>
            </a:xfrm>
            <a:custGeom>
              <a:avLst/>
              <a:gdLst>
                <a:gd name="connsiteX0" fmla="*/ 35750 w 37298"/>
                <a:gd name="connsiteY0" fmla="*/ 1180 h 217134"/>
                <a:gd name="connsiteX1" fmla="*/ 36644 w 37298"/>
                <a:gd name="connsiteY1" fmla="*/ 908 h 217134"/>
                <a:gd name="connsiteX2" fmla="*/ 19900 w 37298"/>
                <a:gd name="connsiteY2" fmla="*/ 216476 h 217134"/>
                <a:gd name="connsiteX3" fmla="*/ -651 w 37298"/>
                <a:gd name="connsiteY3" fmla="*/ 167527 h 217134"/>
              </a:gdLst>
              <a:ahLst/>
              <a:cxnLst>
                <a:cxn ang="0">
                  <a:pos x="connsiteX0" y="connsiteY0"/>
                </a:cxn>
                <a:cxn ang="0">
                  <a:pos x="connsiteX1" y="connsiteY1"/>
                </a:cxn>
                <a:cxn ang="0">
                  <a:pos x="connsiteX2" y="connsiteY2"/>
                </a:cxn>
                <a:cxn ang="0">
                  <a:pos x="connsiteX3" y="connsiteY3"/>
                </a:cxn>
              </a:cxnLst>
              <a:rect l="l" t="t" r="r" b="b"/>
              <a:pathLst>
                <a:path w="37298" h="217134">
                  <a:moveTo>
                    <a:pt x="35750" y="1180"/>
                  </a:moveTo>
                  <a:cubicBezTo>
                    <a:pt x="35750" y="1180"/>
                    <a:pt x="36721" y="-1578"/>
                    <a:pt x="36644" y="908"/>
                  </a:cubicBezTo>
                  <a:cubicBezTo>
                    <a:pt x="35905" y="27791"/>
                    <a:pt x="13723" y="189049"/>
                    <a:pt x="19900" y="216476"/>
                  </a:cubicBezTo>
                  <a:cubicBezTo>
                    <a:pt x="21376" y="222963"/>
                    <a:pt x="-651" y="167527"/>
                    <a:pt x="-651" y="167527"/>
                  </a:cubicBezTo>
                  <a:close/>
                </a:path>
              </a:pathLst>
            </a:custGeom>
            <a:solidFill>
              <a:srgbClr val="E9EDFB"/>
            </a:solidFill>
            <a:ln w="3874" cap="flat">
              <a:noFill/>
              <a:prstDash val="solid"/>
              <a:miter/>
            </a:ln>
          </p:spPr>
          <p:txBody>
            <a:bodyPr rtlCol="0" anchor="ctr"/>
            <a:lstStyle/>
            <a:p>
              <a:endParaRPr lang="zh-CN" altLang="en-US"/>
            </a:p>
          </p:txBody>
        </p:sp>
        <p:sp>
          <p:nvSpPr>
            <p:cNvPr id="90" name="任意多边形: 形状 89"/>
            <p:cNvSpPr/>
            <p:nvPr/>
          </p:nvSpPr>
          <p:spPr>
            <a:xfrm>
              <a:off x="2251951" y="3468575"/>
              <a:ext cx="310099" cy="397261"/>
            </a:xfrm>
            <a:custGeom>
              <a:avLst/>
              <a:gdLst>
                <a:gd name="connsiteX0" fmla="*/ 309449 w 310099"/>
                <a:gd name="connsiteY0" fmla="*/ -131 h 397261"/>
                <a:gd name="connsiteX1" fmla="*/ 177016 w 310099"/>
                <a:gd name="connsiteY1" fmla="*/ 227597 h 397261"/>
                <a:gd name="connsiteX2" fmla="*/ 36036 w 310099"/>
                <a:gd name="connsiteY2" fmla="*/ 378599 h 397261"/>
                <a:gd name="connsiteX3" fmla="*/ 54062 w 310099"/>
                <a:gd name="connsiteY3" fmla="*/ 196285 h 397261"/>
                <a:gd name="connsiteX4" fmla="*/ 309449 w 310099"/>
                <a:gd name="connsiteY4" fmla="*/ -131 h 397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099" h="397261">
                  <a:moveTo>
                    <a:pt x="309449" y="-131"/>
                  </a:moveTo>
                  <a:cubicBezTo>
                    <a:pt x="309449" y="-131"/>
                    <a:pt x="251177" y="123406"/>
                    <a:pt x="177016" y="227597"/>
                  </a:cubicBezTo>
                  <a:cubicBezTo>
                    <a:pt x="127290" y="297523"/>
                    <a:pt x="60938" y="352804"/>
                    <a:pt x="36036" y="378599"/>
                  </a:cubicBezTo>
                  <a:cubicBezTo>
                    <a:pt x="-42903" y="460413"/>
                    <a:pt x="25897" y="247875"/>
                    <a:pt x="54062" y="196285"/>
                  </a:cubicBezTo>
                  <a:cubicBezTo>
                    <a:pt x="82887" y="143607"/>
                    <a:pt x="194536" y="43923"/>
                    <a:pt x="309449" y="-131"/>
                  </a:cubicBezTo>
                  <a:close/>
                </a:path>
              </a:pathLst>
            </a:custGeom>
            <a:solidFill>
              <a:srgbClr val="E9EDFB"/>
            </a:solidFill>
            <a:ln w="3874" cap="flat">
              <a:noFill/>
              <a:prstDash val="solid"/>
              <a:miter/>
            </a:ln>
          </p:spPr>
          <p:txBody>
            <a:bodyPr rtlCol="0" anchor="ctr"/>
            <a:lstStyle/>
            <a:p>
              <a:endParaRPr lang="zh-CN" altLang="en-US"/>
            </a:p>
          </p:txBody>
        </p:sp>
        <p:sp>
          <p:nvSpPr>
            <p:cNvPr id="91" name="任意多边形: 形状 90"/>
            <p:cNvSpPr/>
            <p:nvPr/>
          </p:nvSpPr>
          <p:spPr>
            <a:xfrm>
              <a:off x="2261630" y="3715865"/>
              <a:ext cx="427842" cy="258323"/>
            </a:xfrm>
            <a:custGeom>
              <a:avLst/>
              <a:gdLst>
                <a:gd name="connsiteX0" fmla="*/ 427192 w 427842"/>
                <a:gd name="connsiteY0" fmla="*/ 2722 h 258323"/>
                <a:gd name="connsiteX1" fmla="*/ 198493 w 427842"/>
                <a:gd name="connsiteY1" fmla="*/ 150578 h 258323"/>
                <a:gd name="connsiteX2" fmla="*/ 34710 w 427842"/>
                <a:gd name="connsiteY2" fmla="*/ 254652 h 258323"/>
                <a:gd name="connsiteX3" fmla="*/ 134472 w 427842"/>
                <a:gd name="connsiteY3" fmla="*/ 53186 h 258323"/>
                <a:gd name="connsiteX4" fmla="*/ 427192 w 427842"/>
                <a:gd name="connsiteY4" fmla="*/ 2722 h 258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842" h="258323">
                  <a:moveTo>
                    <a:pt x="427192" y="2722"/>
                  </a:moveTo>
                  <a:cubicBezTo>
                    <a:pt x="427192" y="2722"/>
                    <a:pt x="293205" y="78864"/>
                    <a:pt x="198493" y="150578"/>
                  </a:cubicBezTo>
                  <a:cubicBezTo>
                    <a:pt x="87426" y="234723"/>
                    <a:pt x="67769" y="244279"/>
                    <a:pt x="34710" y="254652"/>
                  </a:cubicBezTo>
                  <a:cubicBezTo>
                    <a:pt x="-70180" y="287401"/>
                    <a:pt x="87116" y="82943"/>
                    <a:pt x="134472" y="53186"/>
                  </a:cubicBezTo>
                  <a:cubicBezTo>
                    <a:pt x="183032" y="22690"/>
                    <a:pt x="308433" y="-10098"/>
                    <a:pt x="427192" y="2722"/>
                  </a:cubicBezTo>
                  <a:close/>
                </a:path>
              </a:pathLst>
            </a:custGeom>
            <a:solidFill>
              <a:srgbClr val="E9EDFB"/>
            </a:solidFill>
            <a:ln w="3874" cap="flat">
              <a:noFill/>
              <a:prstDash val="solid"/>
              <a:miter/>
            </a:ln>
          </p:spPr>
          <p:txBody>
            <a:bodyPr rtlCol="0" anchor="ctr"/>
            <a:lstStyle/>
            <a:p>
              <a:endParaRPr lang="zh-CN" altLang="en-US"/>
            </a:p>
          </p:txBody>
        </p:sp>
        <p:sp>
          <p:nvSpPr>
            <p:cNvPr id="92" name="任意多边形: 形状 91"/>
            <p:cNvSpPr/>
            <p:nvPr/>
          </p:nvSpPr>
          <p:spPr>
            <a:xfrm>
              <a:off x="2229900" y="3861249"/>
              <a:ext cx="27856" cy="92625"/>
            </a:xfrm>
            <a:custGeom>
              <a:avLst/>
              <a:gdLst>
                <a:gd name="connsiteX0" fmla="*/ 25300 w 27856"/>
                <a:gd name="connsiteY0" fmla="*/ 5699 h 92625"/>
                <a:gd name="connsiteX1" fmla="*/ 27203 w 27856"/>
                <a:gd name="connsiteY1" fmla="*/ 27 h 92625"/>
                <a:gd name="connsiteX2" fmla="*/ 10460 w 27856"/>
                <a:gd name="connsiteY2" fmla="*/ 92213 h 92625"/>
                <a:gd name="connsiteX3" fmla="*/ -651 w 27856"/>
                <a:gd name="connsiteY3" fmla="*/ 67390 h 92625"/>
              </a:gdLst>
              <a:ahLst/>
              <a:cxnLst>
                <a:cxn ang="0">
                  <a:pos x="connsiteX0" y="connsiteY0"/>
                </a:cxn>
                <a:cxn ang="0">
                  <a:pos x="connsiteX1" y="connsiteY1"/>
                </a:cxn>
                <a:cxn ang="0">
                  <a:pos x="connsiteX2" y="connsiteY2"/>
                </a:cxn>
                <a:cxn ang="0">
                  <a:pos x="connsiteX3" y="connsiteY3"/>
                </a:cxn>
              </a:cxnLst>
              <a:rect l="l" t="t" r="r" b="b"/>
              <a:pathLst>
                <a:path w="27856" h="92625">
                  <a:moveTo>
                    <a:pt x="25300" y="5699"/>
                  </a:moveTo>
                  <a:cubicBezTo>
                    <a:pt x="25300" y="5699"/>
                    <a:pt x="27281" y="-1255"/>
                    <a:pt x="27203" y="27"/>
                  </a:cubicBezTo>
                  <a:cubicBezTo>
                    <a:pt x="26193" y="14012"/>
                    <a:pt x="4516" y="77723"/>
                    <a:pt x="10460" y="92213"/>
                  </a:cubicBezTo>
                  <a:cubicBezTo>
                    <a:pt x="11858" y="95593"/>
                    <a:pt x="-651" y="67390"/>
                    <a:pt x="-651" y="67390"/>
                  </a:cubicBezTo>
                  <a:close/>
                </a:path>
              </a:pathLst>
            </a:custGeom>
            <a:solidFill>
              <a:srgbClr val="E9EDFB"/>
            </a:solidFill>
            <a:ln w="3874" cap="flat">
              <a:noFill/>
              <a:prstDash val="solid"/>
              <a:miter/>
            </a:ln>
          </p:spPr>
          <p:txBody>
            <a:bodyPr rtlCol="0" anchor="ctr"/>
            <a:lstStyle/>
            <a:p>
              <a:endParaRPr lang="zh-CN" altLang="en-US"/>
            </a:p>
          </p:txBody>
        </p:sp>
        <p:sp>
          <p:nvSpPr>
            <p:cNvPr id="93" name="任意多边形: 形状 92"/>
            <p:cNvSpPr/>
            <p:nvPr/>
          </p:nvSpPr>
          <p:spPr>
            <a:xfrm>
              <a:off x="2249363" y="3961132"/>
              <a:ext cx="28516" cy="45744"/>
            </a:xfrm>
            <a:custGeom>
              <a:avLst/>
              <a:gdLst>
                <a:gd name="connsiteX0" fmla="*/ 25921 w 28516"/>
                <a:gd name="connsiteY0" fmla="*/ 2742 h 45744"/>
                <a:gd name="connsiteX1" fmla="*/ 27864 w 28516"/>
                <a:gd name="connsiteY1" fmla="*/ -55 h 45744"/>
                <a:gd name="connsiteX2" fmla="*/ 10227 w 28516"/>
                <a:gd name="connsiteY2" fmla="*/ 45475 h 45744"/>
                <a:gd name="connsiteX3" fmla="*/ -651 w 28516"/>
                <a:gd name="connsiteY3" fmla="*/ 33237 h 45744"/>
              </a:gdLst>
              <a:ahLst/>
              <a:cxnLst>
                <a:cxn ang="0">
                  <a:pos x="connsiteX0" y="connsiteY0"/>
                </a:cxn>
                <a:cxn ang="0">
                  <a:pos x="connsiteX1" y="connsiteY1"/>
                </a:cxn>
                <a:cxn ang="0">
                  <a:pos x="connsiteX2" y="connsiteY2"/>
                </a:cxn>
                <a:cxn ang="0">
                  <a:pos x="connsiteX3" y="connsiteY3"/>
                </a:cxn>
              </a:cxnLst>
              <a:rect l="l" t="t" r="r" b="b"/>
              <a:pathLst>
                <a:path w="28516" h="45744">
                  <a:moveTo>
                    <a:pt x="25921" y="2742"/>
                  </a:moveTo>
                  <a:cubicBezTo>
                    <a:pt x="25921" y="2742"/>
                    <a:pt x="27942" y="-677"/>
                    <a:pt x="27864" y="-55"/>
                  </a:cubicBezTo>
                  <a:cubicBezTo>
                    <a:pt x="26698" y="6860"/>
                    <a:pt x="4555" y="38443"/>
                    <a:pt x="10227" y="45475"/>
                  </a:cubicBezTo>
                  <a:cubicBezTo>
                    <a:pt x="11586" y="47145"/>
                    <a:pt x="-651" y="33237"/>
                    <a:pt x="-651" y="33237"/>
                  </a:cubicBezTo>
                  <a:close/>
                </a:path>
              </a:pathLst>
            </a:custGeom>
            <a:solidFill>
              <a:srgbClr val="E9EDFB"/>
            </a:solidFill>
            <a:ln w="3874" cap="flat">
              <a:noFill/>
              <a:prstDash val="solid"/>
              <a:miter/>
            </a:ln>
          </p:spPr>
          <p:txBody>
            <a:bodyPr rtlCol="0" anchor="ctr"/>
            <a:lstStyle/>
            <a:p>
              <a:endParaRPr lang="zh-CN" altLang="en-US"/>
            </a:p>
          </p:txBody>
        </p:sp>
        <p:sp>
          <p:nvSpPr>
            <p:cNvPr id="94" name="任意多边形: 形状 93"/>
            <p:cNvSpPr/>
            <p:nvPr/>
          </p:nvSpPr>
          <p:spPr>
            <a:xfrm>
              <a:off x="1629930" y="2555645"/>
              <a:ext cx="128198" cy="193696"/>
            </a:xfrm>
            <a:custGeom>
              <a:avLst/>
              <a:gdLst>
                <a:gd name="connsiteX0" fmla="*/ -651 w 128198"/>
                <a:gd name="connsiteY0" fmla="*/ -131 h 193696"/>
                <a:gd name="connsiteX1" fmla="*/ 127548 w 128198"/>
                <a:gd name="connsiteY1" fmla="*/ 193566 h 193696"/>
                <a:gd name="connsiteX2" fmla="*/ -651 w 128198"/>
                <a:gd name="connsiteY2" fmla="*/ -131 h 193696"/>
              </a:gdLst>
              <a:ahLst/>
              <a:cxnLst>
                <a:cxn ang="0">
                  <a:pos x="connsiteX0" y="connsiteY0"/>
                </a:cxn>
                <a:cxn ang="0">
                  <a:pos x="connsiteX1" y="connsiteY1"/>
                </a:cxn>
                <a:cxn ang="0">
                  <a:pos x="connsiteX2" y="connsiteY2"/>
                </a:cxn>
              </a:cxnLst>
              <a:rect l="l" t="t" r="r" b="b"/>
              <a:pathLst>
                <a:path w="128198" h="193696">
                  <a:moveTo>
                    <a:pt x="-651" y="-131"/>
                  </a:moveTo>
                  <a:cubicBezTo>
                    <a:pt x="-651" y="-131"/>
                    <a:pt x="86020" y="158836"/>
                    <a:pt x="127548" y="193566"/>
                  </a:cubicBezTo>
                  <a:cubicBezTo>
                    <a:pt x="127470" y="193371"/>
                    <a:pt x="102918" y="90385"/>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95" name="任意多边形: 形状 94"/>
            <p:cNvSpPr/>
            <p:nvPr/>
          </p:nvSpPr>
          <p:spPr>
            <a:xfrm>
              <a:off x="1585099" y="2632253"/>
              <a:ext cx="154964" cy="127072"/>
            </a:xfrm>
            <a:custGeom>
              <a:avLst/>
              <a:gdLst>
                <a:gd name="connsiteX0" fmla="*/ -651 w 154964"/>
                <a:gd name="connsiteY0" fmla="*/ -131 h 127072"/>
                <a:gd name="connsiteX1" fmla="*/ 154314 w 154964"/>
                <a:gd name="connsiteY1" fmla="*/ 126941 h 127072"/>
                <a:gd name="connsiteX2" fmla="*/ -651 w 154964"/>
                <a:gd name="connsiteY2" fmla="*/ -131 h 127072"/>
              </a:gdLst>
              <a:ahLst/>
              <a:cxnLst>
                <a:cxn ang="0">
                  <a:pos x="connsiteX0" y="connsiteY0"/>
                </a:cxn>
                <a:cxn ang="0">
                  <a:pos x="connsiteX1" y="connsiteY1"/>
                </a:cxn>
                <a:cxn ang="0">
                  <a:pos x="connsiteX2" y="connsiteY2"/>
                </a:cxn>
              </a:cxnLst>
              <a:rect l="l" t="t" r="r" b="b"/>
              <a:pathLst>
                <a:path w="154964" h="127072">
                  <a:moveTo>
                    <a:pt x="-651" y="-131"/>
                  </a:moveTo>
                  <a:cubicBezTo>
                    <a:pt x="-651" y="-131"/>
                    <a:pt x="113718" y="113849"/>
                    <a:pt x="154314" y="126941"/>
                  </a:cubicBezTo>
                  <a:cubicBezTo>
                    <a:pt x="154314" y="126941"/>
                    <a:pt x="102102" y="36503"/>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96" name="任意多边形: 形状 95"/>
            <p:cNvSpPr/>
            <p:nvPr/>
          </p:nvSpPr>
          <p:spPr>
            <a:xfrm>
              <a:off x="1682336" y="2481212"/>
              <a:ext cx="82486" cy="259311"/>
            </a:xfrm>
            <a:custGeom>
              <a:avLst/>
              <a:gdLst>
                <a:gd name="connsiteX0" fmla="*/ -651 w 82486"/>
                <a:gd name="connsiteY0" fmla="*/ -131 h 259311"/>
                <a:gd name="connsiteX1" fmla="*/ 75142 w 82486"/>
                <a:gd name="connsiteY1" fmla="*/ 259180 h 259311"/>
                <a:gd name="connsiteX2" fmla="*/ -651 w 82486"/>
                <a:gd name="connsiteY2" fmla="*/ -131 h 259311"/>
              </a:gdLst>
              <a:ahLst/>
              <a:cxnLst>
                <a:cxn ang="0">
                  <a:pos x="connsiteX0" y="connsiteY0"/>
                </a:cxn>
                <a:cxn ang="0">
                  <a:pos x="connsiteX1" y="connsiteY1"/>
                </a:cxn>
                <a:cxn ang="0">
                  <a:pos x="connsiteX2" y="connsiteY2"/>
                </a:cxn>
              </a:cxnLst>
              <a:rect l="l" t="t" r="r" b="b"/>
              <a:pathLst>
                <a:path w="82486" h="259311">
                  <a:moveTo>
                    <a:pt x="-651" y="-131"/>
                  </a:moveTo>
                  <a:cubicBezTo>
                    <a:pt x="-651" y="-131"/>
                    <a:pt x="27475" y="201413"/>
                    <a:pt x="75142" y="259180"/>
                  </a:cubicBezTo>
                  <a:cubicBezTo>
                    <a:pt x="75142" y="259180"/>
                    <a:pt x="115195" y="148113"/>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97" name="任意多边形: 形状 96"/>
            <p:cNvSpPr/>
            <p:nvPr/>
          </p:nvSpPr>
          <p:spPr>
            <a:xfrm>
              <a:off x="1585565" y="2705016"/>
              <a:ext cx="198707" cy="204739"/>
            </a:xfrm>
            <a:custGeom>
              <a:avLst/>
              <a:gdLst>
                <a:gd name="connsiteX0" fmla="*/ -651 w 198707"/>
                <a:gd name="connsiteY0" fmla="*/ -131 h 204739"/>
                <a:gd name="connsiteX1" fmla="*/ 177779 w 198707"/>
                <a:gd name="connsiteY1" fmla="*/ 191274 h 204739"/>
                <a:gd name="connsiteX2" fmla="*/ 195804 w 198707"/>
                <a:gd name="connsiteY2" fmla="*/ 204598 h 204739"/>
                <a:gd name="connsiteX3" fmla="*/ 172495 w 198707"/>
                <a:gd name="connsiteY3" fmla="*/ 142170 h 204739"/>
                <a:gd name="connsiteX4" fmla="*/ -651 w 198707"/>
                <a:gd name="connsiteY4" fmla="*/ -131 h 204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07" h="204739">
                  <a:moveTo>
                    <a:pt x="-651" y="-131"/>
                  </a:moveTo>
                  <a:cubicBezTo>
                    <a:pt x="-651" y="-131"/>
                    <a:pt x="137221" y="149939"/>
                    <a:pt x="177779" y="191274"/>
                  </a:cubicBezTo>
                  <a:cubicBezTo>
                    <a:pt x="187297" y="200986"/>
                    <a:pt x="192968" y="204832"/>
                    <a:pt x="195804" y="204598"/>
                  </a:cubicBezTo>
                  <a:cubicBezTo>
                    <a:pt x="204273" y="203860"/>
                    <a:pt x="187180" y="166605"/>
                    <a:pt x="172495" y="142170"/>
                  </a:cubicBezTo>
                  <a:cubicBezTo>
                    <a:pt x="152955" y="109615"/>
                    <a:pt x="75880" y="16574"/>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98" name="任意多边形: 形状 97"/>
            <p:cNvSpPr/>
            <p:nvPr/>
          </p:nvSpPr>
          <p:spPr>
            <a:xfrm>
              <a:off x="1781308" y="2906204"/>
              <a:ext cx="83736" cy="122271"/>
            </a:xfrm>
            <a:custGeom>
              <a:avLst/>
              <a:gdLst>
                <a:gd name="connsiteX0" fmla="*/ -288 w 83736"/>
                <a:gd name="connsiteY0" fmla="*/ 69 h 122271"/>
                <a:gd name="connsiteX1" fmla="*/ -288 w 83736"/>
                <a:gd name="connsiteY1" fmla="*/ 691 h 122271"/>
                <a:gd name="connsiteX2" fmla="*/ 80594 w 83736"/>
                <a:gd name="connsiteY2" fmla="*/ 117818 h 122271"/>
                <a:gd name="connsiteX3" fmla="*/ 72824 w 83736"/>
                <a:gd name="connsiteY3" fmla="*/ 93771 h 122271"/>
              </a:gdLst>
              <a:ahLst/>
              <a:cxnLst>
                <a:cxn ang="0">
                  <a:pos x="connsiteX0" y="connsiteY0"/>
                </a:cxn>
                <a:cxn ang="0">
                  <a:pos x="connsiteX1" y="connsiteY1"/>
                </a:cxn>
                <a:cxn ang="0">
                  <a:pos x="connsiteX2" y="connsiteY2"/>
                </a:cxn>
                <a:cxn ang="0">
                  <a:pos x="connsiteX3" y="connsiteY3"/>
                </a:cxn>
              </a:cxnLst>
              <a:rect l="l" t="t" r="r" b="b"/>
              <a:pathLst>
                <a:path w="83736" h="122271">
                  <a:moveTo>
                    <a:pt x="-288" y="69"/>
                  </a:moveTo>
                  <a:cubicBezTo>
                    <a:pt x="-288" y="69"/>
                    <a:pt x="-1104" y="-669"/>
                    <a:pt x="-288" y="691"/>
                  </a:cubicBezTo>
                  <a:cubicBezTo>
                    <a:pt x="10046" y="14987"/>
                    <a:pt x="72708" y="101696"/>
                    <a:pt x="80594" y="117818"/>
                  </a:cubicBezTo>
                  <a:cubicBezTo>
                    <a:pt x="89179" y="135377"/>
                    <a:pt x="72824" y="93771"/>
                    <a:pt x="72824" y="9377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99" name="任意多边形: 形状 98"/>
            <p:cNvSpPr/>
            <p:nvPr/>
          </p:nvSpPr>
          <p:spPr>
            <a:xfrm>
              <a:off x="1737995" y="2757560"/>
              <a:ext cx="59060" cy="94134"/>
            </a:xfrm>
            <a:custGeom>
              <a:avLst/>
              <a:gdLst>
                <a:gd name="connsiteX0" fmla="*/ 525 w 59060"/>
                <a:gd name="connsiteY0" fmla="*/ -36 h 94134"/>
                <a:gd name="connsiteX1" fmla="*/ -563 w 59060"/>
                <a:gd name="connsiteY1" fmla="*/ 158 h 94134"/>
                <a:gd name="connsiteX2" fmla="*/ 55456 w 59060"/>
                <a:gd name="connsiteY2" fmla="*/ 88809 h 94134"/>
                <a:gd name="connsiteX3" fmla="*/ 51182 w 59060"/>
                <a:gd name="connsiteY3" fmla="*/ 73775 h 94134"/>
              </a:gdLst>
              <a:ahLst/>
              <a:cxnLst>
                <a:cxn ang="0">
                  <a:pos x="connsiteX0" y="connsiteY0"/>
                </a:cxn>
                <a:cxn ang="0">
                  <a:pos x="connsiteX1" y="connsiteY1"/>
                </a:cxn>
                <a:cxn ang="0">
                  <a:pos x="connsiteX2" y="connsiteY2"/>
                </a:cxn>
                <a:cxn ang="0">
                  <a:pos x="connsiteX3" y="connsiteY3"/>
                </a:cxn>
              </a:cxnLst>
              <a:rect l="l" t="t" r="r" b="b"/>
              <a:pathLst>
                <a:path w="59060" h="94134">
                  <a:moveTo>
                    <a:pt x="525" y="-36"/>
                  </a:moveTo>
                  <a:cubicBezTo>
                    <a:pt x="525" y="-36"/>
                    <a:pt x="-1029" y="-347"/>
                    <a:pt x="-563" y="158"/>
                  </a:cubicBezTo>
                  <a:cubicBezTo>
                    <a:pt x="11519" y="13055"/>
                    <a:pt x="47570" y="72765"/>
                    <a:pt x="55456" y="88809"/>
                  </a:cubicBezTo>
                  <a:cubicBezTo>
                    <a:pt x="64041" y="106369"/>
                    <a:pt x="51182" y="73775"/>
                    <a:pt x="51182" y="73775"/>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00" name="任意多边形: 形状 99"/>
            <p:cNvSpPr/>
            <p:nvPr/>
          </p:nvSpPr>
          <p:spPr>
            <a:xfrm>
              <a:off x="1604329" y="2780964"/>
              <a:ext cx="226538" cy="263889"/>
            </a:xfrm>
            <a:custGeom>
              <a:avLst/>
              <a:gdLst>
                <a:gd name="connsiteX0" fmla="*/ -651 w 226538"/>
                <a:gd name="connsiteY0" fmla="*/ -131 h 263889"/>
                <a:gd name="connsiteX1" fmla="*/ 199068 w 226538"/>
                <a:gd name="connsiteY1" fmla="*/ 250595 h 263889"/>
                <a:gd name="connsiteX2" fmla="*/ 180421 w 226538"/>
                <a:gd name="connsiteY2" fmla="*/ 164158 h 263889"/>
                <a:gd name="connsiteX3" fmla="*/ -651 w 226538"/>
                <a:gd name="connsiteY3" fmla="*/ -131 h 263889"/>
              </a:gdLst>
              <a:ahLst/>
              <a:cxnLst>
                <a:cxn ang="0">
                  <a:pos x="connsiteX0" y="connsiteY0"/>
                </a:cxn>
                <a:cxn ang="0">
                  <a:pos x="connsiteX1" y="connsiteY1"/>
                </a:cxn>
                <a:cxn ang="0">
                  <a:pos x="connsiteX2" y="connsiteY2"/>
                </a:cxn>
                <a:cxn ang="0">
                  <a:pos x="connsiteX3" y="connsiteY3"/>
                </a:cxn>
              </a:cxnLst>
              <a:rect l="l" t="t" r="r" b="b"/>
              <a:pathLst>
                <a:path w="226538" h="263889">
                  <a:moveTo>
                    <a:pt x="-651" y="-131"/>
                  </a:moveTo>
                  <a:cubicBezTo>
                    <a:pt x="-651" y="-131"/>
                    <a:pt x="149731" y="209649"/>
                    <a:pt x="199068" y="250595"/>
                  </a:cubicBezTo>
                  <a:cubicBezTo>
                    <a:pt x="261885" y="302807"/>
                    <a:pt x="196853" y="184203"/>
                    <a:pt x="180421" y="164158"/>
                  </a:cubicBezTo>
                  <a:cubicBezTo>
                    <a:pt x="163988" y="144112"/>
                    <a:pt x="76774" y="25120"/>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01" name="任意多边形: 形状 100"/>
            <p:cNvSpPr/>
            <p:nvPr/>
          </p:nvSpPr>
          <p:spPr>
            <a:xfrm>
              <a:off x="1737995" y="2757560"/>
              <a:ext cx="59060" cy="94134"/>
            </a:xfrm>
            <a:custGeom>
              <a:avLst/>
              <a:gdLst>
                <a:gd name="connsiteX0" fmla="*/ 525 w 59060"/>
                <a:gd name="connsiteY0" fmla="*/ -36 h 94134"/>
                <a:gd name="connsiteX1" fmla="*/ -563 w 59060"/>
                <a:gd name="connsiteY1" fmla="*/ 158 h 94134"/>
                <a:gd name="connsiteX2" fmla="*/ 55456 w 59060"/>
                <a:gd name="connsiteY2" fmla="*/ 88809 h 94134"/>
                <a:gd name="connsiteX3" fmla="*/ 51182 w 59060"/>
                <a:gd name="connsiteY3" fmla="*/ 73775 h 94134"/>
              </a:gdLst>
              <a:ahLst/>
              <a:cxnLst>
                <a:cxn ang="0">
                  <a:pos x="connsiteX0" y="connsiteY0"/>
                </a:cxn>
                <a:cxn ang="0">
                  <a:pos x="connsiteX1" y="connsiteY1"/>
                </a:cxn>
                <a:cxn ang="0">
                  <a:pos x="connsiteX2" y="connsiteY2"/>
                </a:cxn>
                <a:cxn ang="0">
                  <a:pos x="connsiteX3" y="connsiteY3"/>
                </a:cxn>
              </a:cxnLst>
              <a:rect l="l" t="t" r="r" b="b"/>
              <a:pathLst>
                <a:path w="59060" h="94134">
                  <a:moveTo>
                    <a:pt x="525" y="-36"/>
                  </a:moveTo>
                  <a:cubicBezTo>
                    <a:pt x="525" y="-36"/>
                    <a:pt x="-1029" y="-347"/>
                    <a:pt x="-563" y="158"/>
                  </a:cubicBezTo>
                  <a:cubicBezTo>
                    <a:pt x="11519" y="13055"/>
                    <a:pt x="47570" y="72765"/>
                    <a:pt x="55456" y="88809"/>
                  </a:cubicBezTo>
                  <a:cubicBezTo>
                    <a:pt x="64041" y="106369"/>
                    <a:pt x="51182" y="73775"/>
                    <a:pt x="51182" y="73775"/>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02" name="任意多边形: 形状 101"/>
            <p:cNvSpPr/>
            <p:nvPr/>
          </p:nvSpPr>
          <p:spPr>
            <a:xfrm>
              <a:off x="1824744" y="3035872"/>
              <a:ext cx="93058" cy="136385"/>
            </a:xfrm>
            <a:custGeom>
              <a:avLst/>
              <a:gdLst>
                <a:gd name="connsiteX0" fmla="*/ -253 w 93058"/>
                <a:gd name="connsiteY0" fmla="*/ 115 h 136385"/>
                <a:gd name="connsiteX1" fmla="*/ -253 w 93058"/>
                <a:gd name="connsiteY1" fmla="*/ 737 h 136385"/>
                <a:gd name="connsiteX2" fmla="*/ 89602 w 93058"/>
                <a:gd name="connsiteY2" fmla="*/ 131461 h 136385"/>
                <a:gd name="connsiteX3" fmla="*/ 80279 w 93058"/>
                <a:gd name="connsiteY3" fmla="*/ 105005 h 136385"/>
              </a:gdLst>
              <a:ahLst/>
              <a:cxnLst>
                <a:cxn ang="0">
                  <a:pos x="connsiteX0" y="connsiteY0"/>
                </a:cxn>
                <a:cxn ang="0">
                  <a:pos x="connsiteX1" y="connsiteY1"/>
                </a:cxn>
                <a:cxn ang="0">
                  <a:pos x="connsiteX2" y="connsiteY2"/>
                </a:cxn>
                <a:cxn ang="0">
                  <a:pos x="connsiteX3" y="connsiteY3"/>
                </a:cxn>
              </a:cxnLst>
              <a:rect l="l" t="t" r="r" b="b"/>
              <a:pathLst>
                <a:path w="93058" h="136385">
                  <a:moveTo>
                    <a:pt x="-253" y="115"/>
                  </a:moveTo>
                  <a:cubicBezTo>
                    <a:pt x="-253" y="115"/>
                    <a:pt x="-1147" y="-740"/>
                    <a:pt x="-253" y="737"/>
                  </a:cubicBezTo>
                  <a:cubicBezTo>
                    <a:pt x="11168" y="16742"/>
                    <a:pt x="80589" y="113668"/>
                    <a:pt x="89602" y="131461"/>
                  </a:cubicBezTo>
                  <a:cubicBezTo>
                    <a:pt x="99431" y="150885"/>
                    <a:pt x="80279" y="105005"/>
                    <a:pt x="80279" y="105005"/>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03" name="任意多边形: 形状 102"/>
            <p:cNvSpPr/>
            <p:nvPr/>
          </p:nvSpPr>
          <p:spPr>
            <a:xfrm>
              <a:off x="1578068" y="2902287"/>
              <a:ext cx="294461" cy="276413"/>
            </a:xfrm>
            <a:custGeom>
              <a:avLst/>
              <a:gdLst>
                <a:gd name="connsiteX0" fmla="*/ -651 w 294461"/>
                <a:gd name="connsiteY0" fmla="*/ -131 h 276413"/>
                <a:gd name="connsiteX1" fmla="*/ 264254 w 294461"/>
                <a:gd name="connsiteY1" fmla="*/ 264735 h 276413"/>
                <a:gd name="connsiteX2" fmla="*/ 227660 w 294461"/>
                <a:gd name="connsiteY2" fmla="*/ 157048 h 276413"/>
                <a:gd name="connsiteX3" fmla="*/ -651 w 294461"/>
                <a:gd name="connsiteY3" fmla="*/ -131 h 276413"/>
              </a:gdLst>
              <a:ahLst/>
              <a:cxnLst>
                <a:cxn ang="0">
                  <a:pos x="connsiteX0" y="connsiteY0"/>
                </a:cxn>
                <a:cxn ang="0">
                  <a:pos x="connsiteX1" y="connsiteY1"/>
                </a:cxn>
                <a:cxn ang="0">
                  <a:pos x="connsiteX2" y="connsiteY2"/>
                </a:cxn>
                <a:cxn ang="0">
                  <a:pos x="connsiteX3" y="connsiteY3"/>
                </a:cxn>
              </a:cxnLst>
              <a:rect l="l" t="t" r="r" b="b"/>
              <a:pathLst>
                <a:path w="294461" h="276413">
                  <a:moveTo>
                    <a:pt x="-651" y="-131"/>
                  </a:moveTo>
                  <a:cubicBezTo>
                    <a:pt x="-651" y="-131"/>
                    <a:pt x="204934" y="223984"/>
                    <a:pt x="264254" y="264735"/>
                  </a:cubicBezTo>
                  <a:cubicBezTo>
                    <a:pt x="339775" y="316598"/>
                    <a:pt x="249298" y="178182"/>
                    <a:pt x="227660" y="157048"/>
                  </a:cubicBezTo>
                  <a:cubicBezTo>
                    <a:pt x="206021" y="135915"/>
                    <a:pt x="81047" y="17856"/>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04" name="任意多边形: 形状 103"/>
            <p:cNvSpPr/>
            <p:nvPr/>
          </p:nvSpPr>
          <p:spPr>
            <a:xfrm>
              <a:off x="1867561" y="3172122"/>
              <a:ext cx="101756" cy="137979"/>
            </a:xfrm>
            <a:custGeom>
              <a:avLst/>
              <a:gdLst>
                <a:gd name="connsiteX0" fmla="*/ 1955 w 101756"/>
                <a:gd name="connsiteY0" fmla="*/ 2437 h 137979"/>
                <a:gd name="connsiteX1" fmla="*/ -415 w 101756"/>
                <a:gd name="connsiteY1" fmla="*/ 339 h 137979"/>
                <a:gd name="connsiteX2" fmla="*/ 97677 w 101756"/>
                <a:gd name="connsiteY2" fmla="*/ 132189 h 137979"/>
                <a:gd name="connsiteX3" fmla="*/ 89713 w 101756"/>
                <a:gd name="connsiteY3" fmla="*/ 106278 h 137979"/>
              </a:gdLst>
              <a:ahLst/>
              <a:cxnLst>
                <a:cxn ang="0">
                  <a:pos x="connsiteX0" y="connsiteY0"/>
                </a:cxn>
                <a:cxn ang="0">
                  <a:pos x="connsiteX1" y="connsiteY1"/>
                </a:cxn>
                <a:cxn ang="0">
                  <a:pos x="connsiteX2" y="connsiteY2"/>
                </a:cxn>
                <a:cxn ang="0">
                  <a:pos x="connsiteX3" y="connsiteY3"/>
                </a:cxn>
              </a:cxnLst>
              <a:rect l="l" t="t" r="r" b="b"/>
              <a:pathLst>
                <a:path w="101756" h="137979">
                  <a:moveTo>
                    <a:pt x="1955" y="2437"/>
                  </a:moveTo>
                  <a:cubicBezTo>
                    <a:pt x="1955" y="2437"/>
                    <a:pt x="-1580" y="-1448"/>
                    <a:pt x="-415" y="339"/>
                  </a:cubicBezTo>
                  <a:cubicBezTo>
                    <a:pt x="12327" y="18170"/>
                    <a:pt x="87654" y="112338"/>
                    <a:pt x="97677" y="132189"/>
                  </a:cubicBezTo>
                  <a:cubicBezTo>
                    <a:pt x="108671" y="153867"/>
                    <a:pt x="89713" y="106278"/>
                    <a:pt x="89713" y="106278"/>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05" name="任意多边形: 形状 104"/>
            <p:cNvSpPr/>
            <p:nvPr/>
          </p:nvSpPr>
          <p:spPr>
            <a:xfrm>
              <a:off x="1607087" y="3037128"/>
              <a:ext cx="315138" cy="283632"/>
            </a:xfrm>
            <a:custGeom>
              <a:avLst/>
              <a:gdLst>
                <a:gd name="connsiteX0" fmla="*/ -651 w 315138"/>
                <a:gd name="connsiteY0" fmla="*/ -131 h 283632"/>
                <a:gd name="connsiteX1" fmla="*/ 286281 w 315138"/>
                <a:gd name="connsiteY1" fmla="*/ 271223 h 283632"/>
                <a:gd name="connsiteX2" fmla="*/ 221483 w 315138"/>
                <a:gd name="connsiteY2" fmla="*/ 136304 h 283632"/>
                <a:gd name="connsiteX3" fmla="*/ -651 w 315138"/>
                <a:gd name="connsiteY3" fmla="*/ -131 h 283632"/>
              </a:gdLst>
              <a:ahLst/>
              <a:cxnLst>
                <a:cxn ang="0">
                  <a:pos x="connsiteX0" y="connsiteY0"/>
                </a:cxn>
                <a:cxn ang="0">
                  <a:pos x="connsiteX1" y="connsiteY1"/>
                </a:cxn>
                <a:cxn ang="0">
                  <a:pos x="connsiteX2" y="connsiteY2"/>
                </a:cxn>
                <a:cxn ang="0">
                  <a:pos x="connsiteX3" y="connsiteY3"/>
                </a:cxn>
              </a:cxnLst>
              <a:rect l="l" t="t" r="r" b="b"/>
              <a:pathLst>
                <a:path w="315138" h="283632">
                  <a:moveTo>
                    <a:pt x="-651" y="-131"/>
                  </a:moveTo>
                  <a:cubicBezTo>
                    <a:pt x="-651" y="-131"/>
                    <a:pt x="224668" y="227053"/>
                    <a:pt x="286281" y="271223"/>
                  </a:cubicBezTo>
                  <a:cubicBezTo>
                    <a:pt x="364716" y="327436"/>
                    <a:pt x="258583" y="174569"/>
                    <a:pt x="221483" y="136304"/>
                  </a:cubicBezTo>
                  <a:cubicBezTo>
                    <a:pt x="183451" y="97222"/>
                    <a:pt x="82912" y="20730"/>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06" name="任意多边形: 形状 105"/>
            <p:cNvSpPr/>
            <p:nvPr/>
          </p:nvSpPr>
          <p:spPr>
            <a:xfrm>
              <a:off x="1919053" y="3314414"/>
              <a:ext cx="107864" cy="147120"/>
            </a:xfrm>
            <a:custGeom>
              <a:avLst/>
              <a:gdLst>
                <a:gd name="connsiteX0" fmla="*/ 2053 w 107864"/>
                <a:gd name="connsiteY0" fmla="*/ 2522 h 147120"/>
                <a:gd name="connsiteX1" fmla="*/ -395 w 107864"/>
                <a:gd name="connsiteY1" fmla="*/ 269 h 147120"/>
                <a:gd name="connsiteX2" fmla="*/ 103563 w 107864"/>
                <a:gd name="connsiteY2" fmla="*/ 140977 h 147120"/>
                <a:gd name="connsiteX3" fmla="*/ 94628 w 107864"/>
                <a:gd name="connsiteY3" fmla="*/ 113589 h 147120"/>
              </a:gdLst>
              <a:ahLst/>
              <a:cxnLst>
                <a:cxn ang="0">
                  <a:pos x="connsiteX0" y="connsiteY0"/>
                </a:cxn>
                <a:cxn ang="0">
                  <a:pos x="connsiteX1" y="connsiteY1"/>
                </a:cxn>
                <a:cxn ang="0">
                  <a:pos x="connsiteX2" y="connsiteY2"/>
                </a:cxn>
                <a:cxn ang="0">
                  <a:pos x="connsiteX3" y="connsiteY3"/>
                </a:cxn>
              </a:cxnLst>
              <a:rect l="l" t="t" r="r" b="b"/>
              <a:pathLst>
                <a:path w="107864" h="147120">
                  <a:moveTo>
                    <a:pt x="2053" y="2522"/>
                  </a:moveTo>
                  <a:cubicBezTo>
                    <a:pt x="2053" y="2522"/>
                    <a:pt x="-1638" y="-1362"/>
                    <a:pt x="-395" y="269"/>
                  </a:cubicBezTo>
                  <a:cubicBezTo>
                    <a:pt x="13124" y="19305"/>
                    <a:pt x="92841" y="119921"/>
                    <a:pt x="103563" y="140977"/>
                  </a:cubicBezTo>
                  <a:cubicBezTo>
                    <a:pt x="115412" y="163975"/>
                    <a:pt x="94628" y="113589"/>
                    <a:pt x="94628" y="113589"/>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07" name="任意多边形: 形状 106"/>
            <p:cNvSpPr/>
            <p:nvPr/>
          </p:nvSpPr>
          <p:spPr>
            <a:xfrm>
              <a:off x="1658522" y="3176127"/>
              <a:ext cx="315138" cy="283632"/>
            </a:xfrm>
            <a:custGeom>
              <a:avLst/>
              <a:gdLst>
                <a:gd name="connsiteX0" fmla="*/ -651 w 315138"/>
                <a:gd name="connsiteY0" fmla="*/ -131 h 283632"/>
                <a:gd name="connsiteX1" fmla="*/ 286281 w 315138"/>
                <a:gd name="connsiteY1" fmla="*/ 271223 h 283632"/>
                <a:gd name="connsiteX2" fmla="*/ 221483 w 315138"/>
                <a:gd name="connsiteY2" fmla="*/ 136304 h 283632"/>
                <a:gd name="connsiteX3" fmla="*/ -651 w 315138"/>
                <a:gd name="connsiteY3" fmla="*/ -131 h 283632"/>
              </a:gdLst>
              <a:ahLst/>
              <a:cxnLst>
                <a:cxn ang="0">
                  <a:pos x="connsiteX0" y="connsiteY0"/>
                </a:cxn>
                <a:cxn ang="0">
                  <a:pos x="connsiteX1" y="connsiteY1"/>
                </a:cxn>
                <a:cxn ang="0">
                  <a:pos x="connsiteX2" y="connsiteY2"/>
                </a:cxn>
                <a:cxn ang="0">
                  <a:pos x="connsiteX3" y="connsiteY3"/>
                </a:cxn>
              </a:cxnLst>
              <a:rect l="l" t="t" r="r" b="b"/>
              <a:pathLst>
                <a:path w="315138" h="283632">
                  <a:moveTo>
                    <a:pt x="-651" y="-131"/>
                  </a:moveTo>
                  <a:cubicBezTo>
                    <a:pt x="-651" y="-131"/>
                    <a:pt x="224668" y="227053"/>
                    <a:pt x="286281" y="271223"/>
                  </a:cubicBezTo>
                  <a:cubicBezTo>
                    <a:pt x="364716" y="327436"/>
                    <a:pt x="258583" y="174569"/>
                    <a:pt x="221483" y="136304"/>
                  </a:cubicBezTo>
                  <a:cubicBezTo>
                    <a:pt x="183490" y="97106"/>
                    <a:pt x="82951" y="20730"/>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08" name="任意多边形: 形状 107"/>
            <p:cNvSpPr/>
            <p:nvPr/>
          </p:nvSpPr>
          <p:spPr>
            <a:xfrm>
              <a:off x="1970542" y="3453374"/>
              <a:ext cx="109996" cy="150203"/>
            </a:xfrm>
            <a:custGeom>
              <a:avLst/>
              <a:gdLst>
                <a:gd name="connsiteX0" fmla="*/ 2116 w 109996"/>
                <a:gd name="connsiteY0" fmla="*/ 2522 h 150203"/>
                <a:gd name="connsiteX1" fmla="*/ -331 w 109996"/>
                <a:gd name="connsiteY1" fmla="*/ 269 h 150203"/>
                <a:gd name="connsiteX2" fmla="*/ 105957 w 109996"/>
                <a:gd name="connsiteY2" fmla="*/ 144473 h 150203"/>
                <a:gd name="connsiteX3" fmla="*/ 95468 w 109996"/>
                <a:gd name="connsiteY3" fmla="*/ 112191 h 150203"/>
              </a:gdLst>
              <a:ahLst/>
              <a:cxnLst>
                <a:cxn ang="0">
                  <a:pos x="connsiteX0" y="connsiteY0"/>
                </a:cxn>
                <a:cxn ang="0">
                  <a:pos x="connsiteX1" y="connsiteY1"/>
                </a:cxn>
                <a:cxn ang="0">
                  <a:pos x="connsiteX2" y="connsiteY2"/>
                </a:cxn>
                <a:cxn ang="0">
                  <a:pos x="connsiteX3" y="connsiteY3"/>
                </a:cxn>
              </a:cxnLst>
              <a:rect l="l" t="t" r="r" b="b"/>
              <a:pathLst>
                <a:path w="109996" h="150203">
                  <a:moveTo>
                    <a:pt x="2116" y="2522"/>
                  </a:moveTo>
                  <a:cubicBezTo>
                    <a:pt x="2116" y="2522"/>
                    <a:pt x="-1769" y="-1362"/>
                    <a:pt x="-331" y="269"/>
                  </a:cubicBezTo>
                  <a:cubicBezTo>
                    <a:pt x="13188" y="19305"/>
                    <a:pt x="95118" y="123379"/>
                    <a:pt x="105957" y="144473"/>
                  </a:cubicBezTo>
                  <a:cubicBezTo>
                    <a:pt x="117611" y="167471"/>
                    <a:pt x="95468" y="112191"/>
                    <a:pt x="95468" y="11219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09" name="任意多边形: 形状 108"/>
            <p:cNvSpPr/>
            <p:nvPr/>
          </p:nvSpPr>
          <p:spPr>
            <a:xfrm>
              <a:off x="1676586" y="3310308"/>
              <a:ext cx="335868" cy="283402"/>
            </a:xfrm>
            <a:custGeom>
              <a:avLst/>
              <a:gdLst>
                <a:gd name="connsiteX0" fmla="*/ -651 w 335868"/>
                <a:gd name="connsiteY0" fmla="*/ -131 h 283402"/>
                <a:gd name="connsiteX1" fmla="*/ 309862 w 335868"/>
                <a:gd name="connsiteY1" fmla="*/ 272039 h 283402"/>
                <a:gd name="connsiteX2" fmla="*/ 226028 w 335868"/>
                <a:gd name="connsiteY2" fmla="*/ 118900 h 283402"/>
                <a:gd name="connsiteX3" fmla="*/ -651 w 335868"/>
                <a:gd name="connsiteY3" fmla="*/ -131 h 283402"/>
              </a:gdLst>
              <a:ahLst/>
              <a:cxnLst>
                <a:cxn ang="0">
                  <a:pos x="connsiteX0" y="connsiteY0"/>
                </a:cxn>
                <a:cxn ang="0">
                  <a:pos x="connsiteX1" y="connsiteY1"/>
                </a:cxn>
                <a:cxn ang="0">
                  <a:pos x="connsiteX2" y="connsiteY2"/>
                </a:cxn>
                <a:cxn ang="0">
                  <a:pos x="connsiteX3" y="connsiteY3"/>
                </a:cxn>
              </a:cxnLst>
              <a:rect l="l" t="t" r="r" b="b"/>
              <a:pathLst>
                <a:path w="335868" h="283402">
                  <a:moveTo>
                    <a:pt x="-651" y="-131"/>
                  </a:moveTo>
                  <a:cubicBezTo>
                    <a:pt x="-651" y="-131"/>
                    <a:pt x="248405" y="228063"/>
                    <a:pt x="309862" y="272039"/>
                  </a:cubicBezTo>
                  <a:cubicBezTo>
                    <a:pt x="388258" y="328252"/>
                    <a:pt x="263245" y="157165"/>
                    <a:pt x="226028" y="118900"/>
                  </a:cubicBezTo>
                  <a:cubicBezTo>
                    <a:pt x="188035" y="79741"/>
                    <a:pt x="82950" y="20692"/>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10" name="任意多边形: 形状 109"/>
            <p:cNvSpPr/>
            <p:nvPr/>
          </p:nvSpPr>
          <p:spPr>
            <a:xfrm>
              <a:off x="2009522" y="3590502"/>
              <a:ext cx="133667" cy="178943"/>
            </a:xfrm>
            <a:custGeom>
              <a:avLst/>
              <a:gdLst>
                <a:gd name="connsiteX0" fmla="*/ 546 w 133667"/>
                <a:gd name="connsiteY0" fmla="*/ 819 h 178943"/>
                <a:gd name="connsiteX1" fmla="*/ -114 w 133667"/>
                <a:gd name="connsiteY1" fmla="*/ 819 h 178943"/>
                <a:gd name="connsiteX2" fmla="*/ 128551 w 133667"/>
                <a:gd name="connsiteY2" fmla="*/ 172100 h 178943"/>
                <a:gd name="connsiteX3" fmla="*/ 116625 w 133667"/>
                <a:gd name="connsiteY3" fmla="*/ 133873 h 178943"/>
              </a:gdLst>
              <a:ahLst/>
              <a:cxnLst>
                <a:cxn ang="0">
                  <a:pos x="connsiteX0" y="connsiteY0"/>
                </a:cxn>
                <a:cxn ang="0">
                  <a:pos x="connsiteX1" y="connsiteY1"/>
                </a:cxn>
                <a:cxn ang="0">
                  <a:pos x="connsiteX2" y="connsiteY2"/>
                </a:cxn>
                <a:cxn ang="0">
                  <a:pos x="connsiteX3" y="connsiteY3"/>
                </a:cxn>
              </a:cxnLst>
              <a:rect l="l" t="t" r="r" b="b"/>
              <a:pathLst>
                <a:path w="133667" h="178943">
                  <a:moveTo>
                    <a:pt x="546" y="819"/>
                  </a:moveTo>
                  <a:cubicBezTo>
                    <a:pt x="546" y="819"/>
                    <a:pt x="-1629" y="-1318"/>
                    <a:pt x="-114" y="819"/>
                  </a:cubicBezTo>
                  <a:cubicBezTo>
                    <a:pt x="16047" y="23817"/>
                    <a:pt x="115032" y="146965"/>
                    <a:pt x="128551" y="172100"/>
                  </a:cubicBezTo>
                  <a:cubicBezTo>
                    <a:pt x="143352" y="199565"/>
                    <a:pt x="116625" y="133873"/>
                    <a:pt x="116625" y="133873"/>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11" name="任意多边形: 形状 110"/>
            <p:cNvSpPr/>
            <p:nvPr/>
          </p:nvSpPr>
          <p:spPr>
            <a:xfrm>
              <a:off x="1697254" y="3479258"/>
              <a:ext cx="356931" cy="231379"/>
            </a:xfrm>
            <a:custGeom>
              <a:avLst/>
              <a:gdLst>
                <a:gd name="connsiteX0" fmla="*/ -651 w 356931"/>
                <a:gd name="connsiteY0" fmla="*/ -131 h 231379"/>
                <a:gd name="connsiteX1" fmla="*/ 183217 w 356931"/>
                <a:gd name="connsiteY1" fmla="*/ 142364 h 231379"/>
                <a:gd name="connsiteX2" fmla="*/ 331695 w 356931"/>
                <a:gd name="connsiteY2" fmla="*/ 223362 h 231379"/>
                <a:gd name="connsiteX3" fmla="*/ 228359 w 356931"/>
                <a:gd name="connsiteY3" fmla="*/ 86966 h 231379"/>
                <a:gd name="connsiteX4" fmla="*/ -651 w 356931"/>
                <a:gd name="connsiteY4" fmla="*/ -131 h 231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931" h="231379">
                  <a:moveTo>
                    <a:pt x="-651" y="-131"/>
                  </a:moveTo>
                  <a:cubicBezTo>
                    <a:pt x="-651" y="-131"/>
                    <a:pt x="92352" y="80596"/>
                    <a:pt x="183217" y="142364"/>
                  </a:cubicBezTo>
                  <a:cubicBezTo>
                    <a:pt x="244209" y="183854"/>
                    <a:pt x="305900" y="209688"/>
                    <a:pt x="331695" y="223362"/>
                  </a:cubicBezTo>
                  <a:cubicBezTo>
                    <a:pt x="413276" y="266561"/>
                    <a:pt x="269111" y="119715"/>
                    <a:pt x="228359" y="86966"/>
                  </a:cubicBezTo>
                  <a:cubicBezTo>
                    <a:pt x="186636" y="53402"/>
                    <a:pt x="79415" y="4725"/>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12" name="任意多边形: 形状 111"/>
            <p:cNvSpPr/>
            <p:nvPr/>
          </p:nvSpPr>
          <p:spPr>
            <a:xfrm>
              <a:off x="2051245" y="3705121"/>
              <a:ext cx="136416" cy="182939"/>
            </a:xfrm>
            <a:custGeom>
              <a:avLst/>
              <a:gdLst>
                <a:gd name="connsiteX0" fmla="*/ 546 w 136416"/>
                <a:gd name="connsiteY0" fmla="*/ 801 h 182939"/>
                <a:gd name="connsiteX1" fmla="*/ -114 w 136416"/>
                <a:gd name="connsiteY1" fmla="*/ 801 h 182939"/>
                <a:gd name="connsiteX2" fmla="*/ 135466 w 136416"/>
                <a:gd name="connsiteY2" fmla="*/ 182338 h 182939"/>
                <a:gd name="connsiteX3" fmla="*/ 118101 w 136416"/>
                <a:gd name="connsiteY3" fmla="*/ 134555 h 182939"/>
              </a:gdLst>
              <a:ahLst/>
              <a:cxnLst>
                <a:cxn ang="0">
                  <a:pos x="connsiteX0" y="connsiteY0"/>
                </a:cxn>
                <a:cxn ang="0">
                  <a:pos x="connsiteX1" y="connsiteY1"/>
                </a:cxn>
                <a:cxn ang="0">
                  <a:pos x="connsiteX2" y="connsiteY2"/>
                </a:cxn>
                <a:cxn ang="0">
                  <a:pos x="connsiteX3" y="connsiteY3"/>
                </a:cxn>
              </a:cxnLst>
              <a:rect l="l" t="t" r="r" b="b"/>
              <a:pathLst>
                <a:path w="136416" h="182939">
                  <a:moveTo>
                    <a:pt x="546" y="801"/>
                  </a:moveTo>
                  <a:cubicBezTo>
                    <a:pt x="546" y="801"/>
                    <a:pt x="-1629" y="-1296"/>
                    <a:pt x="-114" y="801"/>
                  </a:cubicBezTo>
                  <a:cubicBezTo>
                    <a:pt x="16047" y="23799"/>
                    <a:pt x="122801" y="157010"/>
                    <a:pt x="135466" y="182338"/>
                  </a:cubicBezTo>
                  <a:cubicBezTo>
                    <a:pt x="138457" y="188360"/>
                    <a:pt x="118101" y="134555"/>
                    <a:pt x="118101" y="134555"/>
                  </a:cubicBezTo>
                  <a:close/>
                </a:path>
              </a:pathLst>
            </a:custGeom>
            <a:solidFill>
              <a:schemeClr val="accent1"/>
            </a:solidFill>
            <a:ln w="3874" cap="flat">
              <a:noFill/>
              <a:prstDash val="solid"/>
              <a:miter/>
            </a:ln>
          </p:spPr>
          <p:txBody>
            <a:bodyPr rtlCol="0" anchor="ctr"/>
            <a:lstStyle/>
            <a:p>
              <a:endParaRPr lang="zh-CN" altLang="en-US"/>
            </a:p>
          </p:txBody>
        </p:sp>
        <p:sp>
          <p:nvSpPr>
            <p:cNvPr id="113" name="任意多边形: 形状 112"/>
            <p:cNvSpPr/>
            <p:nvPr/>
          </p:nvSpPr>
          <p:spPr>
            <a:xfrm>
              <a:off x="1752845" y="3626221"/>
              <a:ext cx="400208" cy="262271"/>
            </a:xfrm>
            <a:custGeom>
              <a:avLst/>
              <a:gdLst>
                <a:gd name="connsiteX0" fmla="*/ -651 w 400208"/>
                <a:gd name="connsiteY0" fmla="*/ -131 h 262271"/>
                <a:gd name="connsiteX1" fmla="*/ 205827 w 400208"/>
                <a:gd name="connsiteY1" fmla="*/ 160778 h 262271"/>
                <a:gd name="connsiteX2" fmla="*/ 372136 w 400208"/>
                <a:gd name="connsiteY2" fmla="*/ 253042 h 262271"/>
                <a:gd name="connsiteX3" fmla="*/ 255281 w 400208"/>
                <a:gd name="connsiteY3" fmla="*/ 100447 h 262271"/>
                <a:gd name="connsiteX4" fmla="*/ -651 w 400208"/>
                <a:gd name="connsiteY4" fmla="*/ -131 h 262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208" h="262271">
                  <a:moveTo>
                    <a:pt x="-651" y="-131"/>
                  </a:moveTo>
                  <a:cubicBezTo>
                    <a:pt x="-651" y="-131"/>
                    <a:pt x="103928" y="90851"/>
                    <a:pt x="205827" y="160778"/>
                  </a:cubicBezTo>
                  <a:cubicBezTo>
                    <a:pt x="274277" y="207745"/>
                    <a:pt x="343272" y="237503"/>
                    <a:pt x="372136" y="253042"/>
                  </a:cubicBezTo>
                  <a:cubicBezTo>
                    <a:pt x="463506" y="302263"/>
                    <a:pt x="301083" y="137469"/>
                    <a:pt x="255281" y="100447"/>
                  </a:cubicBezTo>
                  <a:cubicBezTo>
                    <a:pt x="208391" y="62609"/>
                    <a:pt x="88467" y="6745"/>
                    <a:pt x="-651" y="-131"/>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14" name="任意多边形: 形状 113"/>
            <p:cNvSpPr/>
            <p:nvPr/>
          </p:nvSpPr>
          <p:spPr>
            <a:xfrm>
              <a:off x="1829104" y="3834723"/>
              <a:ext cx="381323" cy="153406"/>
            </a:xfrm>
            <a:custGeom>
              <a:avLst/>
              <a:gdLst>
                <a:gd name="connsiteX0" fmla="*/ -651 w 381323"/>
                <a:gd name="connsiteY0" fmla="*/ 41626 h 153406"/>
                <a:gd name="connsiteX1" fmla="*/ 212159 w 381323"/>
                <a:gd name="connsiteY1" fmla="*/ 107668 h 153406"/>
                <a:gd name="connsiteX2" fmla="*/ 363667 w 381323"/>
                <a:gd name="connsiteY2" fmla="*/ 153275 h 153406"/>
                <a:gd name="connsiteX3" fmla="*/ 190560 w 381323"/>
                <a:gd name="connsiteY3" fmla="*/ 6313 h 153406"/>
                <a:gd name="connsiteX4" fmla="*/ -651 w 381323"/>
                <a:gd name="connsiteY4" fmla="*/ 41626 h 153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323" h="153406">
                  <a:moveTo>
                    <a:pt x="-651" y="41626"/>
                  </a:moveTo>
                  <a:cubicBezTo>
                    <a:pt x="-651" y="41626"/>
                    <a:pt x="117875" y="71150"/>
                    <a:pt x="212159" y="107668"/>
                  </a:cubicBezTo>
                  <a:cubicBezTo>
                    <a:pt x="322721" y="150401"/>
                    <a:pt x="339193" y="153275"/>
                    <a:pt x="363667" y="153275"/>
                  </a:cubicBezTo>
                  <a:cubicBezTo>
                    <a:pt x="440586" y="153275"/>
                    <a:pt x="234147" y="19210"/>
                    <a:pt x="190560" y="6313"/>
                  </a:cubicBezTo>
                  <a:cubicBezTo>
                    <a:pt x="145729" y="-7090"/>
                    <a:pt x="57350" y="-1534"/>
                    <a:pt x="-651" y="41626"/>
                  </a:cubicBezTo>
                  <a:close/>
                </a:path>
              </a:pathLst>
            </a:custGeom>
            <a:solidFill>
              <a:schemeClr val="accent1">
                <a:lumMod val="40000"/>
                <a:lumOff val="60000"/>
              </a:schemeClr>
            </a:solidFill>
            <a:ln w="3874" cap="flat">
              <a:noFill/>
              <a:prstDash val="solid"/>
              <a:miter/>
            </a:ln>
          </p:spPr>
          <p:txBody>
            <a:bodyPr rtlCol="0" anchor="ctr"/>
            <a:lstStyle/>
            <a:p>
              <a:endParaRPr lang="zh-CN" altLang="en-US"/>
            </a:p>
          </p:txBody>
        </p:sp>
        <p:sp>
          <p:nvSpPr>
            <p:cNvPr id="115" name="任意多边形: 形状 114"/>
            <p:cNvSpPr/>
            <p:nvPr/>
          </p:nvSpPr>
          <p:spPr>
            <a:xfrm>
              <a:off x="2150960" y="3883084"/>
              <a:ext cx="63387" cy="75289"/>
            </a:xfrm>
            <a:custGeom>
              <a:avLst/>
              <a:gdLst>
                <a:gd name="connsiteX0" fmla="*/ 3545 w 63387"/>
                <a:gd name="connsiteY0" fmla="*/ 4259 h 75289"/>
                <a:gd name="connsiteX1" fmla="*/ -651 w 63387"/>
                <a:gd name="connsiteY1" fmla="*/ -131 h 75289"/>
                <a:gd name="connsiteX2" fmla="*/ 62633 w 63387"/>
                <a:gd name="connsiteY2" fmla="*/ 74885 h 75289"/>
                <a:gd name="connsiteX3" fmla="*/ 54203 w 63387"/>
                <a:gd name="connsiteY3" fmla="*/ 50488 h 75289"/>
              </a:gdLst>
              <a:ahLst/>
              <a:cxnLst>
                <a:cxn ang="0">
                  <a:pos x="connsiteX0" y="connsiteY0"/>
                </a:cxn>
                <a:cxn ang="0">
                  <a:pos x="connsiteX1" y="connsiteY1"/>
                </a:cxn>
                <a:cxn ang="0">
                  <a:pos x="connsiteX2" y="connsiteY2"/>
                </a:cxn>
                <a:cxn ang="0">
                  <a:pos x="connsiteX3" y="connsiteY3"/>
                </a:cxn>
              </a:cxnLst>
              <a:rect l="l" t="t" r="r" b="b"/>
              <a:pathLst>
                <a:path w="63387" h="75289">
                  <a:moveTo>
                    <a:pt x="3545" y="4259"/>
                  </a:moveTo>
                  <a:cubicBezTo>
                    <a:pt x="2224" y="2721"/>
                    <a:pt x="826" y="1256"/>
                    <a:pt x="-651" y="-131"/>
                  </a:cubicBezTo>
                  <a:cubicBezTo>
                    <a:pt x="8129" y="11523"/>
                    <a:pt x="57622" y="60977"/>
                    <a:pt x="62633" y="74885"/>
                  </a:cubicBezTo>
                  <a:cubicBezTo>
                    <a:pt x="63837" y="78187"/>
                    <a:pt x="54203" y="50488"/>
                    <a:pt x="54203" y="50488"/>
                  </a:cubicBezTo>
                  <a:close/>
                </a:path>
              </a:pathLst>
            </a:custGeom>
            <a:solidFill>
              <a:srgbClr val="E9EDFB"/>
            </a:solidFill>
            <a:ln w="3874" cap="flat">
              <a:noFill/>
              <a:prstDash val="solid"/>
              <a:miter/>
            </a:ln>
          </p:spPr>
          <p:txBody>
            <a:bodyPr rtlCol="0" anchor="ctr"/>
            <a:lstStyle/>
            <a:p>
              <a:endParaRPr lang="zh-CN" altLang="en-US"/>
            </a:p>
          </p:txBody>
        </p:sp>
        <p:sp>
          <p:nvSpPr>
            <p:cNvPr id="116" name="任意多边形: 形状 115"/>
            <p:cNvSpPr/>
            <p:nvPr/>
          </p:nvSpPr>
          <p:spPr>
            <a:xfrm>
              <a:off x="2198198" y="3974541"/>
              <a:ext cx="36497" cy="34795"/>
            </a:xfrm>
            <a:custGeom>
              <a:avLst/>
              <a:gdLst>
                <a:gd name="connsiteX0" fmla="*/ 2109 w 36497"/>
                <a:gd name="connsiteY0" fmla="*/ 1842 h 34795"/>
                <a:gd name="connsiteX1" fmla="*/ -611 w 36497"/>
                <a:gd name="connsiteY1" fmla="*/ -61 h 34795"/>
                <a:gd name="connsiteX2" fmla="*/ 35829 w 36497"/>
                <a:gd name="connsiteY2" fmla="*/ 34513 h 34795"/>
                <a:gd name="connsiteX3" fmla="*/ 34625 w 36497"/>
                <a:gd name="connsiteY3" fmla="*/ 20994 h 34795"/>
              </a:gdLst>
              <a:ahLst/>
              <a:cxnLst>
                <a:cxn ang="0">
                  <a:pos x="connsiteX0" y="connsiteY0"/>
                </a:cxn>
                <a:cxn ang="0">
                  <a:pos x="connsiteX1" y="connsiteY1"/>
                </a:cxn>
                <a:cxn ang="0">
                  <a:pos x="connsiteX2" y="connsiteY2"/>
                </a:cxn>
                <a:cxn ang="0">
                  <a:pos x="connsiteX3" y="connsiteY3"/>
                </a:cxn>
              </a:cxnLst>
              <a:rect l="l" t="t" r="r" b="b"/>
              <a:pathLst>
                <a:path w="36497" h="34795">
                  <a:moveTo>
                    <a:pt x="2109" y="1842"/>
                  </a:moveTo>
                  <a:cubicBezTo>
                    <a:pt x="2109" y="1842"/>
                    <a:pt x="-1038" y="-566"/>
                    <a:pt x="-611" y="-61"/>
                  </a:cubicBezTo>
                  <a:cubicBezTo>
                    <a:pt x="4090" y="5610"/>
                    <a:pt x="34858" y="26860"/>
                    <a:pt x="35829" y="34513"/>
                  </a:cubicBezTo>
                  <a:cubicBezTo>
                    <a:pt x="36023" y="36339"/>
                    <a:pt x="34625" y="20994"/>
                    <a:pt x="34625" y="20994"/>
                  </a:cubicBezTo>
                  <a:close/>
                </a:path>
              </a:pathLst>
            </a:custGeom>
            <a:solidFill>
              <a:srgbClr val="E9EDFB"/>
            </a:solidFill>
            <a:ln w="3874" cap="flat">
              <a:noFill/>
              <a:prstDash val="solid"/>
              <a:miter/>
            </a:ln>
          </p:spPr>
          <p:txBody>
            <a:bodyPr rtlCol="0" anchor="ctr"/>
            <a:lstStyle/>
            <a:p>
              <a:endParaRPr lang="zh-CN" altLang="en-US"/>
            </a:p>
          </p:txBody>
        </p:sp>
        <p:sp>
          <p:nvSpPr>
            <p:cNvPr id="117" name="任意多边形: 形状 116"/>
            <p:cNvSpPr/>
            <p:nvPr/>
          </p:nvSpPr>
          <p:spPr>
            <a:xfrm>
              <a:off x="3418302" y="2989656"/>
              <a:ext cx="484979" cy="997075"/>
            </a:xfrm>
            <a:custGeom>
              <a:avLst/>
              <a:gdLst>
                <a:gd name="connsiteX0" fmla="*/ 484979 w 484979"/>
                <a:gd name="connsiteY0" fmla="*/ 0 h 997075"/>
                <a:gd name="connsiteX1" fmla="*/ 0 w 484979"/>
                <a:gd name="connsiteY1" fmla="*/ 994900 h 997075"/>
                <a:gd name="connsiteX2" fmla="*/ 24940 w 484979"/>
                <a:gd name="connsiteY2" fmla="*/ 997075 h 997075"/>
                <a:gd name="connsiteX3" fmla="*/ 484979 w 484979"/>
                <a:gd name="connsiteY3" fmla="*/ 0 h 997075"/>
              </a:gdLst>
              <a:ahLst/>
              <a:cxnLst>
                <a:cxn ang="0">
                  <a:pos x="connsiteX0" y="connsiteY0"/>
                </a:cxn>
                <a:cxn ang="0">
                  <a:pos x="connsiteX1" y="connsiteY1"/>
                </a:cxn>
                <a:cxn ang="0">
                  <a:pos x="connsiteX2" y="connsiteY2"/>
                </a:cxn>
                <a:cxn ang="0">
                  <a:pos x="connsiteX3" y="connsiteY3"/>
                </a:cxn>
              </a:cxnLst>
              <a:rect l="l" t="t" r="r" b="b"/>
              <a:pathLst>
                <a:path w="484979" h="997075">
                  <a:moveTo>
                    <a:pt x="484979" y="0"/>
                  </a:moveTo>
                  <a:lnTo>
                    <a:pt x="0" y="994900"/>
                  </a:lnTo>
                  <a:lnTo>
                    <a:pt x="24940" y="997075"/>
                  </a:lnTo>
                  <a:lnTo>
                    <a:pt x="484979" y="0"/>
                  </a:ln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18" name="任意多边形: 形状 117"/>
            <p:cNvSpPr/>
            <p:nvPr/>
          </p:nvSpPr>
          <p:spPr>
            <a:xfrm>
              <a:off x="3899356" y="2815189"/>
              <a:ext cx="34345" cy="174466"/>
            </a:xfrm>
            <a:custGeom>
              <a:avLst/>
              <a:gdLst>
                <a:gd name="connsiteX0" fmla="*/ 21883 w 34345"/>
                <a:gd name="connsiteY0" fmla="*/ -131 h 174466"/>
                <a:gd name="connsiteX1" fmla="*/ 3274 w 34345"/>
                <a:gd name="connsiteY1" fmla="*/ 174336 h 174466"/>
                <a:gd name="connsiteX2" fmla="*/ 21883 w 34345"/>
                <a:gd name="connsiteY2" fmla="*/ -131 h 174466"/>
              </a:gdLst>
              <a:ahLst/>
              <a:cxnLst>
                <a:cxn ang="0">
                  <a:pos x="connsiteX0" y="connsiteY0"/>
                </a:cxn>
                <a:cxn ang="0">
                  <a:pos x="connsiteX1" y="connsiteY1"/>
                </a:cxn>
                <a:cxn ang="0">
                  <a:pos x="connsiteX2" y="connsiteY2"/>
                </a:cxn>
              </a:cxnLst>
              <a:rect l="l" t="t" r="r" b="b"/>
              <a:pathLst>
                <a:path w="34345" h="174466">
                  <a:moveTo>
                    <a:pt x="21883" y="-131"/>
                  </a:moveTo>
                  <a:cubicBezTo>
                    <a:pt x="21883" y="-131"/>
                    <a:pt x="-11915" y="135255"/>
                    <a:pt x="3274" y="174336"/>
                  </a:cubicBezTo>
                  <a:cubicBezTo>
                    <a:pt x="3274" y="174336"/>
                    <a:pt x="56768" y="100019"/>
                    <a:pt x="21883"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19" name="任意多边形: 形状 118"/>
            <p:cNvSpPr/>
            <p:nvPr/>
          </p:nvSpPr>
          <p:spPr>
            <a:xfrm>
              <a:off x="3818825" y="2843937"/>
              <a:ext cx="60198" cy="144437"/>
            </a:xfrm>
            <a:custGeom>
              <a:avLst/>
              <a:gdLst>
                <a:gd name="connsiteX0" fmla="*/ -651 w 60198"/>
                <a:gd name="connsiteY0" fmla="*/ -131 h 144437"/>
                <a:gd name="connsiteX1" fmla="*/ 58049 w 60198"/>
                <a:gd name="connsiteY1" fmla="*/ 144306 h 144437"/>
                <a:gd name="connsiteX2" fmla="*/ -651 w 60198"/>
                <a:gd name="connsiteY2" fmla="*/ -131 h 144437"/>
              </a:gdLst>
              <a:ahLst/>
              <a:cxnLst>
                <a:cxn ang="0">
                  <a:pos x="connsiteX0" y="connsiteY0"/>
                </a:cxn>
                <a:cxn ang="0">
                  <a:pos x="connsiteX1" y="connsiteY1"/>
                </a:cxn>
                <a:cxn ang="0">
                  <a:pos x="connsiteX2" y="connsiteY2"/>
                </a:cxn>
              </a:cxnLst>
              <a:rect l="l" t="t" r="r" b="b"/>
              <a:pathLst>
                <a:path w="60198" h="144437">
                  <a:moveTo>
                    <a:pt x="-651" y="-131"/>
                  </a:moveTo>
                  <a:cubicBezTo>
                    <a:pt x="-651" y="-131"/>
                    <a:pt x="27359" y="119055"/>
                    <a:pt x="58049" y="144306"/>
                  </a:cubicBezTo>
                  <a:cubicBezTo>
                    <a:pt x="58049" y="144306"/>
                    <a:pt x="74365" y="66066"/>
                    <a:pt x="-651"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20" name="任意多边形: 形状 119"/>
            <p:cNvSpPr/>
            <p:nvPr/>
          </p:nvSpPr>
          <p:spPr>
            <a:xfrm>
              <a:off x="3909795" y="2791259"/>
              <a:ext cx="120872" cy="193075"/>
            </a:xfrm>
            <a:custGeom>
              <a:avLst/>
              <a:gdLst>
                <a:gd name="connsiteX0" fmla="*/ 120141 w 120872"/>
                <a:gd name="connsiteY0" fmla="*/ -131 h 193075"/>
                <a:gd name="connsiteX1" fmla="*/ -560 w 120872"/>
                <a:gd name="connsiteY1" fmla="*/ 192944 h 193075"/>
                <a:gd name="connsiteX2" fmla="*/ 120141 w 120872"/>
                <a:gd name="connsiteY2" fmla="*/ -131 h 193075"/>
              </a:gdLst>
              <a:ahLst/>
              <a:cxnLst>
                <a:cxn ang="0">
                  <a:pos x="connsiteX0" y="connsiteY0"/>
                </a:cxn>
                <a:cxn ang="0">
                  <a:pos x="connsiteX1" y="connsiteY1"/>
                </a:cxn>
                <a:cxn ang="0">
                  <a:pos x="connsiteX2" y="connsiteY2"/>
                </a:cxn>
              </a:cxnLst>
              <a:rect l="l" t="t" r="r" b="b"/>
              <a:pathLst>
                <a:path w="120872" h="193075">
                  <a:moveTo>
                    <a:pt x="120141" y="-131"/>
                  </a:moveTo>
                  <a:cubicBezTo>
                    <a:pt x="120141" y="-131"/>
                    <a:pt x="-4483" y="136925"/>
                    <a:pt x="-560" y="192944"/>
                  </a:cubicBezTo>
                  <a:cubicBezTo>
                    <a:pt x="-560" y="192944"/>
                    <a:pt x="123832" y="140810"/>
                    <a:pt x="120141"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21" name="任意多边形: 形状 120"/>
            <p:cNvSpPr/>
            <p:nvPr/>
          </p:nvSpPr>
          <p:spPr>
            <a:xfrm>
              <a:off x="3764127" y="2889311"/>
              <a:ext cx="66743" cy="210355"/>
            </a:xfrm>
            <a:custGeom>
              <a:avLst/>
              <a:gdLst>
                <a:gd name="connsiteX0" fmla="*/ -651 w 66743"/>
                <a:gd name="connsiteY0" fmla="*/ -131 h 210355"/>
                <a:gd name="connsiteX1" fmla="*/ 32759 w 66743"/>
                <a:gd name="connsiteY1" fmla="*/ 194110 h 210355"/>
                <a:gd name="connsiteX2" fmla="*/ 40723 w 66743"/>
                <a:gd name="connsiteY2" fmla="*/ 209998 h 210355"/>
                <a:gd name="connsiteX3" fmla="*/ 64731 w 66743"/>
                <a:gd name="connsiteY3" fmla="*/ 161399 h 210355"/>
                <a:gd name="connsiteX4" fmla="*/ -651 w 66743"/>
                <a:gd name="connsiteY4" fmla="*/ -131 h 210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43" h="210355">
                  <a:moveTo>
                    <a:pt x="-651" y="-131"/>
                  </a:moveTo>
                  <a:cubicBezTo>
                    <a:pt x="-651" y="-131"/>
                    <a:pt x="23552" y="151377"/>
                    <a:pt x="32759" y="194110"/>
                  </a:cubicBezTo>
                  <a:cubicBezTo>
                    <a:pt x="34934" y="204171"/>
                    <a:pt x="37693" y="208949"/>
                    <a:pt x="40723" y="209998"/>
                  </a:cubicBezTo>
                  <a:cubicBezTo>
                    <a:pt x="49735" y="213145"/>
                    <a:pt x="60885" y="182805"/>
                    <a:pt x="64731" y="161399"/>
                  </a:cubicBezTo>
                  <a:cubicBezTo>
                    <a:pt x="69820" y="133001"/>
                    <a:pt x="63254" y="42641"/>
                    <a:pt x="-651"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22" name="任意多边形: 形状 121"/>
            <p:cNvSpPr/>
            <p:nvPr/>
          </p:nvSpPr>
          <p:spPr>
            <a:xfrm>
              <a:off x="3798654" y="3097080"/>
              <a:ext cx="11391" cy="111359"/>
            </a:xfrm>
            <a:custGeom>
              <a:avLst/>
              <a:gdLst>
                <a:gd name="connsiteX0" fmla="*/ 8371 w 11391"/>
                <a:gd name="connsiteY0" fmla="*/ 132 h 111359"/>
                <a:gd name="connsiteX1" fmla="*/ 8022 w 11391"/>
                <a:gd name="connsiteY1" fmla="*/ 559 h 111359"/>
                <a:gd name="connsiteX2" fmla="*/ 252 w 11391"/>
                <a:gd name="connsiteY2" fmla="*/ 107508 h 111359"/>
                <a:gd name="connsiteX3" fmla="*/ 10741 w 11391"/>
                <a:gd name="connsiteY3" fmla="*/ 89327 h 111359"/>
              </a:gdLst>
              <a:ahLst/>
              <a:cxnLst>
                <a:cxn ang="0">
                  <a:pos x="connsiteX0" y="connsiteY0"/>
                </a:cxn>
                <a:cxn ang="0">
                  <a:pos x="connsiteX1" y="connsiteY1"/>
                </a:cxn>
                <a:cxn ang="0">
                  <a:pos x="connsiteX2" y="connsiteY2"/>
                </a:cxn>
                <a:cxn ang="0">
                  <a:pos x="connsiteX3" y="connsiteY3"/>
                </a:cxn>
              </a:cxnLst>
              <a:rect l="l" t="t" r="r" b="b"/>
              <a:pathLst>
                <a:path w="11391" h="111359">
                  <a:moveTo>
                    <a:pt x="8371" y="132"/>
                  </a:moveTo>
                  <a:cubicBezTo>
                    <a:pt x="8371" y="132"/>
                    <a:pt x="8099" y="-684"/>
                    <a:pt x="8022" y="559"/>
                  </a:cubicBezTo>
                  <a:cubicBezTo>
                    <a:pt x="7517" y="13806"/>
                    <a:pt x="4447" y="94222"/>
                    <a:pt x="252" y="107508"/>
                  </a:cubicBezTo>
                  <a:cubicBezTo>
                    <a:pt x="-4448" y="122037"/>
                    <a:pt x="10741" y="89327"/>
                    <a:pt x="10741" y="89327"/>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23" name="任意多边形: 形状 122"/>
            <p:cNvSpPr/>
            <p:nvPr/>
          </p:nvSpPr>
          <p:spPr>
            <a:xfrm>
              <a:off x="3864182" y="2986350"/>
              <a:ext cx="13498" cy="83357"/>
            </a:xfrm>
            <a:custGeom>
              <a:avLst/>
              <a:gdLst>
                <a:gd name="connsiteX0" fmla="*/ 12847 w 13498"/>
                <a:gd name="connsiteY0" fmla="*/ 378 h 83357"/>
                <a:gd name="connsiteX1" fmla="*/ 11643 w 13498"/>
                <a:gd name="connsiteY1" fmla="*/ 29 h 83357"/>
                <a:gd name="connsiteX2" fmla="*/ 455 w 13498"/>
                <a:gd name="connsiteY2" fmla="*/ 78774 h 83357"/>
                <a:gd name="connsiteX3" fmla="*/ 7564 w 13498"/>
                <a:gd name="connsiteY3" fmla="*/ 67624 h 83357"/>
              </a:gdLst>
              <a:ahLst/>
              <a:cxnLst>
                <a:cxn ang="0">
                  <a:pos x="connsiteX0" y="connsiteY0"/>
                </a:cxn>
                <a:cxn ang="0">
                  <a:pos x="connsiteX1" y="connsiteY1"/>
                </a:cxn>
                <a:cxn ang="0">
                  <a:pos x="connsiteX2" y="connsiteY2"/>
                </a:cxn>
                <a:cxn ang="0">
                  <a:pos x="connsiteX3" y="connsiteY3"/>
                </a:cxn>
              </a:cxnLst>
              <a:rect l="l" t="t" r="r" b="b"/>
              <a:pathLst>
                <a:path w="13498" h="83357">
                  <a:moveTo>
                    <a:pt x="12847" y="378"/>
                  </a:moveTo>
                  <a:cubicBezTo>
                    <a:pt x="12847" y="378"/>
                    <a:pt x="11566" y="-476"/>
                    <a:pt x="11643" y="29"/>
                  </a:cubicBezTo>
                  <a:cubicBezTo>
                    <a:pt x="13896" y="13159"/>
                    <a:pt x="4767" y="65488"/>
                    <a:pt x="455" y="78774"/>
                  </a:cubicBezTo>
                  <a:cubicBezTo>
                    <a:pt x="-4246" y="93303"/>
                    <a:pt x="7564" y="67624"/>
                    <a:pt x="7564" y="67624"/>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24" name="任意多边形: 形状 123"/>
            <p:cNvSpPr/>
            <p:nvPr/>
          </p:nvSpPr>
          <p:spPr>
            <a:xfrm>
              <a:off x="3723404" y="2944359"/>
              <a:ext cx="58599" cy="258521"/>
            </a:xfrm>
            <a:custGeom>
              <a:avLst/>
              <a:gdLst>
                <a:gd name="connsiteX0" fmla="*/ 1380 w 58599"/>
                <a:gd name="connsiteY0" fmla="*/ -131 h 258521"/>
                <a:gd name="connsiteX1" fmla="*/ 11053 w 58599"/>
                <a:gd name="connsiteY1" fmla="*/ 240145 h 258521"/>
                <a:gd name="connsiteX2" fmla="*/ 57904 w 58599"/>
                <a:gd name="connsiteY2" fmla="*/ 178531 h 258521"/>
                <a:gd name="connsiteX3" fmla="*/ 1380 w 58599"/>
                <a:gd name="connsiteY3" fmla="*/ -131 h 258521"/>
              </a:gdLst>
              <a:ahLst/>
              <a:cxnLst>
                <a:cxn ang="0">
                  <a:pos x="connsiteX0" y="connsiteY0"/>
                </a:cxn>
                <a:cxn ang="0">
                  <a:pos x="connsiteX1" y="connsiteY1"/>
                </a:cxn>
                <a:cxn ang="0">
                  <a:pos x="connsiteX2" y="connsiteY2"/>
                </a:cxn>
                <a:cxn ang="0">
                  <a:pos x="connsiteX3" y="connsiteY3"/>
                </a:cxn>
              </a:cxnLst>
              <a:rect l="l" t="t" r="r" b="b"/>
              <a:pathLst>
                <a:path w="58599" h="258521">
                  <a:moveTo>
                    <a:pt x="1380" y="-131"/>
                  </a:moveTo>
                  <a:cubicBezTo>
                    <a:pt x="1380" y="-131"/>
                    <a:pt x="-7244" y="193799"/>
                    <a:pt x="11053" y="240145"/>
                  </a:cubicBezTo>
                  <a:cubicBezTo>
                    <a:pt x="34362" y="299116"/>
                    <a:pt x="59147" y="197955"/>
                    <a:pt x="57904" y="178531"/>
                  </a:cubicBezTo>
                  <a:cubicBezTo>
                    <a:pt x="56661" y="159107"/>
                    <a:pt x="59575" y="48352"/>
                    <a:pt x="1380"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25" name="任意多边形: 形状 124"/>
            <p:cNvSpPr/>
            <p:nvPr/>
          </p:nvSpPr>
          <p:spPr>
            <a:xfrm>
              <a:off x="3864182" y="2986350"/>
              <a:ext cx="13498" cy="83357"/>
            </a:xfrm>
            <a:custGeom>
              <a:avLst/>
              <a:gdLst>
                <a:gd name="connsiteX0" fmla="*/ 12847 w 13498"/>
                <a:gd name="connsiteY0" fmla="*/ 378 h 83357"/>
                <a:gd name="connsiteX1" fmla="*/ 11643 w 13498"/>
                <a:gd name="connsiteY1" fmla="*/ 29 h 83357"/>
                <a:gd name="connsiteX2" fmla="*/ 455 w 13498"/>
                <a:gd name="connsiteY2" fmla="*/ 78774 h 83357"/>
                <a:gd name="connsiteX3" fmla="*/ 7564 w 13498"/>
                <a:gd name="connsiteY3" fmla="*/ 67624 h 83357"/>
              </a:gdLst>
              <a:ahLst/>
              <a:cxnLst>
                <a:cxn ang="0">
                  <a:pos x="connsiteX0" y="connsiteY0"/>
                </a:cxn>
                <a:cxn ang="0">
                  <a:pos x="connsiteX1" y="connsiteY1"/>
                </a:cxn>
                <a:cxn ang="0">
                  <a:pos x="connsiteX2" y="connsiteY2"/>
                </a:cxn>
                <a:cxn ang="0">
                  <a:pos x="connsiteX3" y="connsiteY3"/>
                </a:cxn>
              </a:cxnLst>
              <a:rect l="l" t="t" r="r" b="b"/>
              <a:pathLst>
                <a:path w="13498" h="83357">
                  <a:moveTo>
                    <a:pt x="12847" y="378"/>
                  </a:moveTo>
                  <a:cubicBezTo>
                    <a:pt x="12847" y="378"/>
                    <a:pt x="11566" y="-476"/>
                    <a:pt x="11643" y="29"/>
                  </a:cubicBezTo>
                  <a:cubicBezTo>
                    <a:pt x="13896" y="13159"/>
                    <a:pt x="4767" y="65488"/>
                    <a:pt x="455" y="78774"/>
                  </a:cubicBezTo>
                  <a:cubicBezTo>
                    <a:pt x="-4246" y="93303"/>
                    <a:pt x="7564" y="67624"/>
                    <a:pt x="7564" y="67624"/>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26" name="任意多边形: 形状 125"/>
            <p:cNvSpPr/>
            <p:nvPr/>
          </p:nvSpPr>
          <p:spPr>
            <a:xfrm>
              <a:off x="3742392" y="3196001"/>
              <a:ext cx="11635" cy="124056"/>
            </a:xfrm>
            <a:custGeom>
              <a:avLst/>
              <a:gdLst>
                <a:gd name="connsiteX0" fmla="*/ 9819 w 11635"/>
                <a:gd name="connsiteY0" fmla="*/ 157 h 124056"/>
                <a:gd name="connsiteX1" fmla="*/ 9469 w 11635"/>
                <a:gd name="connsiteY1" fmla="*/ 623 h 124056"/>
                <a:gd name="connsiteX2" fmla="*/ 301 w 11635"/>
                <a:gd name="connsiteY2" fmla="*/ 119771 h 124056"/>
                <a:gd name="connsiteX3" fmla="*/ 10984 w 11635"/>
                <a:gd name="connsiteY3" fmla="*/ 99414 h 124056"/>
              </a:gdLst>
              <a:ahLst/>
              <a:cxnLst>
                <a:cxn ang="0">
                  <a:pos x="connsiteX0" y="connsiteY0"/>
                </a:cxn>
                <a:cxn ang="0">
                  <a:pos x="connsiteX1" y="connsiteY1"/>
                </a:cxn>
                <a:cxn ang="0">
                  <a:pos x="connsiteX2" y="connsiteY2"/>
                </a:cxn>
                <a:cxn ang="0">
                  <a:pos x="connsiteX3" y="connsiteY3"/>
                </a:cxn>
              </a:cxnLst>
              <a:rect l="l" t="t" r="r" b="b"/>
              <a:pathLst>
                <a:path w="11635" h="124056">
                  <a:moveTo>
                    <a:pt x="9819" y="157"/>
                  </a:moveTo>
                  <a:cubicBezTo>
                    <a:pt x="9819" y="157"/>
                    <a:pt x="9508" y="-736"/>
                    <a:pt x="9469" y="623"/>
                  </a:cubicBezTo>
                  <a:cubicBezTo>
                    <a:pt x="8770" y="15386"/>
                    <a:pt x="4769" y="104931"/>
                    <a:pt x="301" y="119771"/>
                  </a:cubicBezTo>
                  <a:cubicBezTo>
                    <a:pt x="-4594" y="136009"/>
                    <a:pt x="10984" y="99414"/>
                    <a:pt x="10984" y="99414"/>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27" name="任意多边形: 形状 126"/>
            <p:cNvSpPr/>
            <p:nvPr/>
          </p:nvSpPr>
          <p:spPr>
            <a:xfrm>
              <a:off x="3607064" y="3008691"/>
              <a:ext cx="110454" cy="294722"/>
            </a:xfrm>
            <a:custGeom>
              <a:avLst/>
              <a:gdLst>
                <a:gd name="connsiteX0" fmla="*/ -651 w 110454"/>
                <a:gd name="connsiteY0" fmla="*/ -131 h 294722"/>
                <a:gd name="connsiteX1" fmla="*/ 63643 w 110454"/>
                <a:gd name="connsiteY1" fmla="*/ 276390 h 294722"/>
                <a:gd name="connsiteX2" fmla="*/ 108668 w 110454"/>
                <a:gd name="connsiteY2" fmla="*/ 194032 h 294722"/>
                <a:gd name="connsiteX3" fmla="*/ -651 w 110454"/>
                <a:gd name="connsiteY3" fmla="*/ -131 h 294722"/>
              </a:gdLst>
              <a:ahLst/>
              <a:cxnLst>
                <a:cxn ang="0">
                  <a:pos x="connsiteX0" y="connsiteY0"/>
                </a:cxn>
                <a:cxn ang="0">
                  <a:pos x="connsiteX1" y="connsiteY1"/>
                </a:cxn>
                <a:cxn ang="0">
                  <a:pos x="connsiteX2" y="connsiteY2"/>
                </a:cxn>
                <a:cxn ang="0">
                  <a:pos x="connsiteX3" y="connsiteY3"/>
                </a:cxn>
              </a:cxnLst>
              <a:rect l="l" t="t" r="r" b="b"/>
              <a:pathLst>
                <a:path w="110454" h="294722">
                  <a:moveTo>
                    <a:pt x="-651" y="-131"/>
                  </a:moveTo>
                  <a:cubicBezTo>
                    <a:pt x="-651" y="-131"/>
                    <a:pt x="35129" y="226004"/>
                    <a:pt x="63643" y="276390"/>
                  </a:cubicBezTo>
                  <a:cubicBezTo>
                    <a:pt x="99927" y="340528"/>
                    <a:pt x="114146" y="216292"/>
                    <a:pt x="108668" y="194032"/>
                  </a:cubicBezTo>
                  <a:cubicBezTo>
                    <a:pt x="103191" y="171772"/>
                    <a:pt x="67450" y="45593"/>
                    <a:pt x="-651"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28" name="任意多边形: 形状 127"/>
            <p:cNvSpPr/>
            <p:nvPr/>
          </p:nvSpPr>
          <p:spPr>
            <a:xfrm>
              <a:off x="3689208" y="3298853"/>
              <a:ext cx="12722" cy="128700"/>
            </a:xfrm>
            <a:custGeom>
              <a:avLst/>
              <a:gdLst>
                <a:gd name="connsiteX0" fmla="*/ 2982 w 12722"/>
                <a:gd name="connsiteY0" fmla="*/ 2544 h 128700"/>
                <a:gd name="connsiteX1" fmla="*/ 2205 w 12722"/>
                <a:gd name="connsiteY1" fmla="*/ 252 h 128700"/>
                <a:gd name="connsiteX2" fmla="*/ 418 w 12722"/>
                <a:gd name="connsiteY2" fmla="*/ 123634 h 128700"/>
                <a:gd name="connsiteX3" fmla="*/ 12072 w 12722"/>
                <a:gd name="connsiteY3" fmla="*/ 104210 h 128700"/>
              </a:gdLst>
              <a:ahLst/>
              <a:cxnLst>
                <a:cxn ang="0">
                  <a:pos x="connsiteX0" y="connsiteY0"/>
                </a:cxn>
                <a:cxn ang="0">
                  <a:pos x="connsiteX1" y="connsiteY1"/>
                </a:cxn>
                <a:cxn ang="0">
                  <a:pos x="connsiteX2" y="connsiteY2"/>
                </a:cxn>
                <a:cxn ang="0">
                  <a:pos x="connsiteX3" y="connsiteY3"/>
                </a:cxn>
              </a:cxnLst>
              <a:rect l="l" t="t" r="r" b="b"/>
              <a:pathLst>
                <a:path w="12722" h="128700">
                  <a:moveTo>
                    <a:pt x="2982" y="2544"/>
                  </a:moveTo>
                  <a:cubicBezTo>
                    <a:pt x="2982" y="2544"/>
                    <a:pt x="2283" y="-1340"/>
                    <a:pt x="2205" y="252"/>
                  </a:cubicBezTo>
                  <a:cubicBezTo>
                    <a:pt x="1467" y="16724"/>
                    <a:pt x="5430" y="107046"/>
                    <a:pt x="418" y="123634"/>
                  </a:cubicBezTo>
                  <a:cubicBezTo>
                    <a:pt x="-5021" y="141737"/>
                    <a:pt x="12072" y="104210"/>
                    <a:pt x="12072" y="10421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29" name="任意多边形: 形状 128"/>
            <p:cNvSpPr/>
            <p:nvPr/>
          </p:nvSpPr>
          <p:spPr>
            <a:xfrm>
              <a:off x="3533952" y="3104685"/>
              <a:ext cx="121678" cy="308281"/>
            </a:xfrm>
            <a:custGeom>
              <a:avLst/>
              <a:gdLst>
                <a:gd name="connsiteX0" fmla="*/ -651 w 121678"/>
                <a:gd name="connsiteY0" fmla="*/ -131 h 308281"/>
                <a:gd name="connsiteX1" fmla="*/ 80930 w 121678"/>
                <a:gd name="connsiteY1" fmla="*/ 289754 h 308281"/>
                <a:gd name="connsiteX2" fmla="*/ 118341 w 121678"/>
                <a:gd name="connsiteY2" fmla="*/ 178532 h 308281"/>
                <a:gd name="connsiteX3" fmla="*/ -651 w 121678"/>
                <a:gd name="connsiteY3" fmla="*/ -131 h 308281"/>
              </a:gdLst>
              <a:ahLst/>
              <a:cxnLst>
                <a:cxn ang="0">
                  <a:pos x="connsiteX0" y="connsiteY0"/>
                </a:cxn>
                <a:cxn ang="0">
                  <a:pos x="connsiteX1" y="connsiteY1"/>
                </a:cxn>
                <a:cxn ang="0">
                  <a:pos x="connsiteX2" y="connsiteY2"/>
                </a:cxn>
                <a:cxn ang="0">
                  <a:pos x="connsiteX3" y="connsiteY3"/>
                </a:cxn>
              </a:cxnLst>
              <a:rect l="l" t="t" r="r" b="b"/>
              <a:pathLst>
                <a:path w="121678" h="308281">
                  <a:moveTo>
                    <a:pt x="-651" y="-131"/>
                  </a:moveTo>
                  <a:cubicBezTo>
                    <a:pt x="-651" y="-131"/>
                    <a:pt x="52610" y="236260"/>
                    <a:pt x="80930" y="289754"/>
                  </a:cubicBezTo>
                  <a:cubicBezTo>
                    <a:pt x="116787" y="357815"/>
                    <a:pt x="126460" y="218001"/>
                    <a:pt x="118341" y="178532"/>
                  </a:cubicBezTo>
                  <a:cubicBezTo>
                    <a:pt x="109756" y="138130"/>
                    <a:pt x="67100" y="48157"/>
                    <a:pt x="-651"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30" name="任意多边形: 形状 129"/>
            <p:cNvSpPr/>
            <p:nvPr/>
          </p:nvSpPr>
          <p:spPr>
            <a:xfrm>
              <a:off x="3632170" y="3408807"/>
              <a:ext cx="12770" cy="137054"/>
            </a:xfrm>
            <a:custGeom>
              <a:avLst/>
              <a:gdLst>
                <a:gd name="connsiteX0" fmla="*/ 3846 w 12770"/>
                <a:gd name="connsiteY0" fmla="*/ 2724 h 137054"/>
                <a:gd name="connsiteX1" fmla="*/ 3069 w 12770"/>
                <a:gd name="connsiteY1" fmla="*/ 238 h 137054"/>
                <a:gd name="connsiteX2" fmla="*/ 466 w 12770"/>
                <a:gd name="connsiteY2" fmla="*/ 131622 h 137054"/>
                <a:gd name="connsiteX3" fmla="*/ 12120 w 12770"/>
                <a:gd name="connsiteY3" fmla="*/ 110839 h 137054"/>
              </a:gdLst>
              <a:ahLst/>
              <a:cxnLst>
                <a:cxn ang="0">
                  <a:pos x="connsiteX0" y="connsiteY0"/>
                </a:cxn>
                <a:cxn ang="0">
                  <a:pos x="connsiteX1" y="connsiteY1"/>
                </a:cxn>
                <a:cxn ang="0">
                  <a:pos x="connsiteX2" y="connsiteY2"/>
                </a:cxn>
                <a:cxn ang="0">
                  <a:pos x="connsiteX3" y="connsiteY3"/>
                </a:cxn>
              </a:cxnLst>
              <a:rect l="l" t="t" r="r" b="b"/>
              <a:pathLst>
                <a:path w="12770" h="137054">
                  <a:moveTo>
                    <a:pt x="3846" y="2724"/>
                  </a:moveTo>
                  <a:cubicBezTo>
                    <a:pt x="3846" y="2724"/>
                    <a:pt x="3147" y="-1355"/>
                    <a:pt x="3069" y="238"/>
                  </a:cubicBezTo>
                  <a:cubicBezTo>
                    <a:pt x="2214" y="17797"/>
                    <a:pt x="5555" y="113946"/>
                    <a:pt x="466" y="131622"/>
                  </a:cubicBezTo>
                  <a:cubicBezTo>
                    <a:pt x="-5128" y="151047"/>
                    <a:pt x="12120" y="110839"/>
                    <a:pt x="12120" y="110839"/>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31" name="任意多边形: 形状 130"/>
            <p:cNvSpPr/>
            <p:nvPr/>
          </p:nvSpPr>
          <p:spPr>
            <a:xfrm>
              <a:off x="3479992" y="3212760"/>
              <a:ext cx="121712" cy="308295"/>
            </a:xfrm>
            <a:custGeom>
              <a:avLst/>
              <a:gdLst>
                <a:gd name="connsiteX0" fmla="*/ -651 w 121712"/>
                <a:gd name="connsiteY0" fmla="*/ -131 h 308295"/>
                <a:gd name="connsiteX1" fmla="*/ 80930 w 121712"/>
                <a:gd name="connsiteY1" fmla="*/ 289754 h 308295"/>
                <a:gd name="connsiteX2" fmla="*/ 118380 w 121712"/>
                <a:gd name="connsiteY2" fmla="*/ 178570 h 308295"/>
                <a:gd name="connsiteX3" fmla="*/ -651 w 121712"/>
                <a:gd name="connsiteY3" fmla="*/ -131 h 308295"/>
              </a:gdLst>
              <a:ahLst/>
              <a:cxnLst>
                <a:cxn ang="0">
                  <a:pos x="connsiteX0" y="connsiteY0"/>
                </a:cxn>
                <a:cxn ang="0">
                  <a:pos x="connsiteX1" y="connsiteY1"/>
                </a:cxn>
                <a:cxn ang="0">
                  <a:pos x="connsiteX2" y="connsiteY2"/>
                </a:cxn>
                <a:cxn ang="0">
                  <a:pos x="connsiteX3" y="connsiteY3"/>
                </a:cxn>
              </a:cxnLst>
              <a:rect l="l" t="t" r="r" b="b"/>
              <a:pathLst>
                <a:path w="121712" h="308295">
                  <a:moveTo>
                    <a:pt x="-651" y="-131"/>
                  </a:moveTo>
                  <a:cubicBezTo>
                    <a:pt x="-651" y="-131"/>
                    <a:pt x="52572" y="236260"/>
                    <a:pt x="80930" y="289754"/>
                  </a:cubicBezTo>
                  <a:cubicBezTo>
                    <a:pt x="116787" y="357854"/>
                    <a:pt x="126499" y="218001"/>
                    <a:pt x="118380" y="178570"/>
                  </a:cubicBezTo>
                  <a:cubicBezTo>
                    <a:pt x="109873" y="138129"/>
                    <a:pt x="67178" y="48196"/>
                    <a:pt x="-651"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32" name="任意多边形: 形状 131"/>
            <p:cNvSpPr/>
            <p:nvPr/>
          </p:nvSpPr>
          <p:spPr>
            <a:xfrm>
              <a:off x="3578087" y="3516972"/>
              <a:ext cx="14953" cy="139809"/>
            </a:xfrm>
            <a:custGeom>
              <a:avLst/>
              <a:gdLst>
                <a:gd name="connsiteX0" fmla="*/ 4047 w 14953"/>
                <a:gd name="connsiteY0" fmla="*/ 2636 h 139809"/>
                <a:gd name="connsiteX1" fmla="*/ 3309 w 14953"/>
                <a:gd name="connsiteY1" fmla="*/ 188 h 139809"/>
                <a:gd name="connsiteX2" fmla="*/ 356 w 14953"/>
                <a:gd name="connsiteY2" fmla="*/ 134719 h 139809"/>
                <a:gd name="connsiteX3" fmla="*/ 14303 w 14953"/>
                <a:gd name="connsiteY3" fmla="*/ 110245 h 139809"/>
              </a:gdLst>
              <a:ahLst/>
              <a:cxnLst>
                <a:cxn ang="0">
                  <a:pos x="connsiteX0" y="connsiteY0"/>
                </a:cxn>
                <a:cxn ang="0">
                  <a:pos x="connsiteX1" y="connsiteY1"/>
                </a:cxn>
                <a:cxn ang="0">
                  <a:pos x="connsiteX2" y="connsiteY2"/>
                </a:cxn>
                <a:cxn ang="0">
                  <a:pos x="connsiteX3" y="connsiteY3"/>
                </a:cxn>
              </a:cxnLst>
              <a:rect l="l" t="t" r="r" b="b"/>
              <a:pathLst>
                <a:path w="14953" h="139809">
                  <a:moveTo>
                    <a:pt x="4047" y="2636"/>
                  </a:moveTo>
                  <a:cubicBezTo>
                    <a:pt x="4047" y="2636"/>
                    <a:pt x="3387" y="-1249"/>
                    <a:pt x="3309" y="188"/>
                  </a:cubicBezTo>
                  <a:cubicBezTo>
                    <a:pt x="2415" y="17748"/>
                    <a:pt x="5446" y="117043"/>
                    <a:pt x="356" y="134719"/>
                  </a:cubicBezTo>
                  <a:cubicBezTo>
                    <a:pt x="-5238" y="154143"/>
                    <a:pt x="14303" y="110245"/>
                    <a:pt x="14303" y="110245"/>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33" name="任意多边形: 形状 132"/>
            <p:cNvSpPr/>
            <p:nvPr/>
          </p:nvSpPr>
          <p:spPr>
            <a:xfrm>
              <a:off x="3396391" y="3303743"/>
              <a:ext cx="139966" cy="317092"/>
            </a:xfrm>
            <a:custGeom>
              <a:avLst/>
              <a:gdLst>
                <a:gd name="connsiteX0" fmla="*/ -651 w 139966"/>
                <a:gd name="connsiteY0" fmla="*/ -131 h 317092"/>
                <a:gd name="connsiteX1" fmla="*/ 103657 w 139966"/>
                <a:gd name="connsiteY1" fmla="*/ 300243 h 317092"/>
                <a:gd name="connsiteX2" fmla="*/ 135862 w 139966"/>
                <a:gd name="connsiteY2" fmla="*/ 169674 h 317092"/>
                <a:gd name="connsiteX3" fmla="*/ -651 w 139966"/>
                <a:gd name="connsiteY3" fmla="*/ -131 h 317092"/>
              </a:gdLst>
              <a:ahLst/>
              <a:cxnLst>
                <a:cxn ang="0">
                  <a:pos x="connsiteX0" y="connsiteY0"/>
                </a:cxn>
                <a:cxn ang="0">
                  <a:pos x="connsiteX1" y="connsiteY1"/>
                </a:cxn>
                <a:cxn ang="0">
                  <a:pos x="connsiteX2" y="connsiteY2"/>
                </a:cxn>
                <a:cxn ang="0">
                  <a:pos x="connsiteX3" y="connsiteY3"/>
                </a:cxn>
              </a:cxnLst>
              <a:rect l="l" t="t" r="r" b="b"/>
              <a:pathLst>
                <a:path w="139966" h="317092">
                  <a:moveTo>
                    <a:pt x="-651" y="-131"/>
                  </a:moveTo>
                  <a:cubicBezTo>
                    <a:pt x="-651" y="-131"/>
                    <a:pt x="75492" y="246710"/>
                    <a:pt x="103657" y="300243"/>
                  </a:cubicBezTo>
                  <a:cubicBezTo>
                    <a:pt x="139514" y="368304"/>
                    <a:pt x="143981" y="209144"/>
                    <a:pt x="135862" y="169674"/>
                  </a:cubicBezTo>
                  <a:cubicBezTo>
                    <a:pt x="127548" y="129272"/>
                    <a:pt x="67179" y="48157"/>
                    <a:pt x="-651"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34" name="任意多边形: 形状 133"/>
            <p:cNvSpPr/>
            <p:nvPr/>
          </p:nvSpPr>
          <p:spPr>
            <a:xfrm>
              <a:off x="3514779" y="3618586"/>
              <a:ext cx="18046" cy="167592"/>
            </a:xfrm>
            <a:custGeom>
              <a:avLst/>
              <a:gdLst>
                <a:gd name="connsiteX0" fmla="*/ 2129 w 18046"/>
                <a:gd name="connsiteY0" fmla="*/ 939 h 167592"/>
                <a:gd name="connsiteX1" fmla="*/ 1429 w 18046"/>
                <a:gd name="connsiteY1" fmla="*/ 667 h 167592"/>
                <a:gd name="connsiteX2" fmla="*/ 341 w 18046"/>
                <a:gd name="connsiteY2" fmla="*/ 161459 h 167592"/>
                <a:gd name="connsiteX3" fmla="*/ 17396 w 18046"/>
                <a:gd name="connsiteY3" fmla="*/ 132673 h 167592"/>
              </a:gdLst>
              <a:ahLst/>
              <a:cxnLst>
                <a:cxn ang="0">
                  <a:pos x="connsiteX0" y="connsiteY0"/>
                </a:cxn>
                <a:cxn ang="0">
                  <a:pos x="connsiteX1" y="connsiteY1"/>
                </a:cxn>
                <a:cxn ang="0">
                  <a:pos x="connsiteX2" y="connsiteY2"/>
                </a:cxn>
                <a:cxn ang="0">
                  <a:pos x="connsiteX3" y="connsiteY3"/>
                </a:cxn>
              </a:cxnLst>
              <a:rect l="l" t="t" r="r" b="b"/>
              <a:pathLst>
                <a:path w="18046" h="167592">
                  <a:moveTo>
                    <a:pt x="2129" y="939"/>
                  </a:moveTo>
                  <a:cubicBezTo>
                    <a:pt x="2129" y="939"/>
                    <a:pt x="1546" y="-1275"/>
                    <a:pt x="1429" y="667"/>
                  </a:cubicBezTo>
                  <a:cubicBezTo>
                    <a:pt x="186" y="21762"/>
                    <a:pt x="5858" y="140132"/>
                    <a:pt x="341" y="161459"/>
                  </a:cubicBezTo>
                  <a:cubicBezTo>
                    <a:pt x="-5641" y="184768"/>
                    <a:pt x="17396" y="132673"/>
                    <a:pt x="17396" y="132673"/>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35" name="任意多边形: 形状 134"/>
            <p:cNvSpPr/>
            <p:nvPr/>
          </p:nvSpPr>
          <p:spPr>
            <a:xfrm>
              <a:off x="3288938" y="3417412"/>
              <a:ext cx="188894" cy="293770"/>
            </a:xfrm>
            <a:custGeom>
              <a:avLst/>
              <a:gdLst>
                <a:gd name="connsiteX0" fmla="*/ -651 w 188894"/>
                <a:gd name="connsiteY0" fmla="*/ -131 h 293770"/>
                <a:gd name="connsiteX1" fmla="*/ 75297 w 188894"/>
                <a:gd name="connsiteY1" fmla="*/ 166139 h 293770"/>
                <a:gd name="connsiteX2" fmla="*/ 162473 w 188894"/>
                <a:gd name="connsiteY2" fmla="*/ 279226 h 293770"/>
                <a:gd name="connsiteX3" fmla="*/ 162473 w 188894"/>
                <a:gd name="connsiteY3" fmla="*/ 151027 h 293770"/>
                <a:gd name="connsiteX4" fmla="*/ -651 w 188894"/>
                <a:gd name="connsiteY4" fmla="*/ -131 h 29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894" h="293770">
                  <a:moveTo>
                    <a:pt x="-651" y="-131"/>
                  </a:moveTo>
                  <a:cubicBezTo>
                    <a:pt x="-651" y="-131"/>
                    <a:pt x="31205" y="89220"/>
                    <a:pt x="75297" y="166139"/>
                  </a:cubicBezTo>
                  <a:cubicBezTo>
                    <a:pt x="104899" y="217690"/>
                    <a:pt x="147011" y="259841"/>
                    <a:pt x="162473" y="279226"/>
                  </a:cubicBezTo>
                  <a:cubicBezTo>
                    <a:pt x="211460" y="340606"/>
                    <a:pt x="178439" y="188399"/>
                    <a:pt x="162473" y="151027"/>
                  </a:cubicBezTo>
                  <a:cubicBezTo>
                    <a:pt x="146156" y="112334"/>
                    <a:pt x="75802" y="36736"/>
                    <a:pt x="-651" y="-131"/>
                  </a:cubicBezTo>
                  <a:close/>
                </a:path>
              </a:pathLst>
            </a:custGeom>
            <a:solidFill>
              <a:srgbClr val="BAC5F4"/>
            </a:solidFill>
            <a:ln w="3874" cap="flat">
              <a:noFill/>
              <a:prstDash val="solid"/>
              <a:miter/>
            </a:ln>
          </p:spPr>
          <p:txBody>
            <a:bodyPr rtlCol="0" anchor="ctr"/>
            <a:lstStyle/>
            <a:p>
              <a:endParaRPr lang="zh-CN" altLang="en-US"/>
            </a:p>
          </p:txBody>
        </p:sp>
        <p:sp>
          <p:nvSpPr>
            <p:cNvPr id="136" name="任意多边形: 形状 135"/>
            <p:cNvSpPr/>
            <p:nvPr/>
          </p:nvSpPr>
          <p:spPr>
            <a:xfrm>
              <a:off x="3469691" y="3707431"/>
              <a:ext cx="18925" cy="171289"/>
            </a:xfrm>
            <a:custGeom>
              <a:avLst/>
              <a:gdLst>
                <a:gd name="connsiteX0" fmla="*/ 2037 w 18925"/>
                <a:gd name="connsiteY0" fmla="*/ 939 h 171289"/>
                <a:gd name="connsiteX1" fmla="*/ 1376 w 18925"/>
                <a:gd name="connsiteY1" fmla="*/ 667 h 171289"/>
                <a:gd name="connsiteX2" fmla="*/ -566 w 18925"/>
                <a:gd name="connsiteY2" fmla="*/ 170744 h 171289"/>
                <a:gd name="connsiteX3" fmla="*/ 18275 w 18925"/>
                <a:gd name="connsiteY3" fmla="*/ 133722 h 171289"/>
              </a:gdLst>
              <a:ahLst/>
              <a:cxnLst>
                <a:cxn ang="0">
                  <a:pos x="connsiteX0" y="connsiteY0"/>
                </a:cxn>
                <a:cxn ang="0">
                  <a:pos x="connsiteX1" y="connsiteY1"/>
                </a:cxn>
                <a:cxn ang="0">
                  <a:pos x="connsiteX2" y="connsiteY2"/>
                </a:cxn>
                <a:cxn ang="0">
                  <a:pos x="connsiteX3" y="connsiteY3"/>
                </a:cxn>
              </a:cxnLst>
              <a:rect l="l" t="t" r="r" b="b"/>
              <a:pathLst>
                <a:path w="18925" h="171289">
                  <a:moveTo>
                    <a:pt x="2037" y="939"/>
                  </a:moveTo>
                  <a:cubicBezTo>
                    <a:pt x="2037" y="939"/>
                    <a:pt x="1493" y="-1275"/>
                    <a:pt x="1376" y="667"/>
                  </a:cubicBezTo>
                  <a:cubicBezTo>
                    <a:pt x="133" y="21762"/>
                    <a:pt x="5961" y="149649"/>
                    <a:pt x="-566" y="170744"/>
                  </a:cubicBezTo>
                  <a:cubicBezTo>
                    <a:pt x="-2120" y="175755"/>
                    <a:pt x="18275" y="133722"/>
                    <a:pt x="18275" y="133722"/>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37" name="任意多边形: 形状 136"/>
            <p:cNvSpPr/>
            <p:nvPr/>
          </p:nvSpPr>
          <p:spPr>
            <a:xfrm>
              <a:off x="3233151" y="3532208"/>
              <a:ext cx="209258" cy="331152"/>
            </a:xfrm>
            <a:custGeom>
              <a:avLst/>
              <a:gdLst>
                <a:gd name="connsiteX0" fmla="*/ -651 w 209258"/>
                <a:gd name="connsiteY0" fmla="*/ -131 h 331152"/>
                <a:gd name="connsiteX1" fmla="*/ 84077 w 209258"/>
                <a:gd name="connsiteY1" fmla="*/ 187078 h 331152"/>
                <a:gd name="connsiteX2" fmla="*/ 180498 w 209258"/>
                <a:gd name="connsiteY2" fmla="*/ 314694 h 331152"/>
                <a:gd name="connsiteX3" fmla="*/ 179216 w 209258"/>
                <a:gd name="connsiteY3" fmla="*/ 170568 h 331152"/>
                <a:gd name="connsiteX4" fmla="*/ -651 w 209258"/>
                <a:gd name="connsiteY4" fmla="*/ -131 h 3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258" h="331152">
                  <a:moveTo>
                    <a:pt x="-651" y="-131"/>
                  </a:moveTo>
                  <a:cubicBezTo>
                    <a:pt x="-651" y="-131"/>
                    <a:pt x="35090" y="100524"/>
                    <a:pt x="84077" y="187078"/>
                  </a:cubicBezTo>
                  <a:cubicBezTo>
                    <a:pt x="116943" y="245350"/>
                    <a:pt x="163405" y="292822"/>
                    <a:pt x="180498" y="314694"/>
                  </a:cubicBezTo>
                  <a:cubicBezTo>
                    <a:pt x="234653" y="383999"/>
                    <a:pt x="197047" y="212873"/>
                    <a:pt x="179216" y="170568"/>
                  </a:cubicBezTo>
                  <a:cubicBezTo>
                    <a:pt x="160997" y="127213"/>
                    <a:pt x="83301" y="41825"/>
                    <a:pt x="-651" y="-131"/>
                  </a:cubicBezTo>
                  <a:close/>
                </a:path>
              </a:pathLst>
            </a:custGeom>
            <a:solidFill>
              <a:srgbClr val="BAC5F4"/>
            </a:solidFill>
            <a:ln w="3874" cap="flat">
              <a:noFill/>
              <a:prstDash val="solid"/>
              <a:miter/>
            </a:ln>
          </p:spPr>
          <p:txBody>
            <a:bodyPr rtlCol="0" anchor="ctr"/>
            <a:lstStyle/>
            <a:p>
              <a:endParaRPr lang="zh-CN" altLang="en-US"/>
            </a:p>
          </p:txBody>
        </p:sp>
        <p:sp>
          <p:nvSpPr>
            <p:cNvPr id="138" name="任意多边形: 形状 137"/>
            <p:cNvSpPr/>
            <p:nvPr/>
          </p:nvSpPr>
          <p:spPr>
            <a:xfrm>
              <a:off x="3119793" y="3719773"/>
              <a:ext cx="307411" cy="227405"/>
            </a:xfrm>
            <a:custGeom>
              <a:avLst/>
              <a:gdLst>
                <a:gd name="connsiteX0" fmla="*/ -651 w 307411"/>
                <a:gd name="connsiteY0" fmla="*/ -21 h 227405"/>
                <a:gd name="connsiteX1" fmla="*/ 162317 w 307411"/>
                <a:gd name="connsiteY1" fmla="*/ 130859 h 227405"/>
                <a:gd name="connsiteX2" fmla="*/ 279172 w 307411"/>
                <a:gd name="connsiteY2" fmla="*/ 223162 h 227405"/>
                <a:gd name="connsiteX3" fmla="*/ 217365 w 307411"/>
                <a:gd name="connsiteY3" fmla="*/ 58679 h 227405"/>
                <a:gd name="connsiteX4" fmla="*/ -651 w 307411"/>
                <a:gd name="connsiteY4" fmla="*/ -21 h 227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411" h="227405">
                  <a:moveTo>
                    <a:pt x="-651" y="-21"/>
                  </a:moveTo>
                  <a:cubicBezTo>
                    <a:pt x="-651" y="-21"/>
                    <a:pt x="95537" y="68430"/>
                    <a:pt x="162317" y="130859"/>
                  </a:cubicBezTo>
                  <a:cubicBezTo>
                    <a:pt x="240635" y="204087"/>
                    <a:pt x="254853" y="212906"/>
                    <a:pt x="279172" y="223162"/>
                  </a:cubicBezTo>
                  <a:cubicBezTo>
                    <a:pt x="356130" y="255716"/>
                    <a:pt x="251201" y="85134"/>
                    <a:pt x="217365" y="58679"/>
                  </a:cubicBezTo>
                  <a:cubicBezTo>
                    <a:pt x="182712" y="31602"/>
                    <a:pt x="90060" y="-2313"/>
                    <a:pt x="-651" y="-21"/>
                  </a:cubicBezTo>
                  <a:close/>
                </a:path>
              </a:pathLst>
            </a:custGeom>
            <a:solidFill>
              <a:srgbClr val="BAC5F4"/>
            </a:solidFill>
            <a:ln w="3874" cap="flat">
              <a:noFill/>
              <a:prstDash val="solid"/>
              <a:miter/>
            </a:ln>
          </p:spPr>
          <p:txBody>
            <a:bodyPr rtlCol="0" anchor="ctr"/>
            <a:lstStyle/>
            <a:p>
              <a:endParaRPr lang="zh-CN" altLang="en-US"/>
            </a:p>
          </p:txBody>
        </p:sp>
        <p:sp>
          <p:nvSpPr>
            <p:cNvPr id="139" name="任意多边形: 形状 138"/>
            <p:cNvSpPr/>
            <p:nvPr/>
          </p:nvSpPr>
          <p:spPr>
            <a:xfrm>
              <a:off x="3436638" y="3860009"/>
              <a:ext cx="16471" cy="73559"/>
            </a:xfrm>
            <a:custGeom>
              <a:avLst/>
              <a:gdLst>
                <a:gd name="connsiteX0" fmla="*/ 398 w 16471"/>
                <a:gd name="connsiteY0" fmla="*/ 4453 h 73559"/>
                <a:gd name="connsiteX1" fmla="*/ -651 w 16471"/>
                <a:gd name="connsiteY1" fmla="*/ -131 h 73559"/>
                <a:gd name="connsiteX2" fmla="*/ 5760 w 16471"/>
                <a:gd name="connsiteY2" fmla="*/ 73214 h 73559"/>
                <a:gd name="connsiteX3" fmla="*/ 15821 w 16471"/>
                <a:gd name="connsiteY3" fmla="*/ 54528 h 73559"/>
              </a:gdLst>
              <a:ahLst/>
              <a:cxnLst>
                <a:cxn ang="0">
                  <a:pos x="connsiteX0" y="connsiteY0"/>
                </a:cxn>
                <a:cxn ang="0">
                  <a:pos x="connsiteX1" y="connsiteY1"/>
                </a:cxn>
                <a:cxn ang="0">
                  <a:pos x="connsiteX2" y="connsiteY2"/>
                </a:cxn>
                <a:cxn ang="0">
                  <a:pos x="connsiteX3" y="connsiteY3"/>
                </a:cxn>
              </a:cxnLst>
              <a:rect l="l" t="t" r="r" b="b"/>
              <a:pathLst>
                <a:path w="16471" h="73559">
                  <a:moveTo>
                    <a:pt x="398" y="4453"/>
                  </a:moveTo>
                  <a:cubicBezTo>
                    <a:pt x="166" y="2903"/>
                    <a:pt x="-184" y="1369"/>
                    <a:pt x="-651" y="-131"/>
                  </a:cubicBezTo>
                  <a:cubicBezTo>
                    <a:pt x="-651" y="10902"/>
                    <a:pt x="11004" y="62414"/>
                    <a:pt x="5760" y="73214"/>
                  </a:cubicBezTo>
                  <a:cubicBezTo>
                    <a:pt x="4439" y="75778"/>
                    <a:pt x="15821" y="54528"/>
                    <a:pt x="15821" y="54528"/>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40" name="任意多边形: 形状 139"/>
            <p:cNvSpPr/>
            <p:nvPr/>
          </p:nvSpPr>
          <p:spPr>
            <a:xfrm>
              <a:off x="3414727" y="3936868"/>
              <a:ext cx="19269" cy="37032"/>
            </a:xfrm>
            <a:custGeom>
              <a:avLst/>
              <a:gdLst>
                <a:gd name="connsiteX0" fmla="*/ 632 w 19269"/>
                <a:gd name="connsiteY0" fmla="*/ 2260 h 37032"/>
                <a:gd name="connsiteX1" fmla="*/ -650 w 19269"/>
                <a:gd name="connsiteY1" fmla="*/ -71 h 37032"/>
                <a:gd name="connsiteX2" fmla="*/ 9567 w 19269"/>
                <a:gd name="connsiteY2" fmla="*/ 36796 h 37032"/>
                <a:gd name="connsiteX3" fmla="*/ 18619 w 19269"/>
                <a:gd name="connsiteY3" fmla="*/ 27900 h 37032"/>
              </a:gdLst>
              <a:ahLst/>
              <a:cxnLst>
                <a:cxn ang="0">
                  <a:pos x="connsiteX0" y="connsiteY0"/>
                </a:cxn>
                <a:cxn ang="0">
                  <a:pos x="connsiteX1" y="connsiteY1"/>
                </a:cxn>
                <a:cxn ang="0">
                  <a:pos x="connsiteX2" y="connsiteY2"/>
                </a:cxn>
                <a:cxn ang="0">
                  <a:pos x="connsiteX3" y="connsiteY3"/>
                </a:cxn>
              </a:cxnLst>
              <a:rect l="l" t="t" r="r" b="b"/>
              <a:pathLst>
                <a:path w="19269" h="37032">
                  <a:moveTo>
                    <a:pt x="632" y="2260"/>
                  </a:moveTo>
                  <a:cubicBezTo>
                    <a:pt x="632" y="2260"/>
                    <a:pt x="-689" y="-576"/>
                    <a:pt x="-650" y="-71"/>
                  </a:cubicBezTo>
                  <a:cubicBezTo>
                    <a:pt x="-261" y="5446"/>
                    <a:pt x="14462" y="31668"/>
                    <a:pt x="9567" y="36796"/>
                  </a:cubicBezTo>
                  <a:cubicBezTo>
                    <a:pt x="8441" y="38039"/>
                    <a:pt x="18619" y="27900"/>
                    <a:pt x="18619" y="2790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41" name="任意多边形: 形状 140"/>
            <p:cNvSpPr/>
            <p:nvPr/>
          </p:nvSpPr>
          <p:spPr>
            <a:xfrm>
              <a:off x="3890267" y="2877268"/>
              <a:ext cx="110056" cy="143427"/>
            </a:xfrm>
            <a:custGeom>
              <a:avLst/>
              <a:gdLst>
                <a:gd name="connsiteX0" fmla="*/ 109406 w 110056"/>
                <a:gd name="connsiteY0" fmla="*/ -131 h 143427"/>
                <a:gd name="connsiteX1" fmla="*/ -651 w 110056"/>
                <a:gd name="connsiteY1" fmla="*/ 143296 h 143427"/>
                <a:gd name="connsiteX2" fmla="*/ 109406 w 110056"/>
                <a:gd name="connsiteY2" fmla="*/ -131 h 143427"/>
              </a:gdLst>
              <a:ahLst/>
              <a:cxnLst>
                <a:cxn ang="0">
                  <a:pos x="connsiteX0" y="connsiteY0"/>
                </a:cxn>
                <a:cxn ang="0">
                  <a:pos x="connsiteX1" y="connsiteY1"/>
                </a:cxn>
                <a:cxn ang="0">
                  <a:pos x="connsiteX2" y="connsiteY2"/>
                </a:cxn>
              </a:cxnLst>
              <a:rect l="l" t="t" r="r" b="b"/>
              <a:pathLst>
                <a:path w="110056" h="143427">
                  <a:moveTo>
                    <a:pt x="109406" y="-131"/>
                  </a:moveTo>
                  <a:cubicBezTo>
                    <a:pt x="109406" y="-131"/>
                    <a:pt x="33031" y="118822"/>
                    <a:pt x="-651" y="143296"/>
                  </a:cubicBezTo>
                  <a:cubicBezTo>
                    <a:pt x="-651" y="143296"/>
                    <a:pt x="24873" y="64201"/>
                    <a:pt x="109406"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42" name="任意多边形: 形状 141"/>
            <p:cNvSpPr/>
            <p:nvPr/>
          </p:nvSpPr>
          <p:spPr>
            <a:xfrm>
              <a:off x="3903204" y="2940241"/>
              <a:ext cx="125828" cy="89351"/>
            </a:xfrm>
            <a:custGeom>
              <a:avLst/>
              <a:gdLst>
                <a:gd name="connsiteX0" fmla="*/ 125178 w 125828"/>
                <a:gd name="connsiteY0" fmla="*/ -131 h 89351"/>
                <a:gd name="connsiteX1" fmla="*/ -651 w 125828"/>
                <a:gd name="connsiteY1" fmla="*/ 89220 h 89351"/>
                <a:gd name="connsiteX2" fmla="*/ 125178 w 125828"/>
                <a:gd name="connsiteY2" fmla="*/ -131 h 89351"/>
              </a:gdLst>
              <a:ahLst/>
              <a:cxnLst>
                <a:cxn ang="0">
                  <a:pos x="connsiteX0" y="connsiteY0"/>
                </a:cxn>
                <a:cxn ang="0">
                  <a:pos x="connsiteX1" y="connsiteY1"/>
                </a:cxn>
                <a:cxn ang="0">
                  <a:pos x="connsiteX2" y="connsiteY2"/>
                </a:cxn>
              </a:cxnLst>
              <a:rect l="l" t="t" r="r" b="b"/>
              <a:pathLst>
                <a:path w="125828" h="89351">
                  <a:moveTo>
                    <a:pt x="125178" y="-131"/>
                  </a:moveTo>
                  <a:cubicBezTo>
                    <a:pt x="125178" y="-131"/>
                    <a:pt x="30894" y="81761"/>
                    <a:pt x="-651" y="89220"/>
                  </a:cubicBezTo>
                  <a:cubicBezTo>
                    <a:pt x="-651" y="89492"/>
                    <a:pt x="44957" y="22013"/>
                    <a:pt x="125178"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43" name="任意多边形: 形状 142"/>
            <p:cNvSpPr/>
            <p:nvPr/>
          </p:nvSpPr>
          <p:spPr>
            <a:xfrm>
              <a:off x="3888480" y="2815616"/>
              <a:ext cx="77230" cy="198319"/>
            </a:xfrm>
            <a:custGeom>
              <a:avLst/>
              <a:gdLst>
                <a:gd name="connsiteX0" fmla="*/ 76580 w 77230"/>
                <a:gd name="connsiteY0" fmla="*/ -131 h 198319"/>
                <a:gd name="connsiteX1" fmla="*/ 1642 w 77230"/>
                <a:gd name="connsiteY1" fmla="*/ 198189 h 198319"/>
                <a:gd name="connsiteX2" fmla="*/ 76580 w 77230"/>
                <a:gd name="connsiteY2" fmla="*/ -131 h 198319"/>
              </a:gdLst>
              <a:ahLst/>
              <a:cxnLst>
                <a:cxn ang="0">
                  <a:pos x="connsiteX0" y="connsiteY0"/>
                </a:cxn>
                <a:cxn ang="0">
                  <a:pos x="connsiteX1" y="connsiteY1"/>
                </a:cxn>
                <a:cxn ang="0">
                  <a:pos x="connsiteX2" y="connsiteY2"/>
                </a:cxn>
              </a:cxnLst>
              <a:rect l="l" t="t" r="r" b="b"/>
              <a:pathLst>
                <a:path w="77230" h="198319">
                  <a:moveTo>
                    <a:pt x="76580" y="-131"/>
                  </a:moveTo>
                  <a:cubicBezTo>
                    <a:pt x="76580" y="-131"/>
                    <a:pt x="41617" y="156038"/>
                    <a:pt x="1642" y="198189"/>
                  </a:cubicBezTo>
                  <a:cubicBezTo>
                    <a:pt x="1642" y="198305"/>
                    <a:pt x="-21084" y="108372"/>
                    <a:pt x="76580"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44" name="任意多边形: 形状 143"/>
            <p:cNvSpPr/>
            <p:nvPr/>
          </p:nvSpPr>
          <p:spPr>
            <a:xfrm>
              <a:off x="3859740" y="2997426"/>
              <a:ext cx="164008" cy="147659"/>
            </a:xfrm>
            <a:custGeom>
              <a:avLst/>
              <a:gdLst>
                <a:gd name="connsiteX0" fmla="*/ 163358 w 164008"/>
                <a:gd name="connsiteY0" fmla="*/ -131 h 147659"/>
                <a:gd name="connsiteX1" fmla="*/ 15386 w 164008"/>
                <a:gd name="connsiteY1" fmla="*/ 138246 h 147659"/>
                <a:gd name="connsiteX2" fmla="*/ 818 w 164008"/>
                <a:gd name="connsiteY2" fmla="*/ 147492 h 147659"/>
                <a:gd name="connsiteX3" fmla="*/ 22690 w 164008"/>
                <a:gd name="connsiteY3" fmla="*/ 100097 h 147659"/>
                <a:gd name="connsiteX4" fmla="*/ 163358 w 164008"/>
                <a:gd name="connsiteY4" fmla="*/ -131 h 14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08" h="147659">
                  <a:moveTo>
                    <a:pt x="163358" y="-131"/>
                  </a:moveTo>
                  <a:cubicBezTo>
                    <a:pt x="163358" y="-131"/>
                    <a:pt x="48834" y="108644"/>
                    <a:pt x="15386" y="138246"/>
                  </a:cubicBezTo>
                  <a:cubicBezTo>
                    <a:pt x="7617" y="145239"/>
                    <a:pt x="2955" y="147880"/>
                    <a:pt x="818" y="147492"/>
                  </a:cubicBezTo>
                  <a:cubicBezTo>
                    <a:pt x="-5514" y="146404"/>
                    <a:pt x="9908" y="118278"/>
                    <a:pt x="22690" y="100097"/>
                  </a:cubicBezTo>
                  <a:cubicBezTo>
                    <a:pt x="39705" y="75856"/>
                    <a:pt x="104309" y="7949"/>
                    <a:pt x="163358"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45" name="任意多边形: 形状 144"/>
            <p:cNvSpPr/>
            <p:nvPr/>
          </p:nvSpPr>
          <p:spPr>
            <a:xfrm>
              <a:off x="3790356" y="3142353"/>
              <a:ext cx="71630" cy="90347"/>
            </a:xfrm>
            <a:custGeom>
              <a:avLst/>
              <a:gdLst>
                <a:gd name="connsiteX0" fmla="*/ 70669 w 71630"/>
                <a:gd name="connsiteY0" fmla="*/ 0 h 90347"/>
                <a:gd name="connsiteX1" fmla="*/ 70669 w 71630"/>
                <a:gd name="connsiteY1" fmla="*/ 466 h 90347"/>
                <a:gd name="connsiteX2" fmla="*/ 1558 w 71630"/>
                <a:gd name="connsiteY2" fmla="*/ 86981 h 90347"/>
                <a:gd name="connsiteX3" fmla="*/ 9017 w 71630"/>
                <a:gd name="connsiteY3" fmla="*/ 68684 h 90347"/>
              </a:gdLst>
              <a:ahLst/>
              <a:cxnLst>
                <a:cxn ang="0">
                  <a:pos x="connsiteX0" y="connsiteY0"/>
                </a:cxn>
                <a:cxn ang="0">
                  <a:pos x="connsiteX1" y="connsiteY1"/>
                </a:cxn>
                <a:cxn ang="0">
                  <a:pos x="connsiteX2" y="connsiteY2"/>
                </a:cxn>
                <a:cxn ang="0">
                  <a:pos x="connsiteX3" y="connsiteY3"/>
                </a:cxn>
              </a:cxnLst>
              <a:rect l="l" t="t" r="r" b="b"/>
              <a:pathLst>
                <a:path w="71630" h="90347">
                  <a:moveTo>
                    <a:pt x="70669" y="0"/>
                  </a:moveTo>
                  <a:cubicBezTo>
                    <a:pt x="70669" y="0"/>
                    <a:pt x="71368" y="-505"/>
                    <a:pt x="70669" y="466"/>
                  </a:cubicBezTo>
                  <a:cubicBezTo>
                    <a:pt x="61889" y="10994"/>
                    <a:pt x="8512" y="74899"/>
                    <a:pt x="1558" y="86981"/>
                  </a:cubicBezTo>
                  <a:cubicBezTo>
                    <a:pt x="-6212" y="100190"/>
                    <a:pt x="9017" y="68684"/>
                    <a:pt x="9017" y="68684"/>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46" name="任意多边形: 形状 145"/>
            <p:cNvSpPr/>
            <p:nvPr/>
          </p:nvSpPr>
          <p:spPr>
            <a:xfrm>
              <a:off x="3853858" y="3028698"/>
              <a:ext cx="51093" cy="69932"/>
            </a:xfrm>
            <a:custGeom>
              <a:avLst/>
              <a:gdLst>
                <a:gd name="connsiteX0" fmla="*/ 49550 w 51093"/>
                <a:gd name="connsiteY0" fmla="*/ -131 h 69932"/>
                <a:gd name="connsiteX1" fmla="*/ 50365 w 51093"/>
                <a:gd name="connsiteY1" fmla="*/ 102 h 69932"/>
                <a:gd name="connsiteX2" fmla="*/ 1961 w 51093"/>
                <a:gd name="connsiteY2" fmla="*/ 65950 h 69932"/>
                <a:gd name="connsiteX3" fmla="*/ 6234 w 51093"/>
                <a:gd name="connsiteY3" fmla="*/ 54295 h 69932"/>
              </a:gdLst>
              <a:ahLst/>
              <a:cxnLst>
                <a:cxn ang="0">
                  <a:pos x="connsiteX0" y="connsiteY0"/>
                </a:cxn>
                <a:cxn ang="0">
                  <a:pos x="connsiteX1" y="connsiteY1"/>
                </a:cxn>
                <a:cxn ang="0">
                  <a:pos x="connsiteX2" y="connsiteY2"/>
                </a:cxn>
                <a:cxn ang="0">
                  <a:pos x="connsiteX3" y="connsiteY3"/>
                </a:cxn>
              </a:cxnLst>
              <a:rect l="l" t="t" r="r" b="b"/>
              <a:pathLst>
                <a:path w="51093" h="69932">
                  <a:moveTo>
                    <a:pt x="49550" y="-131"/>
                  </a:moveTo>
                  <a:cubicBezTo>
                    <a:pt x="49550" y="-131"/>
                    <a:pt x="50754" y="-131"/>
                    <a:pt x="50365" y="102"/>
                  </a:cubicBezTo>
                  <a:cubicBezTo>
                    <a:pt x="40382" y="9426"/>
                    <a:pt x="9031" y="53868"/>
                    <a:pt x="1961" y="65950"/>
                  </a:cubicBezTo>
                  <a:cubicBezTo>
                    <a:pt x="-5809" y="79119"/>
                    <a:pt x="6234" y="54295"/>
                    <a:pt x="6234" y="54295"/>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47" name="任意多边形: 形状 146"/>
            <p:cNvSpPr/>
            <p:nvPr/>
          </p:nvSpPr>
          <p:spPr>
            <a:xfrm>
              <a:off x="3815462" y="3055659"/>
              <a:ext cx="188940" cy="192434"/>
            </a:xfrm>
            <a:custGeom>
              <a:avLst/>
              <a:gdLst>
                <a:gd name="connsiteX0" fmla="*/ 188290 w 188940"/>
                <a:gd name="connsiteY0" fmla="*/ -131 h 192434"/>
                <a:gd name="connsiteX1" fmla="*/ 20155 w 188940"/>
                <a:gd name="connsiteY1" fmla="*/ 183426 h 192434"/>
                <a:gd name="connsiteX2" fmla="*/ 40123 w 188940"/>
                <a:gd name="connsiteY2" fmla="*/ 116880 h 192434"/>
                <a:gd name="connsiteX3" fmla="*/ 188290 w 188940"/>
                <a:gd name="connsiteY3" fmla="*/ -131 h 192434"/>
              </a:gdLst>
              <a:ahLst/>
              <a:cxnLst>
                <a:cxn ang="0">
                  <a:pos x="connsiteX0" y="connsiteY0"/>
                </a:cxn>
                <a:cxn ang="0">
                  <a:pos x="connsiteX1" y="connsiteY1"/>
                </a:cxn>
                <a:cxn ang="0">
                  <a:pos x="connsiteX2" y="connsiteY2"/>
                </a:cxn>
                <a:cxn ang="0">
                  <a:pos x="connsiteX3" y="connsiteY3"/>
                </a:cxn>
              </a:cxnLst>
              <a:rect l="l" t="t" r="r" b="b"/>
              <a:pathLst>
                <a:path w="188940" h="192434">
                  <a:moveTo>
                    <a:pt x="188290" y="-131"/>
                  </a:moveTo>
                  <a:cubicBezTo>
                    <a:pt x="188290" y="-131"/>
                    <a:pt x="60285" y="154523"/>
                    <a:pt x="20155" y="183426"/>
                  </a:cubicBezTo>
                  <a:cubicBezTo>
                    <a:pt x="-30891" y="220254"/>
                    <a:pt x="26332" y="131525"/>
                    <a:pt x="40123" y="116880"/>
                  </a:cubicBezTo>
                  <a:cubicBezTo>
                    <a:pt x="53914" y="102234"/>
                    <a:pt x="127997" y="14670"/>
                    <a:pt x="188290"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48" name="任意多边形: 形状 147"/>
            <p:cNvSpPr/>
            <p:nvPr/>
          </p:nvSpPr>
          <p:spPr>
            <a:xfrm>
              <a:off x="3853858" y="3028698"/>
              <a:ext cx="51093" cy="69932"/>
            </a:xfrm>
            <a:custGeom>
              <a:avLst/>
              <a:gdLst>
                <a:gd name="connsiteX0" fmla="*/ 49550 w 51093"/>
                <a:gd name="connsiteY0" fmla="*/ -131 h 69932"/>
                <a:gd name="connsiteX1" fmla="*/ 50365 w 51093"/>
                <a:gd name="connsiteY1" fmla="*/ 102 h 69932"/>
                <a:gd name="connsiteX2" fmla="*/ 1961 w 51093"/>
                <a:gd name="connsiteY2" fmla="*/ 65950 h 69932"/>
                <a:gd name="connsiteX3" fmla="*/ 6234 w 51093"/>
                <a:gd name="connsiteY3" fmla="*/ 54295 h 69932"/>
              </a:gdLst>
              <a:ahLst/>
              <a:cxnLst>
                <a:cxn ang="0">
                  <a:pos x="connsiteX0" y="connsiteY0"/>
                </a:cxn>
                <a:cxn ang="0">
                  <a:pos x="connsiteX1" y="connsiteY1"/>
                </a:cxn>
                <a:cxn ang="0">
                  <a:pos x="connsiteX2" y="connsiteY2"/>
                </a:cxn>
                <a:cxn ang="0">
                  <a:pos x="connsiteX3" y="connsiteY3"/>
                </a:cxn>
              </a:cxnLst>
              <a:rect l="l" t="t" r="r" b="b"/>
              <a:pathLst>
                <a:path w="51093" h="69932">
                  <a:moveTo>
                    <a:pt x="49550" y="-131"/>
                  </a:moveTo>
                  <a:cubicBezTo>
                    <a:pt x="49550" y="-131"/>
                    <a:pt x="50754" y="-131"/>
                    <a:pt x="50365" y="102"/>
                  </a:cubicBezTo>
                  <a:cubicBezTo>
                    <a:pt x="40382" y="9426"/>
                    <a:pt x="9031" y="53868"/>
                    <a:pt x="1961" y="65950"/>
                  </a:cubicBezTo>
                  <a:cubicBezTo>
                    <a:pt x="-5809" y="79119"/>
                    <a:pt x="6234" y="54295"/>
                    <a:pt x="6234" y="54295"/>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49" name="任意多边形: 形状 148"/>
            <p:cNvSpPr/>
            <p:nvPr/>
          </p:nvSpPr>
          <p:spPr>
            <a:xfrm>
              <a:off x="3740714" y="3241158"/>
              <a:ext cx="79643" cy="100809"/>
            </a:xfrm>
            <a:custGeom>
              <a:avLst/>
              <a:gdLst>
                <a:gd name="connsiteX0" fmla="*/ 78665 w 79643"/>
                <a:gd name="connsiteY0" fmla="*/ 25 h 100809"/>
                <a:gd name="connsiteX1" fmla="*/ 78665 w 79643"/>
                <a:gd name="connsiteY1" fmla="*/ 530 h 100809"/>
                <a:gd name="connsiteX2" fmla="*/ 1785 w 79643"/>
                <a:gd name="connsiteY2" fmla="*/ 97106 h 100809"/>
                <a:gd name="connsiteX3" fmla="*/ 10642 w 79643"/>
                <a:gd name="connsiteY3" fmla="*/ 76983 h 100809"/>
              </a:gdLst>
              <a:ahLst/>
              <a:cxnLst>
                <a:cxn ang="0">
                  <a:pos x="connsiteX0" y="connsiteY0"/>
                </a:cxn>
                <a:cxn ang="0">
                  <a:pos x="connsiteX1" y="connsiteY1"/>
                </a:cxn>
                <a:cxn ang="0">
                  <a:pos x="connsiteX2" y="connsiteY2"/>
                </a:cxn>
                <a:cxn ang="0">
                  <a:pos x="connsiteX3" y="connsiteY3"/>
                </a:cxn>
              </a:cxnLst>
              <a:rect l="l" t="t" r="r" b="b"/>
              <a:pathLst>
                <a:path w="79643" h="100809">
                  <a:moveTo>
                    <a:pt x="78665" y="25"/>
                  </a:moveTo>
                  <a:cubicBezTo>
                    <a:pt x="78665" y="25"/>
                    <a:pt x="79403" y="-558"/>
                    <a:pt x="78665" y="530"/>
                  </a:cubicBezTo>
                  <a:cubicBezTo>
                    <a:pt x="68914" y="12184"/>
                    <a:pt x="9827" y="83743"/>
                    <a:pt x="1785" y="97106"/>
                  </a:cubicBezTo>
                  <a:cubicBezTo>
                    <a:pt x="-6956" y="111674"/>
                    <a:pt x="10642" y="76983"/>
                    <a:pt x="10642" y="76983"/>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50" name="任意多边形: 形状 149"/>
            <p:cNvSpPr/>
            <p:nvPr/>
          </p:nvSpPr>
          <p:spPr>
            <a:xfrm>
              <a:off x="3774873" y="3152585"/>
              <a:ext cx="241145" cy="197851"/>
            </a:xfrm>
            <a:custGeom>
              <a:avLst/>
              <a:gdLst>
                <a:gd name="connsiteX0" fmla="*/ 240495 w 241145"/>
                <a:gd name="connsiteY0" fmla="*/ -131 h 197851"/>
                <a:gd name="connsiteX1" fmla="*/ 22091 w 241145"/>
                <a:gd name="connsiteY1" fmla="*/ 190225 h 197851"/>
                <a:gd name="connsiteX2" fmla="*/ 57054 w 241145"/>
                <a:gd name="connsiteY2" fmla="*/ 108178 h 197851"/>
                <a:gd name="connsiteX3" fmla="*/ 240495 w 241145"/>
                <a:gd name="connsiteY3" fmla="*/ -131 h 197851"/>
              </a:gdLst>
              <a:ahLst/>
              <a:cxnLst>
                <a:cxn ang="0">
                  <a:pos x="connsiteX0" y="connsiteY0"/>
                </a:cxn>
                <a:cxn ang="0">
                  <a:pos x="connsiteX1" y="connsiteY1"/>
                </a:cxn>
                <a:cxn ang="0">
                  <a:pos x="connsiteX2" y="connsiteY2"/>
                </a:cxn>
                <a:cxn ang="0">
                  <a:pos x="connsiteX3" y="connsiteY3"/>
                </a:cxn>
              </a:cxnLst>
              <a:rect l="l" t="t" r="r" b="b"/>
              <a:pathLst>
                <a:path w="241145" h="197851">
                  <a:moveTo>
                    <a:pt x="240495" y="-131"/>
                  </a:moveTo>
                  <a:cubicBezTo>
                    <a:pt x="240495" y="-131"/>
                    <a:pt x="69757" y="162138"/>
                    <a:pt x="22091" y="190225"/>
                  </a:cubicBezTo>
                  <a:cubicBezTo>
                    <a:pt x="-38551" y="225926"/>
                    <a:pt x="39301" y="123328"/>
                    <a:pt x="57054" y="108178"/>
                  </a:cubicBezTo>
                  <a:cubicBezTo>
                    <a:pt x="74807" y="93027"/>
                    <a:pt x="177483" y="8610"/>
                    <a:pt x="240495"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51" name="任意多边形: 形状 150"/>
            <p:cNvSpPr/>
            <p:nvPr/>
          </p:nvSpPr>
          <p:spPr>
            <a:xfrm>
              <a:off x="3692336" y="3345197"/>
              <a:ext cx="86339" cy="101645"/>
            </a:xfrm>
            <a:custGeom>
              <a:avLst/>
              <a:gdLst>
                <a:gd name="connsiteX0" fmla="*/ 83572 w 86339"/>
                <a:gd name="connsiteY0" fmla="*/ 1692 h 101645"/>
                <a:gd name="connsiteX1" fmla="*/ 85476 w 86339"/>
                <a:gd name="connsiteY1" fmla="*/ 177 h 101645"/>
                <a:gd name="connsiteX2" fmla="*/ 2302 w 86339"/>
                <a:gd name="connsiteY2" fmla="*/ 97297 h 101645"/>
                <a:gd name="connsiteX3" fmla="*/ 10072 w 86339"/>
                <a:gd name="connsiteY3" fmla="*/ 77484 h 101645"/>
              </a:gdLst>
              <a:ahLst/>
              <a:cxnLst>
                <a:cxn ang="0">
                  <a:pos x="connsiteX0" y="connsiteY0"/>
                </a:cxn>
                <a:cxn ang="0">
                  <a:pos x="connsiteX1" y="connsiteY1"/>
                </a:cxn>
                <a:cxn ang="0">
                  <a:pos x="connsiteX2" y="connsiteY2"/>
                </a:cxn>
                <a:cxn ang="0">
                  <a:pos x="connsiteX3" y="connsiteY3"/>
                </a:cxn>
              </a:cxnLst>
              <a:rect l="l" t="t" r="r" b="b"/>
              <a:pathLst>
                <a:path w="86339" h="101645">
                  <a:moveTo>
                    <a:pt x="83572" y="1692"/>
                  </a:moveTo>
                  <a:cubicBezTo>
                    <a:pt x="83572" y="1692"/>
                    <a:pt x="86486" y="-1028"/>
                    <a:pt x="85476" y="177"/>
                  </a:cubicBezTo>
                  <a:cubicBezTo>
                    <a:pt x="74638" y="13346"/>
                    <a:pt x="11276" y="82224"/>
                    <a:pt x="2302" y="97297"/>
                  </a:cubicBezTo>
                  <a:cubicBezTo>
                    <a:pt x="-7448" y="113574"/>
                    <a:pt x="10072" y="77484"/>
                    <a:pt x="10072" y="77484"/>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52" name="任意多边形: 形状 151"/>
            <p:cNvSpPr/>
            <p:nvPr/>
          </p:nvSpPr>
          <p:spPr>
            <a:xfrm>
              <a:off x="3727571" y="3256426"/>
              <a:ext cx="257368" cy="201993"/>
            </a:xfrm>
            <a:custGeom>
              <a:avLst/>
              <a:gdLst>
                <a:gd name="connsiteX0" fmla="*/ 256718 w 257368"/>
                <a:gd name="connsiteY0" fmla="*/ -131 h 201993"/>
                <a:gd name="connsiteX1" fmla="*/ 21221 w 257368"/>
                <a:gd name="connsiteY1" fmla="*/ 193799 h 201993"/>
                <a:gd name="connsiteX2" fmla="*/ 79493 w 257368"/>
                <a:gd name="connsiteY2" fmla="*/ 92250 h 201993"/>
                <a:gd name="connsiteX3" fmla="*/ 256718 w 257368"/>
                <a:gd name="connsiteY3" fmla="*/ -131 h 201993"/>
              </a:gdLst>
              <a:ahLst/>
              <a:cxnLst>
                <a:cxn ang="0">
                  <a:pos x="connsiteX0" y="connsiteY0"/>
                </a:cxn>
                <a:cxn ang="0">
                  <a:pos x="connsiteX1" y="connsiteY1"/>
                </a:cxn>
                <a:cxn ang="0">
                  <a:pos x="connsiteX2" y="connsiteY2"/>
                </a:cxn>
                <a:cxn ang="0">
                  <a:pos x="connsiteX3" y="connsiteY3"/>
                </a:cxn>
              </a:cxnLst>
              <a:rect l="l" t="t" r="r" b="b"/>
              <a:pathLst>
                <a:path w="257368" h="201993">
                  <a:moveTo>
                    <a:pt x="256718" y="-131"/>
                  </a:moveTo>
                  <a:cubicBezTo>
                    <a:pt x="256718" y="-131"/>
                    <a:pt x="70830" y="163031"/>
                    <a:pt x="21221" y="193799"/>
                  </a:cubicBezTo>
                  <a:cubicBezTo>
                    <a:pt x="-41946" y="232647"/>
                    <a:pt x="48726" y="119987"/>
                    <a:pt x="79493" y="92250"/>
                  </a:cubicBezTo>
                  <a:cubicBezTo>
                    <a:pt x="110805" y="64007"/>
                    <a:pt x="192036" y="10708"/>
                    <a:pt x="256718"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53" name="任意多边形: 形状 152"/>
            <p:cNvSpPr/>
            <p:nvPr/>
          </p:nvSpPr>
          <p:spPr>
            <a:xfrm>
              <a:off x="3638440" y="3453275"/>
              <a:ext cx="91576" cy="108329"/>
            </a:xfrm>
            <a:custGeom>
              <a:avLst/>
              <a:gdLst>
                <a:gd name="connsiteX0" fmla="*/ 88675 w 91576"/>
                <a:gd name="connsiteY0" fmla="*/ 1805 h 108329"/>
                <a:gd name="connsiteX1" fmla="*/ 90695 w 91576"/>
                <a:gd name="connsiteY1" fmla="*/ 213 h 108329"/>
                <a:gd name="connsiteX2" fmla="*/ 2509 w 91576"/>
                <a:gd name="connsiteY2" fmla="*/ 103704 h 108329"/>
                <a:gd name="connsiteX3" fmla="*/ 11134 w 91576"/>
                <a:gd name="connsiteY3" fmla="*/ 82842 h 108329"/>
              </a:gdLst>
              <a:ahLst/>
              <a:cxnLst>
                <a:cxn ang="0">
                  <a:pos x="connsiteX0" y="connsiteY0"/>
                </a:cxn>
                <a:cxn ang="0">
                  <a:pos x="connsiteX1" y="connsiteY1"/>
                </a:cxn>
                <a:cxn ang="0">
                  <a:pos x="connsiteX2" y="connsiteY2"/>
                </a:cxn>
                <a:cxn ang="0">
                  <a:pos x="connsiteX3" y="connsiteY3"/>
                </a:cxn>
              </a:cxnLst>
              <a:rect l="l" t="t" r="r" b="b"/>
              <a:pathLst>
                <a:path w="91576" h="108329">
                  <a:moveTo>
                    <a:pt x="88675" y="1805"/>
                  </a:moveTo>
                  <a:cubicBezTo>
                    <a:pt x="88675" y="1805"/>
                    <a:pt x="91782" y="-1108"/>
                    <a:pt x="90695" y="213"/>
                  </a:cubicBezTo>
                  <a:cubicBezTo>
                    <a:pt x="79040" y="14237"/>
                    <a:pt x="12144" y="87893"/>
                    <a:pt x="2509" y="103704"/>
                  </a:cubicBezTo>
                  <a:cubicBezTo>
                    <a:pt x="-8018" y="120991"/>
                    <a:pt x="11134" y="82842"/>
                    <a:pt x="11134" y="82842"/>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54" name="任意多边形: 形状 153"/>
            <p:cNvSpPr/>
            <p:nvPr/>
          </p:nvSpPr>
          <p:spPr>
            <a:xfrm>
              <a:off x="3679205" y="3362015"/>
              <a:ext cx="257368" cy="201993"/>
            </a:xfrm>
            <a:custGeom>
              <a:avLst/>
              <a:gdLst>
                <a:gd name="connsiteX0" fmla="*/ 256718 w 257368"/>
                <a:gd name="connsiteY0" fmla="*/ -131 h 201993"/>
                <a:gd name="connsiteX1" fmla="*/ 21221 w 257368"/>
                <a:gd name="connsiteY1" fmla="*/ 193799 h 201993"/>
                <a:gd name="connsiteX2" fmla="*/ 79493 w 257368"/>
                <a:gd name="connsiteY2" fmla="*/ 92289 h 201993"/>
                <a:gd name="connsiteX3" fmla="*/ 256718 w 257368"/>
                <a:gd name="connsiteY3" fmla="*/ -131 h 201993"/>
              </a:gdLst>
              <a:ahLst/>
              <a:cxnLst>
                <a:cxn ang="0">
                  <a:pos x="connsiteX0" y="connsiteY0"/>
                </a:cxn>
                <a:cxn ang="0">
                  <a:pos x="connsiteX1" y="connsiteY1"/>
                </a:cxn>
                <a:cxn ang="0">
                  <a:pos x="connsiteX2" y="connsiteY2"/>
                </a:cxn>
                <a:cxn ang="0">
                  <a:pos x="connsiteX3" y="connsiteY3"/>
                </a:cxn>
              </a:cxnLst>
              <a:rect l="l" t="t" r="r" b="b"/>
              <a:pathLst>
                <a:path w="257368" h="201993">
                  <a:moveTo>
                    <a:pt x="256718" y="-131"/>
                  </a:moveTo>
                  <a:cubicBezTo>
                    <a:pt x="256718" y="-131"/>
                    <a:pt x="70830" y="163225"/>
                    <a:pt x="21221" y="193799"/>
                  </a:cubicBezTo>
                  <a:cubicBezTo>
                    <a:pt x="-41946" y="232647"/>
                    <a:pt x="48725" y="119987"/>
                    <a:pt x="79493" y="92289"/>
                  </a:cubicBezTo>
                  <a:cubicBezTo>
                    <a:pt x="110804" y="64046"/>
                    <a:pt x="192075" y="10708"/>
                    <a:pt x="256718"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55" name="任意多边形: 形状 154"/>
            <p:cNvSpPr/>
            <p:nvPr/>
          </p:nvSpPr>
          <p:spPr>
            <a:xfrm>
              <a:off x="3588226" y="3558882"/>
              <a:ext cx="93424" cy="110603"/>
            </a:xfrm>
            <a:custGeom>
              <a:avLst/>
              <a:gdLst>
                <a:gd name="connsiteX0" fmla="*/ 90523 w 93424"/>
                <a:gd name="connsiteY0" fmla="*/ 1827 h 110603"/>
                <a:gd name="connsiteX1" fmla="*/ 92543 w 93424"/>
                <a:gd name="connsiteY1" fmla="*/ 195 h 110603"/>
                <a:gd name="connsiteX2" fmla="*/ 2338 w 93424"/>
                <a:gd name="connsiteY2" fmla="*/ 106289 h 110603"/>
                <a:gd name="connsiteX3" fmla="*/ 12477 w 93424"/>
                <a:gd name="connsiteY3" fmla="*/ 81698 h 110603"/>
              </a:gdLst>
              <a:ahLst/>
              <a:cxnLst>
                <a:cxn ang="0">
                  <a:pos x="connsiteX0" y="connsiteY0"/>
                </a:cxn>
                <a:cxn ang="0">
                  <a:pos x="connsiteX1" y="connsiteY1"/>
                </a:cxn>
                <a:cxn ang="0">
                  <a:pos x="connsiteX2" y="connsiteY2"/>
                </a:cxn>
                <a:cxn ang="0">
                  <a:pos x="connsiteX3" y="connsiteY3"/>
                </a:cxn>
              </a:cxnLst>
              <a:rect l="l" t="t" r="r" b="b"/>
              <a:pathLst>
                <a:path w="93424" h="110603">
                  <a:moveTo>
                    <a:pt x="90523" y="1827"/>
                  </a:moveTo>
                  <a:cubicBezTo>
                    <a:pt x="90523" y="1827"/>
                    <a:pt x="93631" y="-1087"/>
                    <a:pt x="92543" y="195"/>
                  </a:cubicBezTo>
                  <a:cubicBezTo>
                    <a:pt x="80889" y="14219"/>
                    <a:pt x="11972" y="90478"/>
                    <a:pt x="2338" y="106289"/>
                  </a:cubicBezTo>
                  <a:cubicBezTo>
                    <a:pt x="-8190" y="123577"/>
                    <a:pt x="12477" y="81698"/>
                    <a:pt x="12477" y="81698"/>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56" name="任意多边形: 形状 155"/>
            <p:cNvSpPr/>
            <p:nvPr/>
          </p:nvSpPr>
          <p:spPr>
            <a:xfrm>
              <a:off x="3640723" y="3466011"/>
              <a:ext cx="273047" cy="200453"/>
            </a:xfrm>
            <a:custGeom>
              <a:avLst/>
              <a:gdLst>
                <a:gd name="connsiteX0" fmla="*/ 272397 w 273047"/>
                <a:gd name="connsiteY0" fmla="*/ -131 h 200453"/>
                <a:gd name="connsiteX1" fmla="*/ 19030 w 273047"/>
                <a:gd name="connsiteY1" fmla="*/ 192944 h 200453"/>
                <a:gd name="connsiteX2" fmla="*/ 92841 w 273047"/>
                <a:gd name="connsiteY2" fmla="*/ 78381 h 200453"/>
                <a:gd name="connsiteX3" fmla="*/ 272397 w 273047"/>
                <a:gd name="connsiteY3" fmla="*/ -131 h 200453"/>
              </a:gdLst>
              <a:ahLst/>
              <a:cxnLst>
                <a:cxn ang="0">
                  <a:pos x="connsiteX0" y="connsiteY0"/>
                </a:cxn>
                <a:cxn ang="0">
                  <a:pos x="connsiteX1" y="connsiteY1"/>
                </a:cxn>
                <a:cxn ang="0">
                  <a:pos x="connsiteX2" y="connsiteY2"/>
                </a:cxn>
                <a:cxn ang="0">
                  <a:pos x="connsiteX3" y="connsiteY3"/>
                </a:cxn>
              </a:cxnLst>
              <a:rect l="l" t="t" r="r" b="b"/>
              <a:pathLst>
                <a:path w="273047" h="200453">
                  <a:moveTo>
                    <a:pt x="272397" y="-131"/>
                  </a:moveTo>
                  <a:cubicBezTo>
                    <a:pt x="272397" y="-131"/>
                    <a:pt x="68638" y="162332"/>
                    <a:pt x="19030" y="192944"/>
                  </a:cubicBezTo>
                  <a:cubicBezTo>
                    <a:pt x="-44098" y="231792"/>
                    <a:pt x="62151" y="105924"/>
                    <a:pt x="92841" y="78381"/>
                  </a:cubicBezTo>
                  <a:cubicBezTo>
                    <a:pt x="124230" y="50139"/>
                    <a:pt x="207754" y="10708"/>
                    <a:pt x="272397" y="-131"/>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57" name="任意多边形: 形状 156"/>
            <p:cNvSpPr/>
            <p:nvPr/>
          </p:nvSpPr>
          <p:spPr>
            <a:xfrm>
              <a:off x="3529641" y="3663869"/>
              <a:ext cx="113238" cy="131498"/>
            </a:xfrm>
            <a:custGeom>
              <a:avLst/>
              <a:gdLst>
                <a:gd name="connsiteX0" fmla="*/ 111620 w 113238"/>
                <a:gd name="connsiteY0" fmla="*/ 525 h 131498"/>
                <a:gd name="connsiteX1" fmla="*/ 112125 w 113238"/>
                <a:gd name="connsiteY1" fmla="*/ 525 h 131498"/>
                <a:gd name="connsiteX2" fmla="*/ 3156 w 113238"/>
                <a:gd name="connsiteY2" fmla="*/ 126393 h 131498"/>
                <a:gd name="connsiteX3" fmla="*/ 14810 w 113238"/>
                <a:gd name="connsiteY3" fmla="*/ 97179 h 131498"/>
              </a:gdLst>
              <a:ahLst/>
              <a:cxnLst>
                <a:cxn ang="0">
                  <a:pos x="connsiteX0" y="connsiteY0"/>
                </a:cxn>
                <a:cxn ang="0">
                  <a:pos x="connsiteX1" y="connsiteY1"/>
                </a:cxn>
                <a:cxn ang="0">
                  <a:pos x="connsiteX2" y="connsiteY2"/>
                </a:cxn>
                <a:cxn ang="0">
                  <a:pos x="connsiteX3" y="connsiteY3"/>
                </a:cxn>
              </a:cxnLst>
              <a:rect l="l" t="t" r="r" b="b"/>
              <a:pathLst>
                <a:path w="113238" h="131498">
                  <a:moveTo>
                    <a:pt x="111620" y="525"/>
                  </a:moveTo>
                  <a:cubicBezTo>
                    <a:pt x="111620" y="525"/>
                    <a:pt x="113407" y="-951"/>
                    <a:pt x="112125" y="525"/>
                  </a:cubicBezTo>
                  <a:cubicBezTo>
                    <a:pt x="98334" y="17502"/>
                    <a:pt x="15005" y="107552"/>
                    <a:pt x="3156" y="126393"/>
                  </a:cubicBezTo>
                  <a:cubicBezTo>
                    <a:pt x="-9897" y="146944"/>
                    <a:pt x="14810" y="97179"/>
                    <a:pt x="14810" y="97179"/>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58" name="任意多边形: 形状 157"/>
            <p:cNvSpPr/>
            <p:nvPr/>
          </p:nvSpPr>
          <p:spPr>
            <a:xfrm>
              <a:off x="3601124" y="3597076"/>
              <a:ext cx="285569" cy="158343"/>
            </a:xfrm>
            <a:custGeom>
              <a:avLst/>
              <a:gdLst>
                <a:gd name="connsiteX0" fmla="*/ 284919 w 285569"/>
                <a:gd name="connsiteY0" fmla="*/ -83 h 158343"/>
                <a:gd name="connsiteX1" fmla="*/ 136131 w 285569"/>
                <a:gd name="connsiteY1" fmla="*/ 99601 h 158343"/>
                <a:gd name="connsiteX2" fmla="*/ 18304 w 285569"/>
                <a:gd name="connsiteY2" fmla="*/ 153367 h 158343"/>
                <a:gd name="connsiteX3" fmla="*/ 105752 w 285569"/>
                <a:gd name="connsiteY3" fmla="*/ 53178 h 158343"/>
                <a:gd name="connsiteX4" fmla="*/ 284919 w 285569"/>
                <a:gd name="connsiteY4" fmla="*/ -83 h 158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569" h="158343">
                  <a:moveTo>
                    <a:pt x="284919" y="-83"/>
                  </a:moveTo>
                  <a:cubicBezTo>
                    <a:pt x="237058" y="35638"/>
                    <a:pt x="187371" y="68907"/>
                    <a:pt x="136131" y="99601"/>
                  </a:cubicBezTo>
                  <a:cubicBezTo>
                    <a:pt x="87182" y="128116"/>
                    <a:pt x="38739" y="144354"/>
                    <a:pt x="18304" y="153367"/>
                  </a:cubicBezTo>
                  <a:cubicBezTo>
                    <a:pt x="-46417" y="181881"/>
                    <a:pt x="72692" y="76215"/>
                    <a:pt x="105752" y="53178"/>
                  </a:cubicBezTo>
                  <a:cubicBezTo>
                    <a:pt x="139588" y="29636"/>
                    <a:pt x="224005" y="-1521"/>
                    <a:pt x="284919" y="-83"/>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59" name="任意多边形: 形状 158"/>
            <p:cNvSpPr/>
            <p:nvPr/>
          </p:nvSpPr>
          <p:spPr>
            <a:xfrm>
              <a:off x="3487931" y="3751027"/>
              <a:ext cx="115602" cy="134463"/>
            </a:xfrm>
            <a:custGeom>
              <a:avLst/>
              <a:gdLst>
                <a:gd name="connsiteX0" fmla="*/ 114016 w 115602"/>
                <a:gd name="connsiteY0" fmla="*/ 542 h 134463"/>
                <a:gd name="connsiteX1" fmla="*/ 114482 w 115602"/>
                <a:gd name="connsiteY1" fmla="*/ 542 h 134463"/>
                <a:gd name="connsiteX2" fmla="*/ -392 w 115602"/>
                <a:gd name="connsiteY2" fmla="*/ 133986 h 134463"/>
                <a:gd name="connsiteX3" fmla="*/ 15963 w 115602"/>
                <a:gd name="connsiteY3" fmla="*/ 97663 h 134463"/>
              </a:gdLst>
              <a:ahLst/>
              <a:cxnLst>
                <a:cxn ang="0">
                  <a:pos x="connsiteX0" y="connsiteY0"/>
                </a:cxn>
                <a:cxn ang="0">
                  <a:pos x="connsiteX1" y="connsiteY1"/>
                </a:cxn>
                <a:cxn ang="0">
                  <a:pos x="connsiteX2" y="connsiteY2"/>
                </a:cxn>
                <a:cxn ang="0">
                  <a:pos x="connsiteX3" y="connsiteY3"/>
                </a:cxn>
              </a:cxnLst>
              <a:rect l="l" t="t" r="r" b="b"/>
              <a:pathLst>
                <a:path w="115602" h="134463">
                  <a:moveTo>
                    <a:pt x="114016" y="542"/>
                  </a:moveTo>
                  <a:cubicBezTo>
                    <a:pt x="114016" y="542"/>
                    <a:pt x="115764" y="-973"/>
                    <a:pt x="114482" y="542"/>
                  </a:cubicBezTo>
                  <a:cubicBezTo>
                    <a:pt x="100691" y="17519"/>
                    <a:pt x="10913" y="114950"/>
                    <a:pt x="-392" y="133986"/>
                  </a:cubicBezTo>
                  <a:cubicBezTo>
                    <a:pt x="-3072" y="138492"/>
                    <a:pt x="15963" y="97663"/>
                    <a:pt x="15963" y="97663"/>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60" name="任意多边形: 形状 159"/>
            <p:cNvSpPr/>
            <p:nvPr/>
          </p:nvSpPr>
          <p:spPr>
            <a:xfrm>
              <a:off x="3514378" y="3708692"/>
              <a:ext cx="320297" cy="179756"/>
            </a:xfrm>
            <a:custGeom>
              <a:avLst/>
              <a:gdLst>
                <a:gd name="connsiteX0" fmla="*/ 319647 w 320297"/>
                <a:gd name="connsiteY0" fmla="*/ -127 h 179756"/>
                <a:gd name="connsiteX1" fmla="*/ 152600 w 320297"/>
                <a:gd name="connsiteY1" fmla="*/ 112532 h 179756"/>
                <a:gd name="connsiteX2" fmla="*/ 20517 w 320297"/>
                <a:gd name="connsiteY2" fmla="*/ 173990 h 179756"/>
                <a:gd name="connsiteX3" fmla="*/ 119268 w 320297"/>
                <a:gd name="connsiteY3" fmla="*/ 62030 h 179756"/>
                <a:gd name="connsiteX4" fmla="*/ 319647 w 320297"/>
                <a:gd name="connsiteY4" fmla="*/ -127 h 179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97" h="179756">
                  <a:moveTo>
                    <a:pt x="319647" y="-127"/>
                  </a:moveTo>
                  <a:cubicBezTo>
                    <a:pt x="319647" y="-127"/>
                    <a:pt x="234181" y="64283"/>
                    <a:pt x="152600" y="112532"/>
                  </a:cubicBezTo>
                  <a:cubicBezTo>
                    <a:pt x="97630" y="144854"/>
                    <a:pt x="43437" y="163656"/>
                    <a:pt x="20517" y="173990"/>
                  </a:cubicBezTo>
                  <a:cubicBezTo>
                    <a:pt x="-52013" y="206623"/>
                    <a:pt x="82130" y="88019"/>
                    <a:pt x="119268" y="62030"/>
                  </a:cubicBezTo>
                  <a:cubicBezTo>
                    <a:pt x="157184" y="35574"/>
                    <a:pt x="251741" y="-554"/>
                    <a:pt x="319647" y="-127"/>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61" name="任意多边形: 形状 160"/>
            <p:cNvSpPr/>
            <p:nvPr/>
          </p:nvSpPr>
          <p:spPr>
            <a:xfrm>
              <a:off x="3464595" y="3857216"/>
              <a:ext cx="295375" cy="106503"/>
            </a:xfrm>
            <a:custGeom>
              <a:avLst/>
              <a:gdLst>
                <a:gd name="connsiteX0" fmla="*/ 294725 w 295375"/>
                <a:gd name="connsiteY0" fmla="*/ 42442 h 106503"/>
                <a:gd name="connsiteX1" fmla="*/ 129271 w 295375"/>
                <a:gd name="connsiteY1" fmla="*/ 80163 h 106503"/>
                <a:gd name="connsiteX2" fmla="*/ 11677 w 295375"/>
                <a:gd name="connsiteY2" fmla="*/ 105997 h 106503"/>
                <a:gd name="connsiteX3" fmla="*/ 152618 w 295375"/>
                <a:gd name="connsiteY3" fmla="*/ 2079 h 106503"/>
                <a:gd name="connsiteX4" fmla="*/ 294725 w 295375"/>
                <a:gd name="connsiteY4" fmla="*/ 42442 h 10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75" h="106503">
                  <a:moveTo>
                    <a:pt x="294725" y="42442"/>
                  </a:moveTo>
                  <a:cubicBezTo>
                    <a:pt x="294725" y="42442"/>
                    <a:pt x="203043" y="57981"/>
                    <a:pt x="129271" y="80163"/>
                  </a:cubicBezTo>
                  <a:cubicBezTo>
                    <a:pt x="42717" y="106308"/>
                    <a:pt x="30053" y="107357"/>
                    <a:pt x="11677" y="105997"/>
                  </a:cubicBezTo>
                  <a:cubicBezTo>
                    <a:pt x="-46595" y="100947"/>
                    <a:pt x="118782" y="9343"/>
                    <a:pt x="152618" y="2079"/>
                  </a:cubicBezTo>
                  <a:cubicBezTo>
                    <a:pt x="187271" y="-5225"/>
                    <a:pt x="253779" y="4915"/>
                    <a:pt x="294725" y="42442"/>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62" name="任意多边形: 形状 161"/>
            <p:cNvSpPr/>
            <p:nvPr/>
          </p:nvSpPr>
          <p:spPr>
            <a:xfrm>
              <a:off x="3463114" y="3884017"/>
              <a:ext cx="53045" cy="54901"/>
            </a:xfrm>
            <a:custGeom>
              <a:avLst/>
              <a:gdLst>
                <a:gd name="connsiteX0" fmla="*/ 48782 w 53045"/>
                <a:gd name="connsiteY0" fmla="*/ 3016 h 54901"/>
                <a:gd name="connsiteX1" fmla="*/ 52395 w 53045"/>
                <a:gd name="connsiteY1" fmla="*/ -131 h 54901"/>
                <a:gd name="connsiteX2" fmla="*/ -555 w 53045"/>
                <a:gd name="connsiteY2" fmla="*/ 54567 h 54901"/>
                <a:gd name="connsiteX3" fmla="*/ 7487 w 53045"/>
                <a:gd name="connsiteY3" fmla="*/ 35959 h 54901"/>
              </a:gdLst>
              <a:ahLst/>
              <a:cxnLst>
                <a:cxn ang="0">
                  <a:pos x="connsiteX0" y="connsiteY0"/>
                </a:cxn>
                <a:cxn ang="0">
                  <a:pos x="connsiteX1" y="connsiteY1"/>
                </a:cxn>
                <a:cxn ang="0">
                  <a:pos x="connsiteX2" y="connsiteY2"/>
                </a:cxn>
                <a:cxn ang="0">
                  <a:pos x="connsiteX3" y="connsiteY3"/>
                </a:cxn>
              </a:cxnLst>
              <a:rect l="l" t="t" r="r" b="b"/>
              <a:pathLst>
                <a:path w="53045" h="54901">
                  <a:moveTo>
                    <a:pt x="48782" y="3016"/>
                  </a:moveTo>
                  <a:cubicBezTo>
                    <a:pt x="49948" y="1909"/>
                    <a:pt x="51152" y="856"/>
                    <a:pt x="52395" y="-131"/>
                  </a:cubicBezTo>
                  <a:cubicBezTo>
                    <a:pt x="44975" y="8532"/>
                    <a:pt x="4263" y="43962"/>
                    <a:pt x="-555" y="54567"/>
                  </a:cubicBezTo>
                  <a:cubicBezTo>
                    <a:pt x="-1681" y="57053"/>
                    <a:pt x="7487" y="35959"/>
                    <a:pt x="7487" y="35959"/>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63" name="任意多边形: 形状 162"/>
            <p:cNvSpPr/>
            <p:nvPr/>
          </p:nvSpPr>
          <p:spPr>
            <a:xfrm>
              <a:off x="3444072" y="3952836"/>
              <a:ext cx="29969" cy="24880"/>
            </a:xfrm>
            <a:custGeom>
              <a:avLst/>
              <a:gdLst>
                <a:gd name="connsiteX0" fmla="*/ 27072 w 29969"/>
                <a:gd name="connsiteY0" fmla="*/ 1210 h 24880"/>
                <a:gd name="connsiteX1" fmla="*/ 29287 w 29969"/>
                <a:gd name="connsiteY1" fmla="*/ -72 h 24880"/>
                <a:gd name="connsiteX2" fmla="*/ -626 w 29969"/>
                <a:gd name="connsiteY2" fmla="*/ 24635 h 24880"/>
                <a:gd name="connsiteX3" fmla="*/ 1200 w 29969"/>
                <a:gd name="connsiteY3" fmla="*/ 14107 h 24880"/>
              </a:gdLst>
              <a:ahLst/>
              <a:cxnLst>
                <a:cxn ang="0">
                  <a:pos x="connsiteX0" y="connsiteY0"/>
                </a:cxn>
                <a:cxn ang="0">
                  <a:pos x="connsiteX1" y="connsiteY1"/>
                </a:cxn>
                <a:cxn ang="0">
                  <a:pos x="connsiteX2" y="connsiteY2"/>
                </a:cxn>
                <a:cxn ang="0">
                  <a:pos x="connsiteX3" y="connsiteY3"/>
                </a:cxn>
              </a:cxnLst>
              <a:rect l="l" t="t" r="r" b="b"/>
              <a:pathLst>
                <a:path w="29969" h="24880">
                  <a:moveTo>
                    <a:pt x="27072" y="1210"/>
                  </a:moveTo>
                  <a:cubicBezTo>
                    <a:pt x="27072" y="1210"/>
                    <a:pt x="29637" y="-461"/>
                    <a:pt x="29287" y="-72"/>
                  </a:cubicBezTo>
                  <a:cubicBezTo>
                    <a:pt x="25402" y="4046"/>
                    <a:pt x="617" y="18691"/>
                    <a:pt x="-626" y="24635"/>
                  </a:cubicBezTo>
                  <a:cubicBezTo>
                    <a:pt x="-898" y="26034"/>
                    <a:pt x="1200" y="14107"/>
                    <a:pt x="1200" y="14107"/>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64" name="任意多边形: 形状 163"/>
            <p:cNvSpPr/>
            <p:nvPr/>
          </p:nvSpPr>
          <p:spPr>
            <a:xfrm>
              <a:off x="2136392" y="2007693"/>
              <a:ext cx="1400745" cy="2414487"/>
            </a:xfrm>
            <a:custGeom>
              <a:avLst/>
              <a:gdLst>
                <a:gd name="connsiteX0" fmla="*/ 1193141 w 1400745"/>
                <a:gd name="connsiteY0" fmla="*/ 0 h 2414487"/>
                <a:gd name="connsiteX1" fmla="*/ 1400746 w 1400745"/>
                <a:gd name="connsiteY1" fmla="*/ 0 h 2414487"/>
                <a:gd name="connsiteX2" fmla="*/ 1400746 w 1400745"/>
                <a:gd name="connsiteY2" fmla="*/ 2414487 h 2414487"/>
                <a:gd name="connsiteX3" fmla="*/ 1193141 w 1400745"/>
                <a:gd name="connsiteY3" fmla="*/ 2414487 h 2414487"/>
                <a:gd name="connsiteX4" fmla="*/ 207604 w 1400745"/>
                <a:gd name="connsiteY4" fmla="*/ 2414487 h 2414487"/>
                <a:gd name="connsiteX5" fmla="*/ 0 w 1400745"/>
                <a:gd name="connsiteY5" fmla="*/ 2414487 h 2414487"/>
                <a:gd name="connsiteX6" fmla="*/ 0 w 1400745"/>
                <a:gd name="connsiteY6" fmla="*/ 0 h 2414487"/>
                <a:gd name="connsiteX7" fmla="*/ 207604 w 1400745"/>
                <a:gd name="connsiteY7" fmla="*/ 0 h 24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0745" h="2414487">
                  <a:moveTo>
                    <a:pt x="1193141" y="0"/>
                  </a:moveTo>
                  <a:cubicBezTo>
                    <a:pt x="1307798" y="0"/>
                    <a:pt x="1400746" y="0"/>
                    <a:pt x="1400746" y="0"/>
                  </a:cubicBezTo>
                  <a:lnTo>
                    <a:pt x="1400746" y="2414487"/>
                  </a:lnTo>
                  <a:cubicBezTo>
                    <a:pt x="1400746" y="2414487"/>
                    <a:pt x="1307798" y="2414487"/>
                    <a:pt x="1193141" y="2414487"/>
                  </a:cubicBezTo>
                  <a:lnTo>
                    <a:pt x="207604" y="2414487"/>
                  </a:lnTo>
                  <a:cubicBezTo>
                    <a:pt x="92948" y="2414487"/>
                    <a:pt x="0" y="2414487"/>
                    <a:pt x="0" y="2414487"/>
                  </a:cubicBezTo>
                  <a:lnTo>
                    <a:pt x="0" y="0"/>
                  </a:lnTo>
                  <a:cubicBezTo>
                    <a:pt x="0" y="0"/>
                    <a:pt x="92948" y="0"/>
                    <a:pt x="207604" y="0"/>
                  </a:cubicBezTo>
                  <a:close/>
                </a:path>
              </a:pathLst>
            </a:custGeom>
            <a:solidFill>
              <a:schemeClr val="accent1"/>
            </a:solidFill>
            <a:ln w="3874" cap="flat">
              <a:noFill/>
              <a:prstDash val="solid"/>
              <a:miter/>
            </a:ln>
          </p:spPr>
          <p:txBody>
            <a:bodyPr rtlCol="0" anchor="ctr"/>
            <a:lstStyle/>
            <a:p>
              <a:endParaRPr lang="zh-CN" altLang="en-US" dirty="0"/>
            </a:p>
          </p:txBody>
        </p:sp>
        <p:sp>
          <p:nvSpPr>
            <p:cNvPr id="165" name="任意多边形: 形状 164"/>
            <p:cNvSpPr/>
            <p:nvPr/>
          </p:nvSpPr>
          <p:spPr>
            <a:xfrm>
              <a:off x="2197695" y="2101977"/>
              <a:ext cx="1274411" cy="2250509"/>
            </a:xfrm>
            <a:custGeom>
              <a:avLst/>
              <a:gdLst>
                <a:gd name="connsiteX0" fmla="*/ 1136851 w 1274411"/>
                <a:gd name="connsiteY0" fmla="*/ 0 h 2250509"/>
                <a:gd name="connsiteX1" fmla="*/ 1274412 w 1274411"/>
                <a:gd name="connsiteY1" fmla="*/ 0 h 2250509"/>
                <a:gd name="connsiteX2" fmla="*/ 1274412 w 1274411"/>
                <a:gd name="connsiteY2" fmla="*/ 2250509 h 2250509"/>
                <a:gd name="connsiteX3" fmla="*/ 1136851 w 1274411"/>
                <a:gd name="connsiteY3" fmla="*/ 2250509 h 2250509"/>
                <a:gd name="connsiteX4" fmla="*/ 137561 w 1274411"/>
                <a:gd name="connsiteY4" fmla="*/ 2250509 h 2250509"/>
                <a:gd name="connsiteX5" fmla="*/ 0 w 1274411"/>
                <a:gd name="connsiteY5" fmla="*/ 2250509 h 2250509"/>
                <a:gd name="connsiteX6" fmla="*/ 0 w 1274411"/>
                <a:gd name="connsiteY6" fmla="*/ 0 h 2250509"/>
                <a:gd name="connsiteX7" fmla="*/ 137561 w 1274411"/>
                <a:gd name="connsiteY7" fmla="*/ 0 h 225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4411" h="2250509">
                  <a:moveTo>
                    <a:pt x="1136851" y="0"/>
                  </a:moveTo>
                  <a:cubicBezTo>
                    <a:pt x="1212824" y="0"/>
                    <a:pt x="1274412" y="0"/>
                    <a:pt x="1274412" y="0"/>
                  </a:cubicBezTo>
                  <a:lnTo>
                    <a:pt x="1274412" y="2250509"/>
                  </a:lnTo>
                  <a:cubicBezTo>
                    <a:pt x="1274412" y="2250509"/>
                    <a:pt x="1212824" y="2250509"/>
                    <a:pt x="1136851" y="2250509"/>
                  </a:cubicBezTo>
                  <a:lnTo>
                    <a:pt x="137561" y="2250509"/>
                  </a:lnTo>
                  <a:cubicBezTo>
                    <a:pt x="61588" y="2250509"/>
                    <a:pt x="0" y="2250509"/>
                    <a:pt x="0" y="2250509"/>
                  </a:cubicBezTo>
                  <a:lnTo>
                    <a:pt x="0" y="0"/>
                  </a:lnTo>
                  <a:cubicBezTo>
                    <a:pt x="0" y="0"/>
                    <a:pt x="61588" y="0"/>
                    <a:pt x="137561" y="0"/>
                  </a:cubicBezTo>
                  <a:close/>
                </a:path>
              </a:pathLst>
            </a:custGeom>
            <a:solidFill>
              <a:srgbClr val="FFFFFF"/>
            </a:solidFill>
            <a:ln w="3874" cap="flat">
              <a:noFill/>
              <a:prstDash val="solid"/>
              <a:miter/>
            </a:ln>
          </p:spPr>
          <p:txBody>
            <a:bodyPr rtlCol="0" anchor="ctr"/>
            <a:lstStyle/>
            <a:p>
              <a:endParaRPr lang="zh-CN" altLang="en-US"/>
            </a:p>
          </p:txBody>
        </p:sp>
        <p:sp>
          <p:nvSpPr>
            <p:cNvPr id="166" name="任意多边形: 形状 165"/>
            <p:cNvSpPr/>
            <p:nvPr/>
          </p:nvSpPr>
          <p:spPr>
            <a:xfrm>
              <a:off x="2473438" y="2050387"/>
              <a:ext cx="699809" cy="113863"/>
            </a:xfrm>
            <a:custGeom>
              <a:avLst/>
              <a:gdLst>
                <a:gd name="connsiteX0" fmla="*/ 642897 w 699809"/>
                <a:gd name="connsiteY0" fmla="*/ 0 h 113863"/>
                <a:gd name="connsiteX1" fmla="*/ 699810 w 699809"/>
                <a:gd name="connsiteY1" fmla="*/ 0 h 113863"/>
                <a:gd name="connsiteX2" fmla="*/ 699810 w 699809"/>
                <a:gd name="connsiteY2" fmla="*/ 113864 h 113863"/>
                <a:gd name="connsiteX3" fmla="*/ 642897 w 699809"/>
                <a:gd name="connsiteY3" fmla="*/ 113864 h 113863"/>
                <a:gd name="connsiteX4" fmla="*/ 56912 w 699809"/>
                <a:gd name="connsiteY4" fmla="*/ 113864 h 113863"/>
                <a:gd name="connsiteX5" fmla="*/ 0 w 699809"/>
                <a:gd name="connsiteY5" fmla="*/ 113864 h 113863"/>
                <a:gd name="connsiteX6" fmla="*/ 0 w 699809"/>
                <a:gd name="connsiteY6" fmla="*/ 0 h 113863"/>
                <a:gd name="connsiteX7" fmla="*/ 56912 w 699809"/>
                <a:gd name="connsiteY7" fmla="*/ 0 h 11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809" h="113863">
                  <a:moveTo>
                    <a:pt x="642897" y="0"/>
                  </a:moveTo>
                  <a:cubicBezTo>
                    <a:pt x="674329" y="0"/>
                    <a:pt x="699810" y="0"/>
                    <a:pt x="699810" y="0"/>
                  </a:cubicBezTo>
                  <a:lnTo>
                    <a:pt x="699810" y="113864"/>
                  </a:lnTo>
                  <a:cubicBezTo>
                    <a:pt x="699810" y="113864"/>
                    <a:pt x="674329" y="113864"/>
                    <a:pt x="642897" y="113864"/>
                  </a:cubicBezTo>
                  <a:lnTo>
                    <a:pt x="56912" y="113864"/>
                  </a:lnTo>
                  <a:cubicBezTo>
                    <a:pt x="25481" y="113864"/>
                    <a:pt x="0" y="113864"/>
                    <a:pt x="0" y="113864"/>
                  </a:cubicBezTo>
                  <a:lnTo>
                    <a:pt x="0" y="0"/>
                  </a:lnTo>
                  <a:cubicBezTo>
                    <a:pt x="0" y="0"/>
                    <a:pt x="25481" y="0"/>
                    <a:pt x="56912" y="0"/>
                  </a:cubicBezTo>
                  <a:close/>
                </a:path>
              </a:pathLst>
            </a:custGeom>
            <a:solidFill>
              <a:schemeClr val="accent1"/>
            </a:solidFill>
            <a:ln w="3874" cap="flat">
              <a:noFill/>
              <a:prstDash val="solid"/>
              <a:miter/>
            </a:ln>
          </p:spPr>
          <p:txBody>
            <a:bodyPr rtlCol="0" anchor="ctr"/>
            <a:lstStyle/>
            <a:p>
              <a:endParaRPr lang="zh-CN" altLang="en-US"/>
            </a:p>
          </p:txBody>
        </p:sp>
        <p:sp>
          <p:nvSpPr>
            <p:cNvPr id="167" name="任意多边形: 形状 166"/>
            <p:cNvSpPr/>
            <p:nvPr/>
          </p:nvSpPr>
          <p:spPr>
            <a:xfrm>
              <a:off x="2672651" y="2060215"/>
              <a:ext cx="309774" cy="43237"/>
            </a:xfrm>
            <a:custGeom>
              <a:avLst/>
              <a:gdLst>
                <a:gd name="connsiteX0" fmla="*/ 288175 w 309774"/>
                <a:gd name="connsiteY0" fmla="*/ 0 h 43237"/>
                <a:gd name="connsiteX1" fmla="*/ 309775 w 309774"/>
                <a:gd name="connsiteY1" fmla="*/ 0 h 43237"/>
                <a:gd name="connsiteX2" fmla="*/ 309775 w 309774"/>
                <a:gd name="connsiteY2" fmla="*/ 43238 h 43237"/>
                <a:gd name="connsiteX3" fmla="*/ 288175 w 309774"/>
                <a:gd name="connsiteY3" fmla="*/ 43238 h 43237"/>
                <a:gd name="connsiteX4" fmla="*/ 21600 w 309774"/>
                <a:gd name="connsiteY4" fmla="*/ 43238 h 43237"/>
                <a:gd name="connsiteX5" fmla="*/ 0 w 309774"/>
                <a:gd name="connsiteY5" fmla="*/ 43238 h 43237"/>
                <a:gd name="connsiteX6" fmla="*/ 0 w 309774"/>
                <a:gd name="connsiteY6" fmla="*/ 0 h 43237"/>
                <a:gd name="connsiteX7" fmla="*/ 21600 w 309774"/>
                <a:gd name="connsiteY7" fmla="*/ 0 h 43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774" h="43237">
                  <a:moveTo>
                    <a:pt x="288175" y="0"/>
                  </a:moveTo>
                  <a:cubicBezTo>
                    <a:pt x="300104" y="0"/>
                    <a:pt x="309775" y="0"/>
                    <a:pt x="309775" y="0"/>
                  </a:cubicBezTo>
                  <a:lnTo>
                    <a:pt x="309775" y="43238"/>
                  </a:lnTo>
                  <a:cubicBezTo>
                    <a:pt x="309775" y="43238"/>
                    <a:pt x="300104" y="43238"/>
                    <a:pt x="288175" y="43238"/>
                  </a:cubicBezTo>
                  <a:lnTo>
                    <a:pt x="21600" y="43238"/>
                  </a:lnTo>
                  <a:cubicBezTo>
                    <a:pt x="9670" y="43238"/>
                    <a:pt x="0" y="43238"/>
                    <a:pt x="0" y="43238"/>
                  </a:cubicBezTo>
                  <a:lnTo>
                    <a:pt x="0" y="0"/>
                  </a:lnTo>
                  <a:cubicBezTo>
                    <a:pt x="0" y="0"/>
                    <a:pt x="9670" y="0"/>
                    <a:pt x="21600" y="0"/>
                  </a:cubicBezTo>
                  <a:close/>
                </a:path>
              </a:pathLst>
            </a:custGeom>
            <a:solidFill>
              <a:srgbClr val="FFFFFF"/>
            </a:solidFill>
            <a:ln w="3874" cap="flat">
              <a:noFill/>
              <a:prstDash val="solid"/>
              <a:miter/>
            </a:ln>
          </p:spPr>
          <p:txBody>
            <a:bodyPr rtlCol="0" anchor="ctr"/>
            <a:lstStyle/>
            <a:p>
              <a:endParaRPr lang="zh-CN" altLang="en-US"/>
            </a:p>
          </p:txBody>
        </p:sp>
        <p:sp>
          <p:nvSpPr>
            <p:cNvPr id="168" name="任意多边形: 形状 167"/>
            <p:cNvSpPr/>
            <p:nvPr/>
          </p:nvSpPr>
          <p:spPr>
            <a:xfrm>
              <a:off x="2309499" y="2390541"/>
              <a:ext cx="1073722" cy="321429"/>
            </a:xfrm>
            <a:custGeom>
              <a:avLst/>
              <a:gdLst>
                <a:gd name="connsiteX0" fmla="*/ 1016965 w 1073722"/>
                <a:gd name="connsiteY0" fmla="*/ 0 h 321429"/>
                <a:gd name="connsiteX1" fmla="*/ 1073722 w 1073722"/>
                <a:gd name="connsiteY1" fmla="*/ 0 h 321429"/>
                <a:gd name="connsiteX2" fmla="*/ 1073722 w 1073722"/>
                <a:gd name="connsiteY2" fmla="*/ 321429 h 321429"/>
                <a:gd name="connsiteX3" fmla="*/ 1016965 w 1073722"/>
                <a:gd name="connsiteY3" fmla="*/ 321429 h 321429"/>
                <a:gd name="connsiteX4" fmla="*/ 56757 w 1073722"/>
                <a:gd name="connsiteY4" fmla="*/ 321429 h 321429"/>
                <a:gd name="connsiteX5" fmla="*/ 0 w 1073722"/>
                <a:gd name="connsiteY5" fmla="*/ 321429 h 321429"/>
                <a:gd name="connsiteX6" fmla="*/ 0 w 1073722"/>
                <a:gd name="connsiteY6" fmla="*/ 0 h 321429"/>
                <a:gd name="connsiteX7" fmla="*/ 56757 w 1073722"/>
                <a:gd name="connsiteY7" fmla="*/ 0 h 3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722" h="321429">
                  <a:moveTo>
                    <a:pt x="1016965" y="0"/>
                  </a:moveTo>
                  <a:cubicBezTo>
                    <a:pt x="1048311" y="0"/>
                    <a:pt x="1073722" y="0"/>
                    <a:pt x="1073722" y="0"/>
                  </a:cubicBezTo>
                  <a:lnTo>
                    <a:pt x="1073722" y="321429"/>
                  </a:lnTo>
                  <a:cubicBezTo>
                    <a:pt x="1073722" y="321429"/>
                    <a:pt x="1048311" y="321429"/>
                    <a:pt x="1016965" y="321429"/>
                  </a:cubicBezTo>
                  <a:lnTo>
                    <a:pt x="56757" y="321429"/>
                  </a:lnTo>
                  <a:cubicBezTo>
                    <a:pt x="25411" y="321429"/>
                    <a:pt x="0" y="321429"/>
                    <a:pt x="0" y="321429"/>
                  </a:cubicBezTo>
                  <a:lnTo>
                    <a:pt x="0" y="0"/>
                  </a:lnTo>
                  <a:cubicBezTo>
                    <a:pt x="0" y="0"/>
                    <a:pt x="25411" y="0"/>
                    <a:pt x="56757" y="0"/>
                  </a:cubicBezTo>
                  <a:close/>
                </a:path>
              </a:pathLst>
            </a:custGeom>
            <a:solidFill>
              <a:schemeClr val="accent1">
                <a:lumMod val="20000"/>
                <a:lumOff val="80000"/>
              </a:schemeClr>
            </a:solidFill>
            <a:ln w="3874" cap="flat">
              <a:noFill/>
              <a:prstDash val="solid"/>
              <a:miter/>
            </a:ln>
          </p:spPr>
          <p:txBody>
            <a:bodyPr rtlCol="0" anchor="ctr"/>
            <a:lstStyle/>
            <a:p>
              <a:endParaRPr lang="zh-CN" altLang="en-US"/>
            </a:p>
          </p:txBody>
        </p:sp>
        <p:sp>
          <p:nvSpPr>
            <p:cNvPr id="169" name="任意多边形: 形状 168"/>
            <p:cNvSpPr/>
            <p:nvPr/>
          </p:nvSpPr>
          <p:spPr>
            <a:xfrm>
              <a:off x="2357438" y="2433351"/>
              <a:ext cx="231379" cy="231379"/>
            </a:xfrm>
            <a:custGeom>
              <a:avLst/>
              <a:gdLst>
                <a:gd name="connsiteX0" fmla="*/ 231379 w 231379"/>
                <a:gd name="connsiteY0" fmla="*/ 115690 h 231379"/>
                <a:gd name="connsiteX1" fmla="*/ 115690 w 231379"/>
                <a:gd name="connsiteY1" fmla="*/ 231379 h 231379"/>
                <a:gd name="connsiteX2" fmla="*/ 0 w 231379"/>
                <a:gd name="connsiteY2" fmla="*/ 115690 h 231379"/>
                <a:gd name="connsiteX3" fmla="*/ 115690 w 231379"/>
                <a:gd name="connsiteY3" fmla="*/ 0 h 231379"/>
                <a:gd name="connsiteX4" fmla="*/ 231379 w 231379"/>
                <a:gd name="connsiteY4" fmla="*/ 115690 h 231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379" h="231379">
                  <a:moveTo>
                    <a:pt x="231379" y="115690"/>
                  </a:moveTo>
                  <a:cubicBezTo>
                    <a:pt x="231379" y="179583"/>
                    <a:pt x="179583" y="231379"/>
                    <a:pt x="115690" y="231379"/>
                  </a:cubicBezTo>
                  <a:cubicBezTo>
                    <a:pt x="51796" y="231379"/>
                    <a:pt x="0" y="179583"/>
                    <a:pt x="0" y="115690"/>
                  </a:cubicBezTo>
                  <a:cubicBezTo>
                    <a:pt x="0" y="51796"/>
                    <a:pt x="51796" y="0"/>
                    <a:pt x="115690" y="0"/>
                  </a:cubicBezTo>
                  <a:cubicBezTo>
                    <a:pt x="179583" y="0"/>
                    <a:pt x="231379" y="51796"/>
                    <a:pt x="231379" y="11569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70" name="任意多边形: 形状 169"/>
            <p:cNvSpPr/>
            <p:nvPr/>
          </p:nvSpPr>
          <p:spPr>
            <a:xfrm>
              <a:off x="2648799" y="2443490"/>
              <a:ext cx="648258" cy="49103"/>
            </a:xfrm>
            <a:custGeom>
              <a:avLst/>
              <a:gdLst>
                <a:gd name="connsiteX0" fmla="*/ 623706 w 648258"/>
                <a:gd name="connsiteY0" fmla="*/ 0 h 49103"/>
                <a:gd name="connsiteX1" fmla="*/ 648258 w 648258"/>
                <a:gd name="connsiteY1" fmla="*/ 0 h 49103"/>
                <a:gd name="connsiteX2" fmla="*/ 648258 w 648258"/>
                <a:gd name="connsiteY2" fmla="*/ 49104 h 49103"/>
                <a:gd name="connsiteX3" fmla="*/ 623706 w 648258"/>
                <a:gd name="connsiteY3" fmla="*/ 49104 h 49103"/>
                <a:gd name="connsiteX4" fmla="*/ 24552 w 648258"/>
                <a:gd name="connsiteY4" fmla="*/ 49104 h 49103"/>
                <a:gd name="connsiteX5" fmla="*/ 0 w 648258"/>
                <a:gd name="connsiteY5" fmla="*/ 49104 h 49103"/>
                <a:gd name="connsiteX6" fmla="*/ 0 w 648258"/>
                <a:gd name="connsiteY6" fmla="*/ 0 h 49103"/>
                <a:gd name="connsiteX7" fmla="*/ 24552 w 648258"/>
                <a:gd name="connsiteY7" fmla="*/ 0 h 4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258" h="49103">
                  <a:moveTo>
                    <a:pt x="623706" y="0"/>
                  </a:moveTo>
                  <a:cubicBezTo>
                    <a:pt x="637266" y="0"/>
                    <a:pt x="648258" y="0"/>
                    <a:pt x="648258" y="0"/>
                  </a:cubicBezTo>
                  <a:lnTo>
                    <a:pt x="648258" y="49104"/>
                  </a:lnTo>
                  <a:cubicBezTo>
                    <a:pt x="648258" y="49104"/>
                    <a:pt x="637266" y="49104"/>
                    <a:pt x="623706" y="49104"/>
                  </a:cubicBezTo>
                  <a:lnTo>
                    <a:pt x="24552" y="49104"/>
                  </a:lnTo>
                  <a:cubicBezTo>
                    <a:pt x="10992" y="49104"/>
                    <a:pt x="0" y="49104"/>
                    <a:pt x="0" y="49104"/>
                  </a:cubicBezTo>
                  <a:lnTo>
                    <a:pt x="0" y="0"/>
                  </a:lnTo>
                  <a:cubicBezTo>
                    <a:pt x="0" y="0"/>
                    <a:pt x="10992" y="0"/>
                    <a:pt x="24552" y="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71" name="任意多边形: 形状 170"/>
            <p:cNvSpPr/>
            <p:nvPr/>
          </p:nvSpPr>
          <p:spPr>
            <a:xfrm>
              <a:off x="2648799" y="2525071"/>
              <a:ext cx="510735" cy="49103"/>
            </a:xfrm>
            <a:custGeom>
              <a:avLst/>
              <a:gdLst>
                <a:gd name="connsiteX0" fmla="*/ 486184 w 510735"/>
                <a:gd name="connsiteY0" fmla="*/ 0 h 49103"/>
                <a:gd name="connsiteX1" fmla="*/ 510736 w 510735"/>
                <a:gd name="connsiteY1" fmla="*/ 0 h 49103"/>
                <a:gd name="connsiteX2" fmla="*/ 510736 w 510735"/>
                <a:gd name="connsiteY2" fmla="*/ 49104 h 49103"/>
                <a:gd name="connsiteX3" fmla="*/ 486184 w 510735"/>
                <a:gd name="connsiteY3" fmla="*/ 49104 h 49103"/>
                <a:gd name="connsiteX4" fmla="*/ 24552 w 510735"/>
                <a:gd name="connsiteY4" fmla="*/ 49104 h 49103"/>
                <a:gd name="connsiteX5" fmla="*/ 0 w 510735"/>
                <a:gd name="connsiteY5" fmla="*/ 49104 h 49103"/>
                <a:gd name="connsiteX6" fmla="*/ 0 w 510735"/>
                <a:gd name="connsiteY6" fmla="*/ 0 h 49103"/>
                <a:gd name="connsiteX7" fmla="*/ 24552 w 510735"/>
                <a:gd name="connsiteY7" fmla="*/ 0 h 4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735" h="49103">
                  <a:moveTo>
                    <a:pt x="486184" y="0"/>
                  </a:moveTo>
                  <a:cubicBezTo>
                    <a:pt x="499744" y="0"/>
                    <a:pt x="510736" y="0"/>
                    <a:pt x="510736" y="0"/>
                  </a:cubicBezTo>
                  <a:lnTo>
                    <a:pt x="510736" y="49104"/>
                  </a:lnTo>
                  <a:cubicBezTo>
                    <a:pt x="510736" y="49104"/>
                    <a:pt x="499744" y="49104"/>
                    <a:pt x="486184" y="49104"/>
                  </a:cubicBezTo>
                  <a:lnTo>
                    <a:pt x="24552" y="49104"/>
                  </a:lnTo>
                  <a:cubicBezTo>
                    <a:pt x="10992" y="49104"/>
                    <a:pt x="0" y="49104"/>
                    <a:pt x="0" y="49104"/>
                  </a:cubicBezTo>
                  <a:lnTo>
                    <a:pt x="0" y="0"/>
                  </a:lnTo>
                  <a:cubicBezTo>
                    <a:pt x="0" y="0"/>
                    <a:pt x="10992" y="0"/>
                    <a:pt x="24552" y="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72" name="任意多边形: 形状 171"/>
            <p:cNvSpPr/>
            <p:nvPr/>
          </p:nvSpPr>
          <p:spPr>
            <a:xfrm>
              <a:off x="2648799" y="2615588"/>
              <a:ext cx="157723" cy="49103"/>
            </a:xfrm>
            <a:custGeom>
              <a:avLst/>
              <a:gdLst>
                <a:gd name="connsiteX0" fmla="*/ 133171 w 157723"/>
                <a:gd name="connsiteY0" fmla="*/ 0 h 49103"/>
                <a:gd name="connsiteX1" fmla="*/ 157723 w 157723"/>
                <a:gd name="connsiteY1" fmla="*/ 0 h 49103"/>
                <a:gd name="connsiteX2" fmla="*/ 157723 w 157723"/>
                <a:gd name="connsiteY2" fmla="*/ 49104 h 49103"/>
                <a:gd name="connsiteX3" fmla="*/ 133171 w 157723"/>
                <a:gd name="connsiteY3" fmla="*/ 49104 h 49103"/>
                <a:gd name="connsiteX4" fmla="*/ 24552 w 157723"/>
                <a:gd name="connsiteY4" fmla="*/ 49104 h 49103"/>
                <a:gd name="connsiteX5" fmla="*/ 0 w 157723"/>
                <a:gd name="connsiteY5" fmla="*/ 49104 h 49103"/>
                <a:gd name="connsiteX6" fmla="*/ 0 w 157723"/>
                <a:gd name="connsiteY6" fmla="*/ 0 h 49103"/>
                <a:gd name="connsiteX7" fmla="*/ 24552 w 157723"/>
                <a:gd name="connsiteY7" fmla="*/ 0 h 4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723" h="49103">
                  <a:moveTo>
                    <a:pt x="133171" y="0"/>
                  </a:moveTo>
                  <a:cubicBezTo>
                    <a:pt x="146731" y="0"/>
                    <a:pt x="157723" y="0"/>
                    <a:pt x="157723" y="0"/>
                  </a:cubicBezTo>
                  <a:lnTo>
                    <a:pt x="157723" y="49104"/>
                  </a:lnTo>
                  <a:cubicBezTo>
                    <a:pt x="157723" y="49104"/>
                    <a:pt x="146731" y="49104"/>
                    <a:pt x="133171" y="49104"/>
                  </a:cubicBezTo>
                  <a:lnTo>
                    <a:pt x="24552" y="49104"/>
                  </a:lnTo>
                  <a:cubicBezTo>
                    <a:pt x="10992" y="49104"/>
                    <a:pt x="0" y="49104"/>
                    <a:pt x="0" y="49104"/>
                  </a:cubicBezTo>
                  <a:lnTo>
                    <a:pt x="0" y="0"/>
                  </a:lnTo>
                  <a:cubicBezTo>
                    <a:pt x="0" y="0"/>
                    <a:pt x="10992" y="0"/>
                    <a:pt x="24552" y="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73" name="任意多边形: 形状 172"/>
            <p:cNvSpPr/>
            <p:nvPr/>
          </p:nvSpPr>
          <p:spPr>
            <a:xfrm>
              <a:off x="2309499" y="3219792"/>
              <a:ext cx="1073722" cy="321429"/>
            </a:xfrm>
            <a:custGeom>
              <a:avLst/>
              <a:gdLst>
                <a:gd name="connsiteX0" fmla="*/ 1016965 w 1073722"/>
                <a:gd name="connsiteY0" fmla="*/ 0 h 321429"/>
                <a:gd name="connsiteX1" fmla="*/ 1073722 w 1073722"/>
                <a:gd name="connsiteY1" fmla="*/ 0 h 321429"/>
                <a:gd name="connsiteX2" fmla="*/ 1073722 w 1073722"/>
                <a:gd name="connsiteY2" fmla="*/ 321429 h 321429"/>
                <a:gd name="connsiteX3" fmla="*/ 1016965 w 1073722"/>
                <a:gd name="connsiteY3" fmla="*/ 321429 h 321429"/>
                <a:gd name="connsiteX4" fmla="*/ 56757 w 1073722"/>
                <a:gd name="connsiteY4" fmla="*/ 321429 h 321429"/>
                <a:gd name="connsiteX5" fmla="*/ 0 w 1073722"/>
                <a:gd name="connsiteY5" fmla="*/ 321429 h 321429"/>
                <a:gd name="connsiteX6" fmla="*/ 0 w 1073722"/>
                <a:gd name="connsiteY6" fmla="*/ 0 h 321429"/>
                <a:gd name="connsiteX7" fmla="*/ 56757 w 1073722"/>
                <a:gd name="connsiteY7" fmla="*/ 0 h 3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722" h="321429">
                  <a:moveTo>
                    <a:pt x="1016965" y="0"/>
                  </a:moveTo>
                  <a:cubicBezTo>
                    <a:pt x="1048311" y="0"/>
                    <a:pt x="1073722" y="0"/>
                    <a:pt x="1073722" y="0"/>
                  </a:cubicBezTo>
                  <a:lnTo>
                    <a:pt x="1073722" y="321429"/>
                  </a:lnTo>
                  <a:cubicBezTo>
                    <a:pt x="1073722" y="321429"/>
                    <a:pt x="1048311" y="321429"/>
                    <a:pt x="1016965" y="321429"/>
                  </a:cubicBezTo>
                  <a:lnTo>
                    <a:pt x="56757" y="321429"/>
                  </a:lnTo>
                  <a:cubicBezTo>
                    <a:pt x="25411" y="321429"/>
                    <a:pt x="0" y="321429"/>
                    <a:pt x="0" y="321429"/>
                  </a:cubicBezTo>
                  <a:lnTo>
                    <a:pt x="0" y="0"/>
                  </a:lnTo>
                  <a:cubicBezTo>
                    <a:pt x="0" y="0"/>
                    <a:pt x="25411" y="0"/>
                    <a:pt x="56757" y="0"/>
                  </a:cubicBezTo>
                  <a:close/>
                </a:path>
              </a:pathLst>
            </a:custGeom>
            <a:solidFill>
              <a:schemeClr val="accent1">
                <a:lumMod val="20000"/>
                <a:lumOff val="80000"/>
              </a:schemeClr>
            </a:solidFill>
            <a:ln w="3874" cap="flat">
              <a:noFill/>
              <a:prstDash val="solid"/>
              <a:miter/>
            </a:ln>
          </p:spPr>
          <p:txBody>
            <a:bodyPr rtlCol="0" anchor="ctr"/>
            <a:lstStyle/>
            <a:p>
              <a:endParaRPr lang="zh-CN" altLang="en-US"/>
            </a:p>
          </p:txBody>
        </p:sp>
        <p:sp>
          <p:nvSpPr>
            <p:cNvPr id="174" name="任意多边形: 形状 173"/>
            <p:cNvSpPr/>
            <p:nvPr/>
          </p:nvSpPr>
          <p:spPr>
            <a:xfrm>
              <a:off x="2357438" y="3262603"/>
              <a:ext cx="231379" cy="231379"/>
            </a:xfrm>
            <a:custGeom>
              <a:avLst/>
              <a:gdLst>
                <a:gd name="connsiteX0" fmla="*/ 231379 w 231379"/>
                <a:gd name="connsiteY0" fmla="*/ 115690 h 231379"/>
                <a:gd name="connsiteX1" fmla="*/ 115690 w 231379"/>
                <a:gd name="connsiteY1" fmla="*/ 231379 h 231379"/>
                <a:gd name="connsiteX2" fmla="*/ 0 w 231379"/>
                <a:gd name="connsiteY2" fmla="*/ 115690 h 231379"/>
                <a:gd name="connsiteX3" fmla="*/ 115690 w 231379"/>
                <a:gd name="connsiteY3" fmla="*/ 0 h 231379"/>
                <a:gd name="connsiteX4" fmla="*/ 231379 w 231379"/>
                <a:gd name="connsiteY4" fmla="*/ 115690 h 231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379" h="231379">
                  <a:moveTo>
                    <a:pt x="231379" y="115690"/>
                  </a:moveTo>
                  <a:cubicBezTo>
                    <a:pt x="231379" y="179583"/>
                    <a:pt x="179583" y="231379"/>
                    <a:pt x="115690" y="231379"/>
                  </a:cubicBezTo>
                  <a:cubicBezTo>
                    <a:pt x="51796" y="231379"/>
                    <a:pt x="0" y="179583"/>
                    <a:pt x="0" y="115690"/>
                  </a:cubicBezTo>
                  <a:cubicBezTo>
                    <a:pt x="0" y="51796"/>
                    <a:pt x="51796" y="0"/>
                    <a:pt x="115690" y="0"/>
                  </a:cubicBezTo>
                  <a:cubicBezTo>
                    <a:pt x="179583" y="0"/>
                    <a:pt x="231379" y="51796"/>
                    <a:pt x="231379" y="11569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75" name="任意多边形: 形状 174"/>
            <p:cNvSpPr/>
            <p:nvPr/>
          </p:nvSpPr>
          <p:spPr>
            <a:xfrm>
              <a:off x="2648799" y="3272781"/>
              <a:ext cx="648258" cy="49103"/>
            </a:xfrm>
            <a:custGeom>
              <a:avLst/>
              <a:gdLst>
                <a:gd name="connsiteX0" fmla="*/ 623706 w 648258"/>
                <a:gd name="connsiteY0" fmla="*/ 0 h 49103"/>
                <a:gd name="connsiteX1" fmla="*/ 648258 w 648258"/>
                <a:gd name="connsiteY1" fmla="*/ 0 h 49103"/>
                <a:gd name="connsiteX2" fmla="*/ 648258 w 648258"/>
                <a:gd name="connsiteY2" fmla="*/ 49104 h 49103"/>
                <a:gd name="connsiteX3" fmla="*/ 623706 w 648258"/>
                <a:gd name="connsiteY3" fmla="*/ 49104 h 49103"/>
                <a:gd name="connsiteX4" fmla="*/ 24552 w 648258"/>
                <a:gd name="connsiteY4" fmla="*/ 49104 h 49103"/>
                <a:gd name="connsiteX5" fmla="*/ 0 w 648258"/>
                <a:gd name="connsiteY5" fmla="*/ 49104 h 49103"/>
                <a:gd name="connsiteX6" fmla="*/ 0 w 648258"/>
                <a:gd name="connsiteY6" fmla="*/ 0 h 49103"/>
                <a:gd name="connsiteX7" fmla="*/ 24552 w 648258"/>
                <a:gd name="connsiteY7" fmla="*/ 0 h 4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258" h="49103">
                  <a:moveTo>
                    <a:pt x="623706" y="0"/>
                  </a:moveTo>
                  <a:cubicBezTo>
                    <a:pt x="637266" y="0"/>
                    <a:pt x="648258" y="0"/>
                    <a:pt x="648258" y="0"/>
                  </a:cubicBezTo>
                  <a:lnTo>
                    <a:pt x="648258" y="49104"/>
                  </a:lnTo>
                  <a:cubicBezTo>
                    <a:pt x="648258" y="49104"/>
                    <a:pt x="637266" y="49104"/>
                    <a:pt x="623706" y="49104"/>
                  </a:cubicBezTo>
                  <a:lnTo>
                    <a:pt x="24552" y="49104"/>
                  </a:lnTo>
                  <a:cubicBezTo>
                    <a:pt x="10992" y="49104"/>
                    <a:pt x="0" y="49104"/>
                    <a:pt x="0" y="49104"/>
                  </a:cubicBezTo>
                  <a:lnTo>
                    <a:pt x="0" y="0"/>
                  </a:lnTo>
                  <a:cubicBezTo>
                    <a:pt x="0" y="0"/>
                    <a:pt x="10992" y="0"/>
                    <a:pt x="24552" y="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76" name="任意多边形: 形状 175"/>
            <p:cNvSpPr/>
            <p:nvPr/>
          </p:nvSpPr>
          <p:spPr>
            <a:xfrm>
              <a:off x="2648799" y="3354362"/>
              <a:ext cx="510735" cy="49103"/>
            </a:xfrm>
            <a:custGeom>
              <a:avLst/>
              <a:gdLst>
                <a:gd name="connsiteX0" fmla="*/ 486184 w 510735"/>
                <a:gd name="connsiteY0" fmla="*/ 0 h 49103"/>
                <a:gd name="connsiteX1" fmla="*/ 510736 w 510735"/>
                <a:gd name="connsiteY1" fmla="*/ 0 h 49103"/>
                <a:gd name="connsiteX2" fmla="*/ 510736 w 510735"/>
                <a:gd name="connsiteY2" fmla="*/ 49104 h 49103"/>
                <a:gd name="connsiteX3" fmla="*/ 486184 w 510735"/>
                <a:gd name="connsiteY3" fmla="*/ 49104 h 49103"/>
                <a:gd name="connsiteX4" fmla="*/ 24552 w 510735"/>
                <a:gd name="connsiteY4" fmla="*/ 49104 h 49103"/>
                <a:gd name="connsiteX5" fmla="*/ 0 w 510735"/>
                <a:gd name="connsiteY5" fmla="*/ 49104 h 49103"/>
                <a:gd name="connsiteX6" fmla="*/ 0 w 510735"/>
                <a:gd name="connsiteY6" fmla="*/ 0 h 49103"/>
                <a:gd name="connsiteX7" fmla="*/ 24552 w 510735"/>
                <a:gd name="connsiteY7" fmla="*/ 0 h 4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735" h="49103">
                  <a:moveTo>
                    <a:pt x="486184" y="0"/>
                  </a:moveTo>
                  <a:cubicBezTo>
                    <a:pt x="499744" y="0"/>
                    <a:pt x="510736" y="0"/>
                    <a:pt x="510736" y="0"/>
                  </a:cubicBezTo>
                  <a:lnTo>
                    <a:pt x="510736" y="49104"/>
                  </a:lnTo>
                  <a:cubicBezTo>
                    <a:pt x="510736" y="49104"/>
                    <a:pt x="499744" y="49104"/>
                    <a:pt x="486184" y="49104"/>
                  </a:cubicBezTo>
                  <a:lnTo>
                    <a:pt x="24552" y="49104"/>
                  </a:lnTo>
                  <a:cubicBezTo>
                    <a:pt x="10992" y="49104"/>
                    <a:pt x="0" y="49104"/>
                    <a:pt x="0" y="49104"/>
                  </a:cubicBezTo>
                  <a:lnTo>
                    <a:pt x="0" y="0"/>
                  </a:lnTo>
                  <a:cubicBezTo>
                    <a:pt x="0" y="0"/>
                    <a:pt x="10992" y="0"/>
                    <a:pt x="24552" y="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77" name="任意多边形: 形状 176"/>
            <p:cNvSpPr/>
            <p:nvPr/>
          </p:nvSpPr>
          <p:spPr>
            <a:xfrm>
              <a:off x="2648799" y="3444878"/>
              <a:ext cx="157723" cy="49103"/>
            </a:xfrm>
            <a:custGeom>
              <a:avLst/>
              <a:gdLst>
                <a:gd name="connsiteX0" fmla="*/ 133171 w 157723"/>
                <a:gd name="connsiteY0" fmla="*/ 0 h 49103"/>
                <a:gd name="connsiteX1" fmla="*/ 157723 w 157723"/>
                <a:gd name="connsiteY1" fmla="*/ 0 h 49103"/>
                <a:gd name="connsiteX2" fmla="*/ 157723 w 157723"/>
                <a:gd name="connsiteY2" fmla="*/ 49104 h 49103"/>
                <a:gd name="connsiteX3" fmla="*/ 133171 w 157723"/>
                <a:gd name="connsiteY3" fmla="*/ 49104 h 49103"/>
                <a:gd name="connsiteX4" fmla="*/ 24552 w 157723"/>
                <a:gd name="connsiteY4" fmla="*/ 49104 h 49103"/>
                <a:gd name="connsiteX5" fmla="*/ 0 w 157723"/>
                <a:gd name="connsiteY5" fmla="*/ 49104 h 49103"/>
                <a:gd name="connsiteX6" fmla="*/ 0 w 157723"/>
                <a:gd name="connsiteY6" fmla="*/ 0 h 49103"/>
                <a:gd name="connsiteX7" fmla="*/ 24552 w 157723"/>
                <a:gd name="connsiteY7" fmla="*/ 0 h 4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723" h="49103">
                  <a:moveTo>
                    <a:pt x="133171" y="0"/>
                  </a:moveTo>
                  <a:cubicBezTo>
                    <a:pt x="146731" y="0"/>
                    <a:pt x="157723" y="0"/>
                    <a:pt x="157723" y="0"/>
                  </a:cubicBezTo>
                  <a:lnTo>
                    <a:pt x="157723" y="49104"/>
                  </a:lnTo>
                  <a:cubicBezTo>
                    <a:pt x="157723" y="49104"/>
                    <a:pt x="146731" y="49104"/>
                    <a:pt x="133171" y="49104"/>
                  </a:cubicBezTo>
                  <a:lnTo>
                    <a:pt x="24552" y="49104"/>
                  </a:lnTo>
                  <a:cubicBezTo>
                    <a:pt x="10992" y="49104"/>
                    <a:pt x="0" y="49104"/>
                    <a:pt x="0" y="49104"/>
                  </a:cubicBezTo>
                  <a:lnTo>
                    <a:pt x="0" y="0"/>
                  </a:lnTo>
                  <a:cubicBezTo>
                    <a:pt x="0" y="0"/>
                    <a:pt x="10992" y="0"/>
                    <a:pt x="24552" y="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78" name="任意多边形: 形状 177"/>
            <p:cNvSpPr/>
            <p:nvPr/>
          </p:nvSpPr>
          <p:spPr>
            <a:xfrm>
              <a:off x="2309499" y="3613090"/>
              <a:ext cx="1073722" cy="321429"/>
            </a:xfrm>
            <a:custGeom>
              <a:avLst/>
              <a:gdLst>
                <a:gd name="connsiteX0" fmla="*/ 1016965 w 1073722"/>
                <a:gd name="connsiteY0" fmla="*/ 0 h 321429"/>
                <a:gd name="connsiteX1" fmla="*/ 1073722 w 1073722"/>
                <a:gd name="connsiteY1" fmla="*/ 0 h 321429"/>
                <a:gd name="connsiteX2" fmla="*/ 1073722 w 1073722"/>
                <a:gd name="connsiteY2" fmla="*/ 321429 h 321429"/>
                <a:gd name="connsiteX3" fmla="*/ 1016965 w 1073722"/>
                <a:gd name="connsiteY3" fmla="*/ 321429 h 321429"/>
                <a:gd name="connsiteX4" fmla="*/ 56757 w 1073722"/>
                <a:gd name="connsiteY4" fmla="*/ 321429 h 321429"/>
                <a:gd name="connsiteX5" fmla="*/ 0 w 1073722"/>
                <a:gd name="connsiteY5" fmla="*/ 321429 h 321429"/>
                <a:gd name="connsiteX6" fmla="*/ 0 w 1073722"/>
                <a:gd name="connsiteY6" fmla="*/ 0 h 321429"/>
                <a:gd name="connsiteX7" fmla="*/ 56757 w 1073722"/>
                <a:gd name="connsiteY7" fmla="*/ 0 h 3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722" h="321429">
                  <a:moveTo>
                    <a:pt x="1016965" y="0"/>
                  </a:moveTo>
                  <a:cubicBezTo>
                    <a:pt x="1048311" y="0"/>
                    <a:pt x="1073722" y="0"/>
                    <a:pt x="1073722" y="0"/>
                  </a:cubicBezTo>
                  <a:lnTo>
                    <a:pt x="1073722" y="321429"/>
                  </a:lnTo>
                  <a:cubicBezTo>
                    <a:pt x="1073722" y="321429"/>
                    <a:pt x="1048311" y="321429"/>
                    <a:pt x="1016965" y="321429"/>
                  </a:cubicBezTo>
                  <a:lnTo>
                    <a:pt x="56757" y="321429"/>
                  </a:lnTo>
                  <a:cubicBezTo>
                    <a:pt x="25411" y="321429"/>
                    <a:pt x="0" y="321429"/>
                    <a:pt x="0" y="321429"/>
                  </a:cubicBezTo>
                  <a:lnTo>
                    <a:pt x="0" y="0"/>
                  </a:lnTo>
                  <a:cubicBezTo>
                    <a:pt x="0" y="0"/>
                    <a:pt x="25411" y="0"/>
                    <a:pt x="56757" y="0"/>
                  </a:cubicBezTo>
                  <a:close/>
                </a:path>
              </a:pathLst>
            </a:custGeom>
            <a:solidFill>
              <a:schemeClr val="accent1">
                <a:lumMod val="20000"/>
                <a:lumOff val="80000"/>
              </a:schemeClr>
            </a:solidFill>
            <a:ln w="3874" cap="flat">
              <a:noFill/>
              <a:prstDash val="solid"/>
              <a:miter/>
            </a:ln>
          </p:spPr>
          <p:txBody>
            <a:bodyPr rtlCol="0" anchor="ctr"/>
            <a:lstStyle/>
            <a:p>
              <a:endParaRPr lang="zh-CN" altLang="en-US"/>
            </a:p>
          </p:txBody>
        </p:sp>
        <p:sp>
          <p:nvSpPr>
            <p:cNvPr id="179" name="任意多边形: 形状 178"/>
            <p:cNvSpPr/>
            <p:nvPr/>
          </p:nvSpPr>
          <p:spPr>
            <a:xfrm>
              <a:off x="2357438" y="3655862"/>
              <a:ext cx="231379" cy="231379"/>
            </a:xfrm>
            <a:custGeom>
              <a:avLst/>
              <a:gdLst>
                <a:gd name="connsiteX0" fmla="*/ 231379 w 231379"/>
                <a:gd name="connsiteY0" fmla="*/ 115690 h 231379"/>
                <a:gd name="connsiteX1" fmla="*/ 115690 w 231379"/>
                <a:gd name="connsiteY1" fmla="*/ 231379 h 231379"/>
                <a:gd name="connsiteX2" fmla="*/ 0 w 231379"/>
                <a:gd name="connsiteY2" fmla="*/ 115690 h 231379"/>
                <a:gd name="connsiteX3" fmla="*/ 115690 w 231379"/>
                <a:gd name="connsiteY3" fmla="*/ 0 h 231379"/>
                <a:gd name="connsiteX4" fmla="*/ 231379 w 231379"/>
                <a:gd name="connsiteY4" fmla="*/ 115690 h 231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379" h="231379">
                  <a:moveTo>
                    <a:pt x="231379" y="115690"/>
                  </a:moveTo>
                  <a:cubicBezTo>
                    <a:pt x="231379" y="179583"/>
                    <a:pt x="179583" y="231379"/>
                    <a:pt x="115690" y="231379"/>
                  </a:cubicBezTo>
                  <a:cubicBezTo>
                    <a:pt x="51796" y="231379"/>
                    <a:pt x="0" y="179583"/>
                    <a:pt x="0" y="115690"/>
                  </a:cubicBezTo>
                  <a:cubicBezTo>
                    <a:pt x="0" y="51796"/>
                    <a:pt x="51796" y="0"/>
                    <a:pt x="115690" y="0"/>
                  </a:cubicBezTo>
                  <a:cubicBezTo>
                    <a:pt x="179583" y="0"/>
                    <a:pt x="231379" y="51796"/>
                    <a:pt x="231379" y="11569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80" name="任意多边形: 形状 179"/>
            <p:cNvSpPr/>
            <p:nvPr/>
          </p:nvSpPr>
          <p:spPr>
            <a:xfrm>
              <a:off x="2648799" y="3666040"/>
              <a:ext cx="648258" cy="49103"/>
            </a:xfrm>
            <a:custGeom>
              <a:avLst/>
              <a:gdLst>
                <a:gd name="connsiteX0" fmla="*/ 623706 w 648258"/>
                <a:gd name="connsiteY0" fmla="*/ 0 h 49103"/>
                <a:gd name="connsiteX1" fmla="*/ 648258 w 648258"/>
                <a:gd name="connsiteY1" fmla="*/ 0 h 49103"/>
                <a:gd name="connsiteX2" fmla="*/ 648258 w 648258"/>
                <a:gd name="connsiteY2" fmla="*/ 49104 h 49103"/>
                <a:gd name="connsiteX3" fmla="*/ 623706 w 648258"/>
                <a:gd name="connsiteY3" fmla="*/ 49104 h 49103"/>
                <a:gd name="connsiteX4" fmla="*/ 24552 w 648258"/>
                <a:gd name="connsiteY4" fmla="*/ 49104 h 49103"/>
                <a:gd name="connsiteX5" fmla="*/ 0 w 648258"/>
                <a:gd name="connsiteY5" fmla="*/ 49104 h 49103"/>
                <a:gd name="connsiteX6" fmla="*/ 0 w 648258"/>
                <a:gd name="connsiteY6" fmla="*/ 0 h 49103"/>
                <a:gd name="connsiteX7" fmla="*/ 24552 w 648258"/>
                <a:gd name="connsiteY7" fmla="*/ 0 h 4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258" h="49103">
                  <a:moveTo>
                    <a:pt x="623706" y="0"/>
                  </a:moveTo>
                  <a:cubicBezTo>
                    <a:pt x="637266" y="0"/>
                    <a:pt x="648258" y="0"/>
                    <a:pt x="648258" y="0"/>
                  </a:cubicBezTo>
                  <a:lnTo>
                    <a:pt x="648258" y="49104"/>
                  </a:lnTo>
                  <a:cubicBezTo>
                    <a:pt x="648258" y="49104"/>
                    <a:pt x="637266" y="49104"/>
                    <a:pt x="623706" y="49104"/>
                  </a:cubicBezTo>
                  <a:lnTo>
                    <a:pt x="24552" y="49104"/>
                  </a:lnTo>
                  <a:cubicBezTo>
                    <a:pt x="10992" y="49104"/>
                    <a:pt x="0" y="49104"/>
                    <a:pt x="0" y="49104"/>
                  </a:cubicBezTo>
                  <a:lnTo>
                    <a:pt x="0" y="0"/>
                  </a:lnTo>
                  <a:cubicBezTo>
                    <a:pt x="0" y="0"/>
                    <a:pt x="10992" y="0"/>
                    <a:pt x="24552" y="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81" name="任意多边形: 形状 180"/>
            <p:cNvSpPr/>
            <p:nvPr/>
          </p:nvSpPr>
          <p:spPr>
            <a:xfrm>
              <a:off x="2648799" y="3747621"/>
              <a:ext cx="510735" cy="49103"/>
            </a:xfrm>
            <a:custGeom>
              <a:avLst/>
              <a:gdLst>
                <a:gd name="connsiteX0" fmla="*/ 486184 w 510735"/>
                <a:gd name="connsiteY0" fmla="*/ 0 h 49103"/>
                <a:gd name="connsiteX1" fmla="*/ 510736 w 510735"/>
                <a:gd name="connsiteY1" fmla="*/ 0 h 49103"/>
                <a:gd name="connsiteX2" fmla="*/ 510736 w 510735"/>
                <a:gd name="connsiteY2" fmla="*/ 49104 h 49103"/>
                <a:gd name="connsiteX3" fmla="*/ 486184 w 510735"/>
                <a:gd name="connsiteY3" fmla="*/ 49104 h 49103"/>
                <a:gd name="connsiteX4" fmla="*/ 24552 w 510735"/>
                <a:gd name="connsiteY4" fmla="*/ 49104 h 49103"/>
                <a:gd name="connsiteX5" fmla="*/ 0 w 510735"/>
                <a:gd name="connsiteY5" fmla="*/ 49104 h 49103"/>
                <a:gd name="connsiteX6" fmla="*/ 0 w 510735"/>
                <a:gd name="connsiteY6" fmla="*/ 0 h 49103"/>
                <a:gd name="connsiteX7" fmla="*/ 24552 w 510735"/>
                <a:gd name="connsiteY7" fmla="*/ 0 h 4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735" h="49103">
                  <a:moveTo>
                    <a:pt x="486184" y="0"/>
                  </a:moveTo>
                  <a:cubicBezTo>
                    <a:pt x="499744" y="0"/>
                    <a:pt x="510736" y="0"/>
                    <a:pt x="510736" y="0"/>
                  </a:cubicBezTo>
                  <a:lnTo>
                    <a:pt x="510736" y="49104"/>
                  </a:lnTo>
                  <a:cubicBezTo>
                    <a:pt x="510736" y="49104"/>
                    <a:pt x="499744" y="49104"/>
                    <a:pt x="486184" y="49104"/>
                  </a:cubicBezTo>
                  <a:lnTo>
                    <a:pt x="24552" y="49104"/>
                  </a:lnTo>
                  <a:cubicBezTo>
                    <a:pt x="10992" y="49104"/>
                    <a:pt x="0" y="49104"/>
                    <a:pt x="0" y="49104"/>
                  </a:cubicBezTo>
                  <a:lnTo>
                    <a:pt x="0" y="0"/>
                  </a:lnTo>
                  <a:cubicBezTo>
                    <a:pt x="0" y="0"/>
                    <a:pt x="10992" y="0"/>
                    <a:pt x="24552" y="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82" name="任意多边形: 形状 181"/>
            <p:cNvSpPr/>
            <p:nvPr/>
          </p:nvSpPr>
          <p:spPr>
            <a:xfrm>
              <a:off x="2648799" y="3838137"/>
              <a:ext cx="157723" cy="49103"/>
            </a:xfrm>
            <a:custGeom>
              <a:avLst/>
              <a:gdLst>
                <a:gd name="connsiteX0" fmla="*/ 133171 w 157723"/>
                <a:gd name="connsiteY0" fmla="*/ 0 h 49103"/>
                <a:gd name="connsiteX1" fmla="*/ 157723 w 157723"/>
                <a:gd name="connsiteY1" fmla="*/ 0 h 49103"/>
                <a:gd name="connsiteX2" fmla="*/ 157723 w 157723"/>
                <a:gd name="connsiteY2" fmla="*/ 49104 h 49103"/>
                <a:gd name="connsiteX3" fmla="*/ 133171 w 157723"/>
                <a:gd name="connsiteY3" fmla="*/ 49104 h 49103"/>
                <a:gd name="connsiteX4" fmla="*/ 24552 w 157723"/>
                <a:gd name="connsiteY4" fmla="*/ 49104 h 49103"/>
                <a:gd name="connsiteX5" fmla="*/ 0 w 157723"/>
                <a:gd name="connsiteY5" fmla="*/ 49104 h 49103"/>
                <a:gd name="connsiteX6" fmla="*/ 0 w 157723"/>
                <a:gd name="connsiteY6" fmla="*/ 0 h 49103"/>
                <a:gd name="connsiteX7" fmla="*/ 24552 w 157723"/>
                <a:gd name="connsiteY7" fmla="*/ 0 h 4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723" h="49103">
                  <a:moveTo>
                    <a:pt x="133171" y="0"/>
                  </a:moveTo>
                  <a:cubicBezTo>
                    <a:pt x="146731" y="0"/>
                    <a:pt x="157723" y="0"/>
                    <a:pt x="157723" y="0"/>
                  </a:cubicBezTo>
                  <a:lnTo>
                    <a:pt x="157723" y="49104"/>
                  </a:lnTo>
                  <a:cubicBezTo>
                    <a:pt x="157723" y="49104"/>
                    <a:pt x="146731" y="49104"/>
                    <a:pt x="133171" y="49104"/>
                  </a:cubicBezTo>
                  <a:lnTo>
                    <a:pt x="24552" y="49104"/>
                  </a:lnTo>
                  <a:cubicBezTo>
                    <a:pt x="10992" y="49104"/>
                    <a:pt x="0" y="49104"/>
                    <a:pt x="0" y="49104"/>
                  </a:cubicBezTo>
                  <a:lnTo>
                    <a:pt x="0" y="0"/>
                  </a:lnTo>
                  <a:cubicBezTo>
                    <a:pt x="0" y="0"/>
                    <a:pt x="10992" y="0"/>
                    <a:pt x="24552" y="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83" name="任意多边形: 形状 182"/>
            <p:cNvSpPr/>
            <p:nvPr/>
          </p:nvSpPr>
          <p:spPr>
            <a:xfrm>
              <a:off x="2058036" y="2835740"/>
              <a:ext cx="1073722" cy="321429"/>
            </a:xfrm>
            <a:custGeom>
              <a:avLst/>
              <a:gdLst>
                <a:gd name="connsiteX0" fmla="*/ 1016965 w 1073722"/>
                <a:gd name="connsiteY0" fmla="*/ 0 h 321429"/>
                <a:gd name="connsiteX1" fmla="*/ 1073722 w 1073722"/>
                <a:gd name="connsiteY1" fmla="*/ 0 h 321429"/>
                <a:gd name="connsiteX2" fmla="*/ 1073722 w 1073722"/>
                <a:gd name="connsiteY2" fmla="*/ 321429 h 321429"/>
                <a:gd name="connsiteX3" fmla="*/ 1016965 w 1073722"/>
                <a:gd name="connsiteY3" fmla="*/ 321429 h 321429"/>
                <a:gd name="connsiteX4" fmla="*/ 56757 w 1073722"/>
                <a:gd name="connsiteY4" fmla="*/ 321429 h 321429"/>
                <a:gd name="connsiteX5" fmla="*/ 0 w 1073722"/>
                <a:gd name="connsiteY5" fmla="*/ 321429 h 321429"/>
                <a:gd name="connsiteX6" fmla="*/ 0 w 1073722"/>
                <a:gd name="connsiteY6" fmla="*/ 0 h 321429"/>
                <a:gd name="connsiteX7" fmla="*/ 56757 w 1073722"/>
                <a:gd name="connsiteY7" fmla="*/ 0 h 3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722" h="321429">
                  <a:moveTo>
                    <a:pt x="1016965" y="0"/>
                  </a:moveTo>
                  <a:cubicBezTo>
                    <a:pt x="1048311" y="0"/>
                    <a:pt x="1073722" y="0"/>
                    <a:pt x="1073722" y="0"/>
                  </a:cubicBezTo>
                  <a:lnTo>
                    <a:pt x="1073722" y="321429"/>
                  </a:lnTo>
                  <a:cubicBezTo>
                    <a:pt x="1073722" y="321429"/>
                    <a:pt x="1048311" y="321429"/>
                    <a:pt x="1016965" y="321429"/>
                  </a:cubicBezTo>
                  <a:lnTo>
                    <a:pt x="56757" y="321429"/>
                  </a:lnTo>
                  <a:cubicBezTo>
                    <a:pt x="25411" y="321429"/>
                    <a:pt x="0" y="321429"/>
                    <a:pt x="0" y="321429"/>
                  </a:cubicBezTo>
                  <a:lnTo>
                    <a:pt x="0" y="0"/>
                  </a:lnTo>
                  <a:cubicBezTo>
                    <a:pt x="0" y="0"/>
                    <a:pt x="25411" y="0"/>
                    <a:pt x="56757" y="0"/>
                  </a:cubicBezTo>
                  <a:close/>
                </a:path>
              </a:pathLst>
            </a:custGeom>
            <a:solidFill>
              <a:schemeClr val="accent1">
                <a:lumMod val="20000"/>
                <a:lumOff val="80000"/>
              </a:schemeClr>
            </a:solidFill>
            <a:ln w="3874" cap="flat">
              <a:noFill/>
              <a:prstDash val="solid"/>
              <a:miter/>
            </a:ln>
          </p:spPr>
          <p:txBody>
            <a:bodyPr rtlCol="0" anchor="ctr"/>
            <a:lstStyle/>
            <a:p>
              <a:endParaRPr lang="zh-CN" altLang="en-US"/>
            </a:p>
          </p:txBody>
        </p:sp>
        <p:sp>
          <p:nvSpPr>
            <p:cNvPr id="184" name="任意多边形: 形状 183"/>
            <p:cNvSpPr/>
            <p:nvPr/>
          </p:nvSpPr>
          <p:spPr>
            <a:xfrm>
              <a:off x="2011418" y="2781352"/>
              <a:ext cx="1073722" cy="321429"/>
            </a:xfrm>
            <a:custGeom>
              <a:avLst/>
              <a:gdLst>
                <a:gd name="connsiteX0" fmla="*/ 1016965 w 1073722"/>
                <a:gd name="connsiteY0" fmla="*/ 0 h 321429"/>
                <a:gd name="connsiteX1" fmla="*/ 1073722 w 1073722"/>
                <a:gd name="connsiteY1" fmla="*/ 0 h 321429"/>
                <a:gd name="connsiteX2" fmla="*/ 1073722 w 1073722"/>
                <a:gd name="connsiteY2" fmla="*/ 321429 h 321429"/>
                <a:gd name="connsiteX3" fmla="*/ 1016965 w 1073722"/>
                <a:gd name="connsiteY3" fmla="*/ 321429 h 321429"/>
                <a:gd name="connsiteX4" fmla="*/ 56757 w 1073722"/>
                <a:gd name="connsiteY4" fmla="*/ 321429 h 321429"/>
                <a:gd name="connsiteX5" fmla="*/ 0 w 1073722"/>
                <a:gd name="connsiteY5" fmla="*/ 321429 h 321429"/>
                <a:gd name="connsiteX6" fmla="*/ 0 w 1073722"/>
                <a:gd name="connsiteY6" fmla="*/ 0 h 321429"/>
                <a:gd name="connsiteX7" fmla="*/ 56757 w 1073722"/>
                <a:gd name="connsiteY7" fmla="*/ 0 h 3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722" h="321429">
                  <a:moveTo>
                    <a:pt x="1016965" y="0"/>
                  </a:moveTo>
                  <a:cubicBezTo>
                    <a:pt x="1048311" y="0"/>
                    <a:pt x="1073722" y="0"/>
                    <a:pt x="1073722" y="0"/>
                  </a:cubicBezTo>
                  <a:lnTo>
                    <a:pt x="1073722" y="321429"/>
                  </a:lnTo>
                  <a:cubicBezTo>
                    <a:pt x="1073722" y="321429"/>
                    <a:pt x="1048311" y="321429"/>
                    <a:pt x="1016965" y="321429"/>
                  </a:cubicBezTo>
                  <a:lnTo>
                    <a:pt x="56757" y="321429"/>
                  </a:lnTo>
                  <a:cubicBezTo>
                    <a:pt x="25411" y="321429"/>
                    <a:pt x="0" y="321429"/>
                    <a:pt x="0" y="321429"/>
                  </a:cubicBezTo>
                  <a:lnTo>
                    <a:pt x="0" y="0"/>
                  </a:lnTo>
                  <a:cubicBezTo>
                    <a:pt x="0" y="0"/>
                    <a:pt x="25411" y="0"/>
                    <a:pt x="56757" y="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85" name="任意多边形: 形状 184"/>
            <p:cNvSpPr/>
            <p:nvPr/>
          </p:nvSpPr>
          <p:spPr>
            <a:xfrm>
              <a:off x="2059356" y="2824163"/>
              <a:ext cx="231379" cy="231379"/>
            </a:xfrm>
            <a:custGeom>
              <a:avLst/>
              <a:gdLst>
                <a:gd name="connsiteX0" fmla="*/ 231379 w 231379"/>
                <a:gd name="connsiteY0" fmla="*/ 115690 h 231379"/>
                <a:gd name="connsiteX1" fmla="*/ 115690 w 231379"/>
                <a:gd name="connsiteY1" fmla="*/ 231379 h 231379"/>
                <a:gd name="connsiteX2" fmla="*/ 0 w 231379"/>
                <a:gd name="connsiteY2" fmla="*/ 115690 h 231379"/>
                <a:gd name="connsiteX3" fmla="*/ 115690 w 231379"/>
                <a:gd name="connsiteY3" fmla="*/ 0 h 231379"/>
                <a:gd name="connsiteX4" fmla="*/ 231379 w 231379"/>
                <a:gd name="connsiteY4" fmla="*/ 115690 h 231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379" h="231379">
                  <a:moveTo>
                    <a:pt x="231379" y="115690"/>
                  </a:moveTo>
                  <a:cubicBezTo>
                    <a:pt x="231379" y="179583"/>
                    <a:pt x="179583" y="231379"/>
                    <a:pt x="115690" y="231379"/>
                  </a:cubicBezTo>
                  <a:cubicBezTo>
                    <a:pt x="51796" y="231379"/>
                    <a:pt x="0" y="179583"/>
                    <a:pt x="0" y="115690"/>
                  </a:cubicBezTo>
                  <a:cubicBezTo>
                    <a:pt x="0" y="51796"/>
                    <a:pt x="51796" y="0"/>
                    <a:pt x="115690" y="0"/>
                  </a:cubicBezTo>
                  <a:cubicBezTo>
                    <a:pt x="179583" y="0"/>
                    <a:pt x="231379" y="51796"/>
                    <a:pt x="231379" y="115690"/>
                  </a:cubicBezTo>
                  <a:close/>
                </a:path>
              </a:pathLst>
            </a:custGeom>
            <a:solidFill>
              <a:srgbClr val="FFFFFF"/>
            </a:solidFill>
            <a:ln w="3874" cap="flat">
              <a:noFill/>
              <a:prstDash val="solid"/>
              <a:miter/>
            </a:ln>
          </p:spPr>
          <p:txBody>
            <a:bodyPr rtlCol="0" anchor="ctr"/>
            <a:lstStyle/>
            <a:p>
              <a:endParaRPr lang="zh-CN" altLang="en-US"/>
            </a:p>
          </p:txBody>
        </p:sp>
        <p:sp>
          <p:nvSpPr>
            <p:cNvPr id="186" name="任意多边形: 形状 185"/>
            <p:cNvSpPr/>
            <p:nvPr/>
          </p:nvSpPr>
          <p:spPr>
            <a:xfrm>
              <a:off x="2350717" y="2834302"/>
              <a:ext cx="648258" cy="49103"/>
            </a:xfrm>
            <a:custGeom>
              <a:avLst/>
              <a:gdLst>
                <a:gd name="connsiteX0" fmla="*/ 623706 w 648258"/>
                <a:gd name="connsiteY0" fmla="*/ 0 h 49103"/>
                <a:gd name="connsiteX1" fmla="*/ 648258 w 648258"/>
                <a:gd name="connsiteY1" fmla="*/ 0 h 49103"/>
                <a:gd name="connsiteX2" fmla="*/ 648258 w 648258"/>
                <a:gd name="connsiteY2" fmla="*/ 49104 h 49103"/>
                <a:gd name="connsiteX3" fmla="*/ 623706 w 648258"/>
                <a:gd name="connsiteY3" fmla="*/ 49104 h 49103"/>
                <a:gd name="connsiteX4" fmla="*/ 24552 w 648258"/>
                <a:gd name="connsiteY4" fmla="*/ 49104 h 49103"/>
                <a:gd name="connsiteX5" fmla="*/ 0 w 648258"/>
                <a:gd name="connsiteY5" fmla="*/ 49104 h 49103"/>
                <a:gd name="connsiteX6" fmla="*/ 0 w 648258"/>
                <a:gd name="connsiteY6" fmla="*/ 0 h 49103"/>
                <a:gd name="connsiteX7" fmla="*/ 24552 w 648258"/>
                <a:gd name="connsiteY7" fmla="*/ 0 h 4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8258" h="49103">
                  <a:moveTo>
                    <a:pt x="623706" y="0"/>
                  </a:moveTo>
                  <a:cubicBezTo>
                    <a:pt x="637266" y="0"/>
                    <a:pt x="648258" y="0"/>
                    <a:pt x="648258" y="0"/>
                  </a:cubicBezTo>
                  <a:lnTo>
                    <a:pt x="648258" y="49104"/>
                  </a:lnTo>
                  <a:cubicBezTo>
                    <a:pt x="648258" y="49104"/>
                    <a:pt x="637266" y="49104"/>
                    <a:pt x="623706" y="49104"/>
                  </a:cubicBezTo>
                  <a:lnTo>
                    <a:pt x="24552" y="49104"/>
                  </a:lnTo>
                  <a:cubicBezTo>
                    <a:pt x="10992" y="49104"/>
                    <a:pt x="0" y="49104"/>
                    <a:pt x="0" y="49104"/>
                  </a:cubicBezTo>
                  <a:lnTo>
                    <a:pt x="0" y="0"/>
                  </a:lnTo>
                  <a:cubicBezTo>
                    <a:pt x="0" y="0"/>
                    <a:pt x="10992" y="0"/>
                    <a:pt x="24552" y="0"/>
                  </a:cubicBezTo>
                  <a:close/>
                </a:path>
              </a:pathLst>
            </a:custGeom>
            <a:solidFill>
              <a:srgbClr val="FFFFFF"/>
            </a:solidFill>
            <a:ln w="3874" cap="flat">
              <a:noFill/>
              <a:prstDash val="solid"/>
              <a:miter/>
            </a:ln>
          </p:spPr>
          <p:txBody>
            <a:bodyPr rtlCol="0" anchor="ctr"/>
            <a:lstStyle/>
            <a:p>
              <a:endParaRPr lang="zh-CN" altLang="en-US"/>
            </a:p>
          </p:txBody>
        </p:sp>
        <p:sp>
          <p:nvSpPr>
            <p:cNvPr id="187" name="任意多边形: 形状 186"/>
            <p:cNvSpPr/>
            <p:nvPr/>
          </p:nvSpPr>
          <p:spPr>
            <a:xfrm>
              <a:off x="2350717" y="2915883"/>
              <a:ext cx="510735" cy="49103"/>
            </a:xfrm>
            <a:custGeom>
              <a:avLst/>
              <a:gdLst>
                <a:gd name="connsiteX0" fmla="*/ 486184 w 510735"/>
                <a:gd name="connsiteY0" fmla="*/ 0 h 49103"/>
                <a:gd name="connsiteX1" fmla="*/ 510736 w 510735"/>
                <a:gd name="connsiteY1" fmla="*/ 0 h 49103"/>
                <a:gd name="connsiteX2" fmla="*/ 510736 w 510735"/>
                <a:gd name="connsiteY2" fmla="*/ 49104 h 49103"/>
                <a:gd name="connsiteX3" fmla="*/ 486184 w 510735"/>
                <a:gd name="connsiteY3" fmla="*/ 49104 h 49103"/>
                <a:gd name="connsiteX4" fmla="*/ 24552 w 510735"/>
                <a:gd name="connsiteY4" fmla="*/ 49104 h 49103"/>
                <a:gd name="connsiteX5" fmla="*/ 0 w 510735"/>
                <a:gd name="connsiteY5" fmla="*/ 49104 h 49103"/>
                <a:gd name="connsiteX6" fmla="*/ 0 w 510735"/>
                <a:gd name="connsiteY6" fmla="*/ 0 h 49103"/>
                <a:gd name="connsiteX7" fmla="*/ 24552 w 510735"/>
                <a:gd name="connsiteY7" fmla="*/ 0 h 4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735" h="49103">
                  <a:moveTo>
                    <a:pt x="486184" y="0"/>
                  </a:moveTo>
                  <a:cubicBezTo>
                    <a:pt x="499744" y="0"/>
                    <a:pt x="510736" y="0"/>
                    <a:pt x="510736" y="0"/>
                  </a:cubicBezTo>
                  <a:lnTo>
                    <a:pt x="510736" y="49104"/>
                  </a:lnTo>
                  <a:cubicBezTo>
                    <a:pt x="510736" y="49104"/>
                    <a:pt x="499744" y="49104"/>
                    <a:pt x="486184" y="49104"/>
                  </a:cubicBezTo>
                  <a:lnTo>
                    <a:pt x="24552" y="49104"/>
                  </a:lnTo>
                  <a:cubicBezTo>
                    <a:pt x="10992" y="49104"/>
                    <a:pt x="0" y="49104"/>
                    <a:pt x="0" y="49104"/>
                  </a:cubicBezTo>
                  <a:lnTo>
                    <a:pt x="0" y="0"/>
                  </a:lnTo>
                  <a:cubicBezTo>
                    <a:pt x="0" y="0"/>
                    <a:pt x="10992" y="0"/>
                    <a:pt x="24552" y="0"/>
                  </a:cubicBezTo>
                  <a:close/>
                </a:path>
              </a:pathLst>
            </a:custGeom>
            <a:solidFill>
              <a:srgbClr val="FFFFFF"/>
            </a:solidFill>
            <a:ln w="3874" cap="flat">
              <a:noFill/>
              <a:prstDash val="solid"/>
              <a:miter/>
            </a:ln>
          </p:spPr>
          <p:txBody>
            <a:bodyPr rtlCol="0" anchor="ctr"/>
            <a:lstStyle/>
            <a:p>
              <a:endParaRPr lang="zh-CN" altLang="en-US"/>
            </a:p>
          </p:txBody>
        </p:sp>
        <p:sp>
          <p:nvSpPr>
            <p:cNvPr id="188" name="任意多边形: 形状 187"/>
            <p:cNvSpPr/>
            <p:nvPr/>
          </p:nvSpPr>
          <p:spPr>
            <a:xfrm>
              <a:off x="2350717" y="3006399"/>
              <a:ext cx="157723" cy="49103"/>
            </a:xfrm>
            <a:custGeom>
              <a:avLst/>
              <a:gdLst>
                <a:gd name="connsiteX0" fmla="*/ 133171 w 157723"/>
                <a:gd name="connsiteY0" fmla="*/ 0 h 49103"/>
                <a:gd name="connsiteX1" fmla="*/ 157723 w 157723"/>
                <a:gd name="connsiteY1" fmla="*/ 0 h 49103"/>
                <a:gd name="connsiteX2" fmla="*/ 157723 w 157723"/>
                <a:gd name="connsiteY2" fmla="*/ 49104 h 49103"/>
                <a:gd name="connsiteX3" fmla="*/ 133171 w 157723"/>
                <a:gd name="connsiteY3" fmla="*/ 49104 h 49103"/>
                <a:gd name="connsiteX4" fmla="*/ 24552 w 157723"/>
                <a:gd name="connsiteY4" fmla="*/ 49104 h 49103"/>
                <a:gd name="connsiteX5" fmla="*/ 0 w 157723"/>
                <a:gd name="connsiteY5" fmla="*/ 49104 h 49103"/>
                <a:gd name="connsiteX6" fmla="*/ 0 w 157723"/>
                <a:gd name="connsiteY6" fmla="*/ 0 h 49103"/>
                <a:gd name="connsiteX7" fmla="*/ 24552 w 157723"/>
                <a:gd name="connsiteY7" fmla="*/ 0 h 4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723" h="49103">
                  <a:moveTo>
                    <a:pt x="133171" y="0"/>
                  </a:moveTo>
                  <a:cubicBezTo>
                    <a:pt x="146731" y="0"/>
                    <a:pt x="157723" y="0"/>
                    <a:pt x="157723" y="0"/>
                  </a:cubicBezTo>
                  <a:lnTo>
                    <a:pt x="157723" y="49104"/>
                  </a:lnTo>
                  <a:cubicBezTo>
                    <a:pt x="157723" y="49104"/>
                    <a:pt x="146731" y="49104"/>
                    <a:pt x="133171" y="49104"/>
                  </a:cubicBezTo>
                  <a:lnTo>
                    <a:pt x="24552" y="49104"/>
                  </a:lnTo>
                  <a:cubicBezTo>
                    <a:pt x="10992" y="49104"/>
                    <a:pt x="0" y="49104"/>
                    <a:pt x="0" y="49104"/>
                  </a:cubicBezTo>
                  <a:lnTo>
                    <a:pt x="0" y="0"/>
                  </a:lnTo>
                  <a:cubicBezTo>
                    <a:pt x="0" y="0"/>
                    <a:pt x="10992" y="0"/>
                    <a:pt x="24552" y="0"/>
                  </a:cubicBezTo>
                  <a:close/>
                </a:path>
              </a:pathLst>
            </a:custGeom>
            <a:solidFill>
              <a:srgbClr val="FFFFFF"/>
            </a:solidFill>
            <a:ln w="3874" cap="flat">
              <a:noFill/>
              <a:prstDash val="solid"/>
              <a:miter/>
            </a:ln>
          </p:spPr>
          <p:txBody>
            <a:bodyPr rtlCol="0" anchor="ctr"/>
            <a:lstStyle/>
            <a:p>
              <a:endParaRPr lang="zh-CN" altLang="en-US"/>
            </a:p>
          </p:txBody>
        </p:sp>
        <p:sp>
          <p:nvSpPr>
            <p:cNvPr id="189" name="任意多边形: 形状 188"/>
            <p:cNvSpPr/>
            <p:nvPr/>
          </p:nvSpPr>
          <p:spPr>
            <a:xfrm>
              <a:off x="2652040" y="4815294"/>
              <a:ext cx="1231201" cy="278008"/>
            </a:xfrm>
            <a:custGeom>
              <a:avLst/>
              <a:gdLst>
                <a:gd name="connsiteX0" fmla="*/ 43192 w 1231201"/>
                <a:gd name="connsiteY0" fmla="*/ 277856 h 278008"/>
                <a:gd name="connsiteX1" fmla="*/ 2868 w 1231201"/>
                <a:gd name="connsiteY1" fmla="*/ 249808 h 278008"/>
                <a:gd name="connsiteX2" fmla="*/ 3489 w 1231201"/>
                <a:gd name="connsiteY2" fmla="*/ 202025 h 278008"/>
                <a:gd name="connsiteX3" fmla="*/ 65102 w 1231201"/>
                <a:gd name="connsiteY3" fmla="*/ 40455 h 278008"/>
                <a:gd name="connsiteX4" fmla="*/ 108185 w 1231201"/>
                <a:gd name="connsiteY4" fmla="*/ 11708 h 278008"/>
                <a:gd name="connsiteX5" fmla="*/ 1165863 w 1231201"/>
                <a:gd name="connsiteY5" fmla="*/ 53 h 278008"/>
                <a:gd name="connsiteX6" fmla="*/ 1228409 w 1231201"/>
                <a:gd name="connsiteY6" fmla="*/ 52498 h 278008"/>
                <a:gd name="connsiteX7" fmla="*/ 1230157 w 1231201"/>
                <a:gd name="connsiteY7" fmla="*/ 215660 h 278008"/>
                <a:gd name="connsiteX8" fmla="*/ 1182063 w 1231201"/>
                <a:gd name="connsiteY8" fmla="*/ 256606 h 278008"/>
                <a:gd name="connsiteX9" fmla="*/ 43192 w 1231201"/>
                <a:gd name="connsiteY9" fmla="*/ 277856 h 27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1201" h="278008">
                  <a:moveTo>
                    <a:pt x="43192" y="277856"/>
                  </a:moveTo>
                  <a:cubicBezTo>
                    <a:pt x="25031" y="278439"/>
                    <a:pt x="8641" y="267037"/>
                    <a:pt x="2868" y="249808"/>
                  </a:cubicBezTo>
                  <a:cubicBezTo>
                    <a:pt x="-2027" y="234222"/>
                    <a:pt x="-1810" y="217478"/>
                    <a:pt x="3489" y="202025"/>
                  </a:cubicBezTo>
                  <a:cubicBezTo>
                    <a:pt x="14600" y="167916"/>
                    <a:pt x="45640" y="90258"/>
                    <a:pt x="65102" y="40455"/>
                  </a:cubicBezTo>
                  <a:cubicBezTo>
                    <a:pt x="72328" y="23043"/>
                    <a:pt x="89332" y="11696"/>
                    <a:pt x="108185" y="11708"/>
                  </a:cubicBezTo>
                  <a:lnTo>
                    <a:pt x="1165863" y="53"/>
                  </a:lnTo>
                  <a:cubicBezTo>
                    <a:pt x="1165863" y="53"/>
                    <a:pt x="1225806" y="-6085"/>
                    <a:pt x="1228409" y="52498"/>
                  </a:cubicBezTo>
                  <a:cubicBezTo>
                    <a:pt x="1231012" y="111081"/>
                    <a:pt x="1230157" y="215660"/>
                    <a:pt x="1230157" y="215660"/>
                  </a:cubicBezTo>
                  <a:cubicBezTo>
                    <a:pt x="1230157" y="215660"/>
                    <a:pt x="1238159" y="255674"/>
                    <a:pt x="1182063" y="256606"/>
                  </a:cubicBezTo>
                  <a:cubicBezTo>
                    <a:pt x="1145041" y="257150"/>
                    <a:pt x="206315" y="274787"/>
                    <a:pt x="43192" y="277856"/>
                  </a:cubicBezTo>
                  <a:close/>
                </a:path>
              </a:pathLst>
            </a:custGeom>
            <a:solidFill>
              <a:schemeClr val="accent1">
                <a:lumMod val="75000"/>
              </a:schemeClr>
            </a:solidFill>
            <a:ln w="3874" cap="flat">
              <a:noFill/>
              <a:prstDash val="solid"/>
              <a:miter/>
            </a:ln>
          </p:spPr>
          <p:txBody>
            <a:bodyPr rtlCol="0" anchor="ctr"/>
            <a:lstStyle/>
            <a:p>
              <a:endParaRPr lang="zh-CN" altLang="en-US"/>
            </a:p>
          </p:txBody>
        </p:sp>
        <p:sp>
          <p:nvSpPr>
            <p:cNvPr id="190" name="任意多边形: 形状 189"/>
            <p:cNvSpPr/>
            <p:nvPr/>
          </p:nvSpPr>
          <p:spPr>
            <a:xfrm>
              <a:off x="2653040" y="4772716"/>
              <a:ext cx="1230022" cy="277778"/>
            </a:xfrm>
            <a:custGeom>
              <a:avLst/>
              <a:gdLst>
                <a:gd name="connsiteX0" fmla="*/ 48913 w 1230022"/>
                <a:gd name="connsiteY0" fmla="*/ 277623 h 277778"/>
                <a:gd name="connsiteX1" fmla="*/ 20554 w 1230022"/>
                <a:gd name="connsiteY1" fmla="*/ 271563 h 277778"/>
                <a:gd name="connsiteX2" fmla="*/ 2062 w 1230022"/>
                <a:gd name="connsiteY2" fmla="*/ 225178 h 277778"/>
                <a:gd name="connsiteX3" fmla="*/ 71367 w 1230022"/>
                <a:gd name="connsiteY3" fmla="*/ 40261 h 277778"/>
                <a:gd name="connsiteX4" fmla="*/ 114100 w 1230022"/>
                <a:gd name="connsiteY4" fmla="*/ 11475 h 277778"/>
                <a:gd name="connsiteX5" fmla="*/ 1165058 w 1230022"/>
                <a:gd name="connsiteY5" fmla="*/ 53 h 277778"/>
                <a:gd name="connsiteX6" fmla="*/ 1227215 w 1230022"/>
                <a:gd name="connsiteY6" fmla="*/ 52498 h 277778"/>
                <a:gd name="connsiteX7" fmla="*/ 1229001 w 1230022"/>
                <a:gd name="connsiteY7" fmla="*/ 215660 h 277778"/>
                <a:gd name="connsiteX8" fmla="*/ 1181179 w 1230022"/>
                <a:gd name="connsiteY8" fmla="*/ 256606 h 277778"/>
                <a:gd name="connsiteX9" fmla="*/ 48913 w 1230022"/>
                <a:gd name="connsiteY9" fmla="*/ 277623 h 27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0022" h="277778">
                  <a:moveTo>
                    <a:pt x="48913" y="277623"/>
                  </a:moveTo>
                  <a:cubicBezTo>
                    <a:pt x="39112" y="277903"/>
                    <a:pt x="29384" y="275824"/>
                    <a:pt x="20554" y="271563"/>
                  </a:cubicBezTo>
                  <a:cubicBezTo>
                    <a:pt x="7229" y="264881"/>
                    <a:pt x="-6640" y="251439"/>
                    <a:pt x="2062" y="225178"/>
                  </a:cubicBezTo>
                  <a:cubicBezTo>
                    <a:pt x="13095" y="191069"/>
                    <a:pt x="52021" y="90064"/>
                    <a:pt x="71367" y="40261"/>
                  </a:cubicBezTo>
                  <a:cubicBezTo>
                    <a:pt x="78449" y="22880"/>
                    <a:pt x="95332" y="11506"/>
                    <a:pt x="114100" y="11475"/>
                  </a:cubicBezTo>
                  <a:lnTo>
                    <a:pt x="1165058" y="53"/>
                  </a:lnTo>
                  <a:cubicBezTo>
                    <a:pt x="1165058" y="53"/>
                    <a:pt x="1224612" y="-6085"/>
                    <a:pt x="1227215" y="52498"/>
                  </a:cubicBezTo>
                  <a:cubicBezTo>
                    <a:pt x="1229817" y="111081"/>
                    <a:pt x="1229001" y="215660"/>
                    <a:pt x="1229001" y="215660"/>
                  </a:cubicBezTo>
                  <a:cubicBezTo>
                    <a:pt x="1229001" y="215660"/>
                    <a:pt x="1236771" y="255674"/>
                    <a:pt x="1181179" y="256606"/>
                  </a:cubicBezTo>
                  <a:cubicBezTo>
                    <a:pt x="1142953" y="257034"/>
                    <a:pt x="151938" y="275681"/>
                    <a:pt x="48913" y="277623"/>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91" name="任意多边形: 形状 190"/>
            <p:cNvSpPr/>
            <p:nvPr/>
          </p:nvSpPr>
          <p:spPr>
            <a:xfrm rot="21562800">
              <a:off x="2728180" y="4811844"/>
              <a:ext cx="287242" cy="204573"/>
            </a:xfrm>
            <a:custGeom>
              <a:avLst/>
              <a:gdLst>
                <a:gd name="connsiteX0" fmla="*/ 286592 w 287242"/>
                <a:gd name="connsiteY0" fmla="*/ 102156 h 204573"/>
                <a:gd name="connsiteX1" fmla="*/ 142971 w 287242"/>
                <a:gd name="connsiteY1" fmla="*/ 204443 h 204573"/>
                <a:gd name="connsiteX2" fmla="*/ -650 w 287242"/>
                <a:gd name="connsiteY2" fmla="*/ 102156 h 204573"/>
                <a:gd name="connsiteX3" fmla="*/ 142971 w 287242"/>
                <a:gd name="connsiteY3" fmla="*/ -131 h 204573"/>
                <a:gd name="connsiteX4" fmla="*/ 286592 w 287242"/>
                <a:gd name="connsiteY4" fmla="*/ 102156 h 204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242" h="204573">
                  <a:moveTo>
                    <a:pt x="286592" y="102156"/>
                  </a:moveTo>
                  <a:cubicBezTo>
                    <a:pt x="286592" y="158648"/>
                    <a:pt x="222291" y="204443"/>
                    <a:pt x="142971" y="204443"/>
                  </a:cubicBezTo>
                  <a:cubicBezTo>
                    <a:pt x="63651" y="204443"/>
                    <a:pt x="-650" y="158648"/>
                    <a:pt x="-650" y="102156"/>
                  </a:cubicBezTo>
                  <a:cubicBezTo>
                    <a:pt x="-650" y="45665"/>
                    <a:pt x="63651" y="-131"/>
                    <a:pt x="142971" y="-131"/>
                  </a:cubicBezTo>
                  <a:cubicBezTo>
                    <a:pt x="222291" y="-131"/>
                    <a:pt x="286592" y="45665"/>
                    <a:pt x="286592" y="102156"/>
                  </a:cubicBezTo>
                  <a:close/>
                </a:path>
              </a:pathLst>
            </a:custGeom>
            <a:solidFill>
              <a:srgbClr val="FFFFFF"/>
            </a:solidFill>
            <a:ln w="3874" cap="flat">
              <a:noFill/>
              <a:prstDash val="solid"/>
              <a:miter/>
            </a:ln>
          </p:spPr>
          <p:txBody>
            <a:bodyPr rtlCol="0" anchor="ctr"/>
            <a:lstStyle/>
            <a:p>
              <a:endParaRPr lang="zh-CN" altLang="en-US"/>
            </a:p>
          </p:txBody>
        </p:sp>
        <p:sp>
          <p:nvSpPr>
            <p:cNvPr id="192" name="任意多边形: 形状 191"/>
            <p:cNvSpPr/>
            <p:nvPr/>
          </p:nvSpPr>
          <p:spPr>
            <a:xfrm rot="21562800">
              <a:off x="3073273" y="4818751"/>
              <a:ext cx="726614" cy="40013"/>
            </a:xfrm>
            <a:custGeom>
              <a:avLst/>
              <a:gdLst>
                <a:gd name="connsiteX0" fmla="*/ 705957 w 726614"/>
                <a:gd name="connsiteY0" fmla="*/ -131 h 40013"/>
                <a:gd name="connsiteX1" fmla="*/ 725964 w 726614"/>
                <a:gd name="connsiteY1" fmla="*/ -131 h 40013"/>
                <a:gd name="connsiteX2" fmla="*/ 725964 w 726614"/>
                <a:gd name="connsiteY2" fmla="*/ 39882 h 40013"/>
                <a:gd name="connsiteX3" fmla="*/ 705957 w 726614"/>
                <a:gd name="connsiteY3" fmla="*/ 39882 h 40013"/>
                <a:gd name="connsiteX4" fmla="*/ 19356 w 726614"/>
                <a:gd name="connsiteY4" fmla="*/ 39882 h 40013"/>
                <a:gd name="connsiteX5" fmla="*/ -651 w 726614"/>
                <a:gd name="connsiteY5" fmla="*/ 39882 h 40013"/>
                <a:gd name="connsiteX6" fmla="*/ -651 w 726614"/>
                <a:gd name="connsiteY6" fmla="*/ -131 h 40013"/>
                <a:gd name="connsiteX7" fmla="*/ 19356 w 726614"/>
                <a:gd name="connsiteY7" fmla="*/ -131 h 4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614" h="40013">
                  <a:moveTo>
                    <a:pt x="705957" y="-131"/>
                  </a:moveTo>
                  <a:cubicBezTo>
                    <a:pt x="717006" y="-131"/>
                    <a:pt x="725964" y="-131"/>
                    <a:pt x="725964" y="-131"/>
                  </a:cubicBezTo>
                  <a:lnTo>
                    <a:pt x="725964" y="39882"/>
                  </a:lnTo>
                  <a:cubicBezTo>
                    <a:pt x="725964" y="39882"/>
                    <a:pt x="717006" y="39882"/>
                    <a:pt x="705957" y="39882"/>
                  </a:cubicBezTo>
                  <a:lnTo>
                    <a:pt x="19356" y="39882"/>
                  </a:lnTo>
                  <a:cubicBezTo>
                    <a:pt x="8307" y="39882"/>
                    <a:pt x="-651" y="39882"/>
                    <a:pt x="-651" y="39882"/>
                  </a:cubicBezTo>
                  <a:lnTo>
                    <a:pt x="-651" y="-131"/>
                  </a:lnTo>
                  <a:cubicBezTo>
                    <a:pt x="-651" y="-131"/>
                    <a:pt x="8307" y="-131"/>
                    <a:pt x="19356" y="-131"/>
                  </a:cubicBezTo>
                  <a:close/>
                </a:path>
              </a:pathLst>
            </a:custGeom>
            <a:solidFill>
              <a:srgbClr val="FFFFFF"/>
            </a:solidFill>
            <a:ln w="3874" cap="flat">
              <a:noFill/>
              <a:prstDash val="solid"/>
              <a:miter/>
            </a:ln>
          </p:spPr>
          <p:txBody>
            <a:bodyPr rtlCol="0" anchor="ctr"/>
            <a:lstStyle/>
            <a:p>
              <a:endParaRPr lang="zh-CN" altLang="en-US"/>
            </a:p>
          </p:txBody>
        </p:sp>
        <p:sp>
          <p:nvSpPr>
            <p:cNvPr id="193" name="任意多边形: 形状 192"/>
            <p:cNvSpPr/>
            <p:nvPr/>
          </p:nvSpPr>
          <p:spPr>
            <a:xfrm rot="21562800">
              <a:off x="3061775" y="4889456"/>
              <a:ext cx="554711" cy="34108"/>
            </a:xfrm>
            <a:custGeom>
              <a:avLst/>
              <a:gdLst>
                <a:gd name="connsiteX0" fmla="*/ 537007 w 554711"/>
                <a:gd name="connsiteY0" fmla="*/ -131 h 34108"/>
                <a:gd name="connsiteX1" fmla="*/ 554061 w 554711"/>
                <a:gd name="connsiteY1" fmla="*/ -131 h 34108"/>
                <a:gd name="connsiteX2" fmla="*/ 554061 w 554711"/>
                <a:gd name="connsiteY2" fmla="*/ 33978 h 34108"/>
                <a:gd name="connsiteX3" fmla="*/ 537007 w 554711"/>
                <a:gd name="connsiteY3" fmla="*/ 33978 h 34108"/>
                <a:gd name="connsiteX4" fmla="*/ 16404 w 554711"/>
                <a:gd name="connsiteY4" fmla="*/ 33978 h 34108"/>
                <a:gd name="connsiteX5" fmla="*/ -651 w 554711"/>
                <a:gd name="connsiteY5" fmla="*/ 33978 h 34108"/>
                <a:gd name="connsiteX6" fmla="*/ -651 w 554711"/>
                <a:gd name="connsiteY6" fmla="*/ -131 h 34108"/>
                <a:gd name="connsiteX7" fmla="*/ 16404 w 554711"/>
                <a:gd name="connsiteY7" fmla="*/ -131 h 3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711" h="34108">
                  <a:moveTo>
                    <a:pt x="537007" y="-131"/>
                  </a:moveTo>
                  <a:cubicBezTo>
                    <a:pt x="546426" y="-131"/>
                    <a:pt x="554061" y="-131"/>
                    <a:pt x="554061" y="-131"/>
                  </a:cubicBezTo>
                  <a:lnTo>
                    <a:pt x="554061" y="33978"/>
                  </a:lnTo>
                  <a:cubicBezTo>
                    <a:pt x="554061" y="33978"/>
                    <a:pt x="546426" y="33978"/>
                    <a:pt x="537007" y="33978"/>
                  </a:cubicBezTo>
                  <a:lnTo>
                    <a:pt x="16404" y="33978"/>
                  </a:lnTo>
                  <a:cubicBezTo>
                    <a:pt x="6985" y="33978"/>
                    <a:pt x="-651" y="33978"/>
                    <a:pt x="-651" y="33978"/>
                  </a:cubicBezTo>
                  <a:lnTo>
                    <a:pt x="-651" y="-131"/>
                  </a:lnTo>
                  <a:cubicBezTo>
                    <a:pt x="-651" y="-131"/>
                    <a:pt x="6985" y="-131"/>
                    <a:pt x="16404" y="-131"/>
                  </a:cubicBezTo>
                  <a:close/>
                </a:path>
              </a:pathLst>
            </a:custGeom>
            <a:solidFill>
              <a:srgbClr val="FFFFFF"/>
            </a:solidFill>
            <a:ln w="3874" cap="flat">
              <a:noFill/>
              <a:prstDash val="solid"/>
              <a:miter/>
            </a:ln>
          </p:spPr>
          <p:txBody>
            <a:bodyPr rtlCol="0" anchor="ctr"/>
            <a:lstStyle/>
            <a:p>
              <a:endParaRPr lang="zh-CN" altLang="en-US"/>
            </a:p>
          </p:txBody>
        </p:sp>
        <p:sp>
          <p:nvSpPr>
            <p:cNvPr id="194" name="任意多边形: 形状 193"/>
            <p:cNvSpPr/>
            <p:nvPr/>
          </p:nvSpPr>
          <p:spPr>
            <a:xfrm rot="21562800">
              <a:off x="3052151" y="4975094"/>
              <a:ext cx="218170" cy="27892"/>
            </a:xfrm>
            <a:custGeom>
              <a:avLst/>
              <a:gdLst>
                <a:gd name="connsiteX0" fmla="*/ 203574 w 218170"/>
                <a:gd name="connsiteY0" fmla="*/ -131 h 27892"/>
                <a:gd name="connsiteX1" fmla="*/ 217520 w 218170"/>
                <a:gd name="connsiteY1" fmla="*/ -131 h 27892"/>
                <a:gd name="connsiteX2" fmla="*/ 217520 w 218170"/>
                <a:gd name="connsiteY2" fmla="*/ 27762 h 27892"/>
                <a:gd name="connsiteX3" fmla="*/ 203574 w 218170"/>
                <a:gd name="connsiteY3" fmla="*/ 27762 h 27892"/>
                <a:gd name="connsiteX4" fmla="*/ 13296 w 218170"/>
                <a:gd name="connsiteY4" fmla="*/ 27762 h 27892"/>
                <a:gd name="connsiteX5" fmla="*/ -650 w 218170"/>
                <a:gd name="connsiteY5" fmla="*/ 27762 h 27892"/>
                <a:gd name="connsiteX6" fmla="*/ -650 w 218170"/>
                <a:gd name="connsiteY6" fmla="*/ -131 h 27892"/>
                <a:gd name="connsiteX7" fmla="*/ 13296 w 218170"/>
                <a:gd name="connsiteY7" fmla="*/ -131 h 2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70" h="27892">
                  <a:moveTo>
                    <a:pt x="203574" y="-131"/>
                  </a:moveTo>
                  <a:cubicBezTo>
                    <a:pt x="211276" y="-131"/>
                    <a:pt x="217520" y="-131"/>
                    <a:pt x="217520" y="-131"/>
                  </a:cubicBezTo>
                  <a:lnTo>
                    <a:pt x="217520" y="27762"/>
                  </a:lnTo>
                  <a:cubicBezTo>
                    <a:pt x="217520" y="27762"/>
                    <a:pt x="211276" y="27762"/>
                    <a:pt x="203574" y="27762"/>
                  </a:cubicBezTo>
                  <a:lnTo>
                    <a:pt x="13296" y="27762"/>
                  </a:lnTo>
                  <a:cubicBezTo>
                    <a:pt x="5594" y="27762"/>
                    <a:pt x="-650" y="27762"/>
                    <a:pt x="-650" y="27762"/>
                  </a:cubicBezTo>
                  <a:lnTo>
                    <a:pt x="-650" y="-131"/>
                  </a:lnTo>
                  <a:cubicBezTo>
                    <a:pt x="-650" y="-131"/>
                    <a:pt x="5594" y="-131"/>
                    <a:pt x="13296" y="-131"/>
                  </a:cubicBezTo>
                  <a:close/>
                </a:path>
              </a:pathLst>
            </a:custGeom>
            <a:solidFill>
              <a:srgbClr val="FFFFFF"/>
            </a:solidFill>
            <a:ln w="3874" cap="flat">
              <a:noFill/>
              <a:prstDash val="solid"/>
              <a:miter/>
            </a:ln>
          </p:spPr>
          <p:txBody>
            <a:bodyPr rtlCol="0" anchor="ctr"/>
            <a:lstStyle/>
            <a:p>
              <a:endParaRPr lang="zh-CN" altLang="en-US"/>
            </a:p>
          </p:txBody>
        </p:sp>
        <p:sp>
          <p:nvSpPr>
            <p:cNvPr id="195" name="任意多边形: 形状 194"/>
            <p:cNvSpPr/>
            <p:nvPr/>
          </p:nvSpPr>
          <p:spPr>
            <a:xfrm>
              <a:off x="2601537" y="4706519"/>
              <a:ext cx="1231201" cy="278008"/>
            </a:xfrm>
            <a:custGeom>
              <a:avLst/>
              <a:gdLst>
                <a:gd name="connsiteX0" fmla="*/ 43192 w 1231201"/>
                <a:gd name="connsiteY0" fmla="*/ 277856 h 278008"/>
                <a:gd name="connsiteX1" fmla="*/ 2868 w 1231201"/>
                <a:gd name="connsiteY1" fmla="*/ 249808 h 278008"/>
                <a:gd name="connsiteX2" fmla="*/ 3489 w 1231201"/>
                <a:gd name="connsiteY2" fmla="*/ 202025 h 278008"/>
                <a:gd name="connsiteX3" fmla="*/ 65102 w 1231201"/>
                <a:gd name="connsiteY3" fmla="*/ 40455 h 278008"/>
                <a:gd name="connsiteX4" fmla="*/ 108185 w 1231201"/>
                <a:gd name="connsiteY4" fmla="*/ 11708 h 278008"/>
                <a:gd name="connsiteX5" fmla="*/ 1165863 w 1231201"/>
                <a:gd name="connsiteY5" fmla="*/ 53 h 278008"/>
                <a:gd name="connsiteX6" fmla="*/ 1228409 w 1231201"/>
                <a:gd name="connsiteY6" fmla="*/ 52498 h 278008"/>
                <a:gd name="connsiteX7" fmla="*/ 1230157 w 1231201"/>
                <a:gd name="connsiteY7" fmla="*/ 215660 h 278008"/>
                <a:gd name="connsiteX8" fmla="*/ 1182063 w 1231201"/>
                <a:gd name="connsiteY8" fmla="*/ 256606 h 278008"/>
                <a:gd name="connsiteX9" fmla="*/ 43192 w 1231201"/>
                <a:gd name="connsiteY9" fmla="*/ 277856 h 27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1201" h="278008">
                  <a:moveTo>
                    <a:pt x="43192" y="277856"/>
                  </a:moveTo>
                  <a:cubicBezTo>
                    <a:pt x="25031" y="278439"/>
                    <a:pt x="8641" y="267037"/>
                    <a:pt x="2868" y="249808"/>
                  </a:cubicBezTo>
                  <a:cubicBezTo>
                    <a:pt x="-2027" y="234222"/>
                    <a:pt x="-1810" y="217478"/>
                    <a:pt x="3489" y="202025"/>
                  </a:cubicBezTo>
                  <a:cubicBezTo>
                    <a:pt x="14600" y="167916"/>
                    <a:pt x="45640" y="90258"/>
                    <a:pt x="65102" y="40455"/>
                  </a:cubicBezTo>
                  <a:cubicBezTo>
                    <a:pt x="72328" y="23043"/>
                    <a:pt x="89332" y="11696"/>
                    <a:pt x="108185" y="11708"/>
                  </a:cubicBezTo>
                  <a:lnTo>
                    <a:pt x="1165863" y="53"/>
                  </a:lnTo>
                  <a:cubicBezTo>
                    <a:pt x="1165863" y="53"/>
                    <a:pt x="1225806" y="-6085"/>
                    <a:pt x="1228409" y="52498"/>
                  </a:cubicBezTo>
                  <a:cubicBezTo>
                    <a:pt x="1231012" y="111081"/>
                    <a:pt x="1230157" y="215660"/>
                    <a:pt x="1230157" y="215660"/>
                  </a:cubicBezTo>
                  <a:cubicBezTo>
                    <a:pt x="1230157" y="215660"/>
                    <a:pt x="1238159" y="255674"/>
                    <a:pt x="1182063" y="256606"/>
                  </a:cubicBezTo>
                  <a:cubicBezTo>
                    <a:pt x="1145041" y="257150"/>
                    <a:pt x="206315" y="274787"/>
                    <a:pt x="43192" y="277856"/>
                  </a:cubicBezTo>
                  <a:close/>
                </a:path>
              </a:pathLst>
            </a:custGeom>
            <a:solidFill>
              <a:schemeClr val="accent1">
                <a:lumMod val="75000"/>
              </a:schemeClr>
            </a:solidFill>
            <a:ln w="3874" cap="flat">
              <a:noFill/>
              <a:prstDash val="solid"/>
              <a:miter/>
            </a:ln>
          </p:spPr>
          <p:txBody>
            <a:bodyPr rtlCol="0" anchor="ctr"/>
            <a:lstStyle/>
            <a:p>
              <a:endParaRPr lang="zh-CN" altLang="en-US"/>
            </a:p>
          </p:txBody>
        </p:sp>
        <p:sp>
          <p:nvSpPr>
            <p:cNvPr id="196" name="任意多边形: 形状 195"/>
            <p:cNvSpPr/>
            <p:nvPr/>
          </p:nvSpPr>
          <p:spPr>
            <a:xfrm>
              <a:off x="2602537" y="4663941"/>
              <a:ext cx="1230022" cy="277778"/>
            </a:xfrm>
            <a:custGeom>
              <a:avLst/>
              <a:gdLst>
                <a:gd name="connsiteX0" fmla="*/ 48913 w 1230022"/>
                <a:gd name="connsiteY0" fmla="*/ 277623 h 277778"/>
                <a:gd name="connsiteX1" fmla="*/ 20554 w 1230022"/>
                <a:gd name="connsiteY1" fmla="*/ 271563 h 277778"/>
                <a:gd name="connsiteX2" fmla="*/ 2062 w 1230022"/>
                <a:gd name="connsiteY2" fmla="*/ 225178 h 277778"/>
                <a:gd name="connsiteX3" fmla="*/ 71367 w 1230022"/>
                <a:gd name="connsiteY3" fmla="*/ 40261 h 277778"/>
                <a:gd name="connsiteX4" fmla="*/ 114100 w 1230022"/>
                <a:gd name="connsiteY4" fmla="*/ 11475 h 277778"/>
                <a:gd name="connsiteX5" fmla="*/ 1165058 w 1230022"/>
                <a:gd name="connsiteY5" fmla="*/ 53 h 277778"/>
                <a:gd name="connsiteX6" fmla="*/ 1227215 w 1230022"/>
                <a:gd name="connsiteY6" fmla="*/ 52498 h 277778"/>
                <a:gd name="connsiteX7" fmla="*/ 1229001 w 1230022"/>
                <a:gd name="connsiteY7" fmla="*/ 215660 h 277778"/>
                <a:gd name="connsiteX8" fmla="*/ 1181179 w 1230022"/>
                <a:gd name="connsiteY8" fmla="*/ 256606 h 277778"/>
                <a:gd name="connsiteX9" fmla="*/ 48913 w 1230022"/>
                <a:gd name="connsiteY9" fmla="*/ 277623 h 27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0022" h="277778">
                  <a:moveTo>
                    <a:pt x="48913" y="277623"/>
                  </a:moveTo>
                  <a:cubicBezTo>
                    <a:pt x="39112" y="277903"/>
                    <a:pt x="29384" y="275824"/>
                    <a:pt x="20554" y="271563"/>
                  </a:cubicBezTo>
                  <a:cubicBezTo>
                    <a:pt x="7229" y="264881"/>
                    <a:pt x="-6640" y="251439"/>
                    <a:pt x="2062" y="225178"/>
                  </a:cubicBezTo>
                  <a:cubicBezTo>
                    <a:pt x="13095" y="191069"/>
                    <a:pt x="52021" y="90064"/>
                    <a:pt x="71367" y="40261"/>
                  </a:cubicBezTo>
                  <a:cubicBezTo>
                    <a:pt x="78449" y="22880"/>
                    <a:pt x="95332" y="11506"/>
                    <a:pt x="114100" y="11475"/>
                  </a:cubicBezTo>
                  <a:lnTo>
                    <a:pt x="1165058" y="53"/>
                  </a:lnTo>
                  <a:cubicBezTo>
                    <a:pt x="1165058" y="53"/>
                    <a:pt x="1224612" y="-6085"/>
                    <a:pt x="1227215" y="52498"/>
                  </a:cubicBezTo>
                  <a:cubicBezTo>
                    <a:pt x="1229817" y="111081"/>
                    <a:pt x="1229001" y="215660"/>
                    <a:pt x="1229001" y="215660"/>
                  </a:cubicBezTo>
                  <a:cubicBezTo>
                    <a:pt x="1229001" y="215660"/>
                    <a:pt x="1236771" y="255674"/>
                    <a:pt x="1181179" y="256606"/>
                  </a:cubicBezTo>
                  <a:cubicBezTo>
                    <a:pt x="1142953" y="257034"/>
                    <a:pt x="151938" y="275681"/>
                    <a:pt x="48913" y="277623"/>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197" name="任意多边形: 形状 196"/>
            <p:cNvSpPr/>
            <p:nvPr/>
          </p:nvSpPr>
          <p:spPr>
            <a:xfrm rot="21562800">
              <a:off x="2677708" y="4703078"/>
              <a:ext cx="287242" cy="204573"/>
            </a:xfrm>
            <a:custGeom>
              <a:avLst/>
              <a:gdLst>
                <a:gd name="connsiteX0" fmla="*/ 286592 w 287242"/>
                <a:gd name="connsiteY0" fmla="*/ 102156 h 204573"/>
                <a:gd name="connsiteX1" fmla="*/ 142971 w 287242"/>
                <a:gd name="connsiteY1" fmla="*/ 204443 h 204573"/>
                <a:gd name="connsiteX2" fmla="*/ -650 w 287242"/>
                <a:gd name="connsiteY2" fmla="*/ 102156 h 204573"/>
                <a:gd name="connsiteX3" fmla="*/ 142971 w 287242"/>
                <a:gd name="connsiteY3" fmla="*/ -131 h 204573"/>
                <a:gd name="connsiteX4" fmla="*/ 286592 w 287242"/>
                <a:gd name="connsiteY4" fmla="*/ 102156 h 204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242" h="204573">
                  <a:moveTo>
                    <a:pt x="286592" y="102156"/>
                  </a:moveTo>
                  <a:cubicBezTo>
                    <a:pt x="286592" y="158648"/>
                    <a:pt x="222291" y="204443"/>
                    <a:pt x="142971" y="204443"/>
                  </a:cubicBezTo>
                  <a:cubicBezTo>
                    <a:pt x="63651" y="204443"/>
                    <a:pt x="-650" y="158648"/>
                    <a:pt x="-650" y="102156"/>
                  </a:cubicBezTo>
                  <a:cubicBezTo>
                    <a:pt x="-650" y="45665"/>
                    <a:pt x="63651" y="-131"/>
                    <a:pt x="142971" y="-131"/>
                  </a:cubicBezTo>
                  <a:cubicBezTo>
                    <a:pt x="222291" y="-131"/>
                    <a:pt x="286592" y="45665"/>
                    <a:pt x="286592" y="102156"/>
                  </a:cubicBezTo>
                  <a:close/>
                </a:path>
              </a:pathLst>
            </a:custGeom>
            <a:solidFill>
              <a:srgbClr val="FFFFFF"/>
            </a:solidFill>
            <a:ln w="3874" cap="flat">
              <a:noFill/>
              <a:prstDash val="solid"/>
              <a:miter/>
            </a:ln>
          </p:spPr>
          <p:txBody>
            <a:bodyPr rtlCol="0" anchor="ctr"/>
            <a:lstStyle/>
            <a:p>
              <a:endParaRPr lang="zh-CN" altLang="en-US"/>
            </a:p>
          </p:txBody>
        </p:sp>
        <p:sp>
          <p:nvSpPr>
            <p:cNvPr id="198" name="任意多边形: 形状 197"/>
            <p:cNvSpPr/>
            <p:nvPr/>
          </p:nvSpPr>
          <p:spPr>
            <a:xfrm rot="21562800">
              <a:off x="3022801" y="4709985"/>
              <a:ext cx="726614" cy="40013"/>
            </a:xfrm>
            <a:custGeom>
              <a:avLst/>
              <a:gdLst>
                <a:gd name="connsiteX0" fmla="*/ 705957 w 726614"/>
                <a:gd name="connsiteY0" fmla="*/ -131 h 40013"/>
                <a:gd name="connsiteX1" fmla="*/ 725964 w 726614"/>
                <a:gd name="connsiteY1" fmla="*/ -131 h 40013"/>
                <a:gd name="connsiteX2" fmla="*/ 725964 w 726614"/>
                <a:gd name="connsiteY2" fmla="*/ 39882 h 40013"/>
                <a:gd name="connsiteX3" fmla="*/ 705957 w 726614"/>
                <a:gd name="connsiteY3" fmla="*/ 39882 h 40013"/>
                <a:gd name="connsiteX4" fmla="*/ 19356 w 726614"/>
                <a:gd name="connsiteY4" fmla="*/ 39882 h 40013"/>
                <a:gd name="connsiteX5" fmla="*/ -651 w 726614"/>
                <a:gd name="connsiteY5" fmla="*/ 39882 h 40013"/>
                <a:gd name="connsiteX6" fmla="*/ -651 w 726614"/>
                <a:gd name="connsiteY6" fmla="*/ -131 h 40013"/>
                <a:gd name="connsiteX7" fmla="*/ 19356 w 726614"/>
                <a:gd name="connsiteY7" fmla="*/ -131 h 4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614" h="40013">
                  <a:moveTo>
                    <a:pt x="705957" y="-131"/>
                  </a:moveTo>
                  <a:cubicBezTo>
                    <a:pt x="717006" y="-131"/>
                    <a:pt x="725964" y="-131"/>
                    <a:pt x="725964" y="-131"/>
                  </a:cubicBezTo>
                  <a:lnTo>
                    <a:pt x="725964" y="39882"/>
                  </a:lnTo>
                  <a:cubicBezTo>
                    <a:pt x="725964" y="39882"/>
                    <a:pt x="717006" y="39882"/>
                    <a:pt x="705957" y="39882"/>
                  </a:cubicBezTo>
                  <a:lnTo>
                    <a:pt x="19356" y="39882"/>
                  </a:lnTo>
                  <a:cubicBezTo>
                    <a:pt x="8307" y="39882"/>
                    <a:pt x="-651" y="39882"/>
                    <a:pt x="-651" y="39882"/>
                  </a:cubicBezTo>
                  <a:lnTo>
                    <a:pt x="-651" y="-131"/>
                  </a:lnTo>
                  <a:cubicBezTo>
                    <a:pt x="-651" y="-131"/>
                    <a:pt x="8307" y="-131"/>
                    <a:pt x="19356" y="-131"/>
                  </a:cubicBezTo>
                  <a:close/>
                </a:path>
              </a:pathLst>
            </a:custGeom>
            <a:solidFill>
              <a:srgbClr val="FFFFFF"/>
            </a:solidFill>
            <a:ln w="3874" cap="flat">
              <a:noFill/>
              <a:prstDash val="solid"/>
              <a:miter/>
            </a:ln>
          </p:spPr>
          <p:txBody>
            <a:bodyPr rtlCol="0" anchor="ctr"/>
            <a:lstStyle/>
            <a:p>
              <a:endParaRPr lang="zh-CN" altLang="en-US"/>
            </a:p>
          </p:txBody>
        </p:sp>
        <p:sp>
          <p:nvSpPr>
            <p:cNvPr id="199" name="任意多边形: 形状 198"/>
            <p:cNvSpPr/>
            <p:nvPr/>
          </p:nvSpPr>
          <p:spPr>
            <a:xfrm rot="21562800">
              <a:off x="3011302" y="4780690"/>
              <a:ext cx="554711" cy="34108"/>
            </a:xfrm>
            <a:custGeom>
              <a:avLst/>
              <a:gdLst>
                <a:gd name="connsiteX0" fmla="*/ 537007 w 554711"/>
                <a:gd name="connsiteY0" fmla="*/ -131 h 34108"/>
                <a:gd name="connsiteX1" fmla="*/ 554061 w 554711"/>
                <a:gd name="connsiteY1" fmla="*/ -131 h 34108"/>
                <a:gd name="connsiteX2" fmla="*/ 554061 w 554711"/>
                <a:gd name="connsiteY2" fmla="*/ 33978 h 34108"/>
                <a:gd name="connsiteX3" fmla="*/ 537007 w 554711"/>
                <a:gd name="connsiteY3" fmla="*/ 33978 h 34108"/>
                <a:gd name="connsiteX4" fmla="*/ 16404 w 554711"/>
                <a:gd name="connsiteY4" fmla="*/ 33978 h 34108"/>
                <a:gd name="connsiteX5" fmla="*/ -651 w 554711"/>
                <a:gd name="connsiteY5" fmla="*/ 33978 h 34108"/>
                <a:gd name="connsiteX6" fmla="*/ -651 w 554711"/>
                <a:gd name="connsiteY6" fmla="*/ -131 h 34108"/>
                <a:gd name="connsiteX7" fmla="*/ 16404 w 554711"/>
                <a:gd name="connsiteY7" fmla="*/ -131 h 3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711" h="34108">
                  <a:moveTo>
                    <a:pt x="537007" y="-131"/>
                  </a:moveTo>
                  <a:cubicBezTo>
                    <a:pt x="546426" y="-131"/>
                    <a:pt x="554061" y="-131"/>
                    <a:pt x="554061" y="-131"/>
                  </a:cubicBezTo>
                  <a:lnTo>
                    <a:pt x="554061" y="33978"/>
                  </a:lnTo>
                  <a:cubicBezTo>
                    <a:pt x="554061" y="33978"/>
                    <a:pt x="546426" y="33978"/>
                    <a:pt x="537007" y="33978"/>
                  </a:cubicBezTo>
                  <a:lnTo>
                    <a:pt x="16404" y="33978"/>
                  </a:lnTo>
                  <a:cubicBezTo>
                    <a:pt x="6985" y="33978"/>
                    <a:pt x="-651" y="33978"/>
                    <a:pt x="-651" y="33978"/>
                  </a:cubicBezTo>
                  <a:lnTo>
                    <a:pt x="-651" y="-131"/>
                  </a:lnTo>
                  <a:cubicBezTo>
                    <a:pt x="-651" y="-131"/>
                    <a:pt x="6985" y="-131"/>
                    <a:pt x="16404" y="-131"/>
                  </a:cubicBezTo>
                  <a:close/>
                </a:path>
              </a:pathLst>
            </a:custGeom>
            <a:solidFill>
              <a:srgbClr val="FFFFFF"/>
            </a:solidFill>
            <a:ln w="3874" cap="flat">
              <a:noFill/>
              <a:prstDash val="solid"/>
              <a:miter/>
            </a:ln>
          </p:spPr>
          <p:txBody>
            <a:bodyPr rtlCol="0" anchor="ctr"/>
            <a:lstStyle/>
            <a:p>
              <a:endParaRPr lang="zh-CN" altLang="en-US"/>
            </a:p>
          </p:txBody>
        </p:sp>
        <p:sp>
          <p:nvSpPr>
            <p:cNvPr id="200" name="任意多边形: 形状 199"/>
            <p:cNvSpPr/>
            <p:nvPr/>
          </p:nvSpPr>
          <p:spPr>
            <a:xfrm rot="21562800">
              <a:off x="3001639" y="4866328"/>
              <a:ext cx="218170" cy="27892"/>
            </a:xfrm>
            <a:custGeom>
              <a:avLst/>
              <a:gdLst>
                <a:gd name="connsiteX0" fmla="*/ 203574 w 218170"/>
                <a:gd name="connsiteY0" fmla="*/ -131 h 27892"/>
                <a:gd name="connsiteX1" fmla="*/ 217520 w 218170"/>
                <a:gd name="connsiteY1" fmla="*/ -131 h 27892"/>
                <a:gd name="connsiteX2" fmla="*/ 217520 w 218170"/>
                <a:gd name="connsiteY2" fmla="*/ 27762 h 27892"/>
                <a:gd name="connsiteX3" fmla="*/ 203574 w 218170"/>
                <a:gd name="connsiteY3" fmla="*/ 27762 h 27892"/>
                <a:gd name="connsiteX4" fmla="*/ 13296 w 218170"/>
                <a:gd name="connsiteY4" fmla="*/ 27762 h 27892"/>
                <a:gd name="connsiteX5" fmla="*/ -651 w 218170"/>
                <a:gd name="connsiteY5" fmla="*/ 27762 h 27892"/>
                <a:gd name="connsiteX6" fmla="*/ -651 w 218170"/>
                <a:gd name="connsiteY6" fmla="*/ -131 h 27892"/>
                <a:gd name="connsiteX7" fmla="*/ 13296 w 218170"/>
                <a:gd name="connsiteY7" fmla="*/ -131 h 2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70" h="27892">
                  <a:moveTo>
                    <a:pt x="203574" y="-131"/>
                  </a:moveTo>
                  <a:cubicBezTo>
                    <a:pt x="211276" y="-131"/>
                    <a:pt x="217520" y="-131"/>
                    <a:pt x="217520" y="-131"/>
                  </a:cubicBezTo>
                  <a:lnTo>
                    <a:pt x="217520" y="27762"/>
                  </a:lnTo>
                  <a:cubicBezTo>
                    <a:pt x="217520" y="27762"/>
                    <a:pt x="211276" y="27762"/>
                    <a:pt x="203574" y="27762"/>
                  </a:cubicBezTo>
                  <a:lnTo>
                    <a:pt x="13296" y="27762"/>
                  </a:lnTo>
                  <a:cubicBezTo>
                    <a:pt x="5593" y="27762"/>
                    <a:pt x="-651" y="27762"/>
                    <a:pt x="-651" y="27762"/>
                  </a:cubicBezTo>
                  <a:lnTo>
                    <a:pt x="-651" y="-131"/>
                  </a:lnTo>
                  <a:cubicBezTo>
                    <a:pt x="-651" y="-131"/>
                    <a:pt x="5593" y="-131"/>
                    <a:pt x="13296" y="-131"/>
                  </a:cubicBezTo>
                  <a:close/>
                </a:path>
              </a:pathLst>
            </a:custGeom>
            <a:solidFill>
              <a:srgbClr val="FFFFFF"/>
            </a:solidFill>
            <a:ln w="3874" cap="flat">
              <a:noFill/>
              <a:prstDash val="solid"/>
              <a:miter/>
            </a:ln>
          </p:spPr>
          <p:txBody>
            <a:bodyPr rtlCol="0" anchor="ctr"/>
            <a:lstStyle/>
            <a:p>
              <a:endParaRPr lang="zh-CN" altLang="en-US"/>
            </a:p>
          </p:txBody>
        </p:sp>
        <p:sp>
          <p:nvSpPr>
            <p:cNvPr id="201" name="任意多边形: 形状 200"/>
            <p:cNvSpPr/>
            <p:nvPr/>
          </p:nvSpPr>
          <p:spPr>
            <a:xfrm>
              <a:off x="2706907" y="4613400"/>
              <a:ext cx="1172603" cy="277255"/>
            </a:xfrm>
            <a:custGeom>
              <a:avLst/>
              <a:gdLst>
                <a:gd name="connsiteX0" fmla="*/ 41120 w 1172603"/>
                <a:gd name="connsiteY0" fmla="*/ 277118 h 277255"/>
                <a:gd name="connsiteX1" fmla="*/ 2699 w 1172603"/>
                <a:gd name="connsiteY1" fmla="*/ 249070 h 277255"/>
                <a:gd name="connsiteX2" fmla="*/ 3282 w 1172603"/>
                <a:gd name="connsiteY2" fmla="*/ 201325 h 277255"/>
                <a:gd name="connsiteX3" fmla="*/ 61865 w 1172603"/>
                <a:gd name="connsiteY3" fmla="*/ 39756 h 277255"/>
                <a:gd name="connsiteX4" fmla="*/ 102927 w 1172603"/>
                <a:gd name="connsiteY4" fmla="*/ 11008 h 277255"/>
                <a:gd name="connsiteX5" fmla="*/ 1110219 w 1172603"/>
                <a:gd name="connsiteY5" fmla="*/ 53 h 277255"/>
                <a:gd name="connsiteX6" fmla="*/ 1169773 w 1172603"/>
                <a:gd name="connsiteY6" fmla="*/ 52537 h 277255"/>
                <a:gd name="connsiteX7" fmla="*/ 1171560 w 1172603"/>
                <a:gd name="connsiteY7" fmla="*/ 215699 h 277255"/>
                <a:gd name="connsiteX8" fmla="*/ 1125759 w 1172603"/>
                <a:gd name="connsiteY8" fmla="*/ 256606 h 277255"/>
                <a:gd name="connsiteX9" fmla="*/ 41120 w 1172603"/>
                <a:gd name="connsiteY9" fmla="*/ 277118 h 27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2603" h="277255">
                  <a:moveTo>
                    <a:pt x="41120" y="277118"/>
                  </a:moveTo>
                  <a:cubicBezTo>
                    <a:pt x="23471" y="277444"/>
                    <a:pt x="7765" y="265976"/>
                    <a:pt x="2699" y="249070"/>
                  </a:cubicBezTo>
                  <a:cubicBezTo>
                    <a:pt x="-1959" y="233464"/>
                    <a:pt x="-1753" y="216810"/>
                    <a:pt x="3282" y="201325"/>
                  </a:cubicBezTo>
                  <a:cubicBezTo>
                    <a:pt x="13848" y="167217"/>
                    <a:pt x="43373" y="89559"/>
                    <a:pt x="61865" y="39756"/>
                  </a:cubicBezTo>
                  <a:cubicBezTo>
                    <a:pt x="68309" y="22620"/>
                    <a:pt x="84618" y="11199"/>
                    <a:pt x="102927" y="11008"/>
                  </a:cubicBezTo>
                  <a:lnTo>
                    <a:pt x="1110219" y="53"/>
                  </a:lnTo>
                  <a:cubicBezTo>
                    <a:pt x="1110219" y="53"/>
                    <a:pt x="1167287" y="-6085"/>
                    <a:pt x="1169773" y="52537"/>
                  </a:cubicBezTo>
                  <a:cubicBezTo>
                    <a:pt x="1172260" y="111159"/>
                    <a:pt x="1171560" y="215699"/>
                    <a:pt x="1171560" y="215699"/>
                  </a:cubicBezTo>
                  <a:cubicBezTo>
                    <a:pt x="1171560" y="215699"/>
                    <a:pt x="1179330" y="255751"/>
                    <a:pt x="1125759" y="256606"/>
                  </a:cubicBezTo>
                  <a:cubicBezTo>
                    <a:pt x="1090562" y="256994"/>
                    <a:pt x="196434" y="274126"/>
                    <a:pt x="41120" y="277118"/>
                  </a:cubicBezTo>
                  <a:close/>
                </a:path>
              </a:pathLst>
            </a:custGeom>
            <a:solidFill>
              <a:schemeClr val="accent1">
                <a:lumMod val="75000"/>
              </a:schemeClr>
            </a:solidFill>
            <a:ln w="3874" cap="flat">
              <a:noFill/>
              <a:prstDash val="solid"/>
              <a:miter/>
            </a:ln>
          </p:spPr>
          <p:txBody>
            <a:bodyPr rtlCol="0" anchor="ctr"/>
            <a:lstStyle/>
            <a:p>
              <a:endParaRPr lang="zh-CN" altLang="en-US"/>
            </a:p>
          </p:txBody>
        </p:sp>
        <p:sp>
          <p:nvSpPr>
            <p:cNvPr id="202" name="任意多边形: 形状 201"/>
            <p:cNvSpPr/>
            <p:nvPr/>
          </p:nvSpPr>
          <p:spPr>
            <a:xfrm>
              <a:off x="2707722" y="4570512"/>
              <a:ext cx="1171519" cy="277203"/>
            </a:xfrm>
            <a:custGeom>
              <a:avLst/>
              <a:gdLst>
                <a:gd name="connsiteX0" fmla="*/ 46675 w 1171519"/>
                <a:gd name="connsiteY0" fmla="*/ 277040 h 277203"/>
                <a:gd name="connsiteX1" fmla="*/ 19482 w 1171519"/>
                <a:gd name="connsiteY1" fmla="*/ 270941 h 277203"/>
                <a:gd name="connsiteX2" fmla="*/ 1845 w 1171519"/>
                <a:gd name="connsiteY2" fmla="*/ 224595 h 277203"/>
                <a:gd name="connsiteX3" fmla="*/ 67886 w 1171519"/>
                <a:gd name="connsiteY3" fmla="*/ 39678 h 277203"/>
                <a:gd name="connsiteX4" fmla="*/ 108677 w 1171519"/>
                <a:gd name="connsiteY4" fmla="*/ 10969 h 277203"/>
                <a:gd name="connsiteX5" fmla="*/ 1109481 w 1171519"/>
                <a:gd name="connsiteY5" fmla="*/ 53 h 277203"/>
                <a:gd name="connsiteX6" fmla="*/ 1168686 w 1171519"/>
                <a:gd name="connsiteY6" fmla="*/ 52537 h 277203"/>
                <a:gd name="connsiteX7" fmla="*/ 1170473 w 1171519"/>
                <a:gd name="connsiteY7" fmla="*/ 215699 h 277203"/>
                <a:gd name="connsiteX8" fmla="*/ 1124982 w 1171519"/>
                <a:gd name="connsiteY8" fmla="*/ 256606 h 277203"/>
                <a:gd name="connsiteX9" fmla="*/ 46675 w 1171519"/>
                <a:gd name="connsiteY9" fmla="*/ 277040 h 2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1519" h="277203">
                  <a:moveTo>
                    <a:pt x="46675" y="277040"/>
                  </a:moveTo>
                  <a:cubicBezTo>
                    <a:pt x="37239" y="277366"/>
                    <a:pt x="27877" y="275269"/>
                    <a:pt x="19482" y="270941"/>
                  </a:cubicBezTo>
                  <a:cubicBezTo>
                    <a:pt x="6817" y="264259"/>
                    <a:pt x="-6236" y="250856"/>
                    <a:pt x="1845" y="224595"/>
                  </a:cubicBezTo>
                  <a:cubicBezTo>
                    <a:pt x="12333" y="190486"/>
                    <a:pt x="49356" y="89481"/>
                    <a:pt x="67886" y="39678"/>
                  </a:cubicBezTo>
                  <a:cubicBezTo>
                    <a:pt x="74207" y="22569"/>
                    <a:pt x="90438" y="11144"/>
                    <a:pt x="108677" y="10969"/>
                  </a:cubicBezTo>
                  <a:lnTo>
                    <a:pt x="1109481" y="53"/>
                  </a:lnTo>
                  <a:cubicBezTo>
                    <a:pt x="1109481" y="53"/>
                    <a:pt x="1166200" y="-6085"/>
                    <a:pt x="1168686" y="52537"/>
                  </a:cubicBezTo>
                  <a:cubicBezTo>
                    <a:pt x="1171172" y="111159"/>
                    <a:pt x="1170473" y="215699"/>
                    <a:pt x="1170473" y="215699"/>
                  </a:cubicBezTo>
                  <a:cubicBezTo>
                    <a:pt x="1170473" y="215699"/>
                    <a:pt x="1178243" y="255751"/>
                    <a:pt x="1124982" y="256606"/>
                  </a:cubicBezTo>
                  <a:cubicBezTo>
                    <a:pt x="1088542" y="257150"/>
                    <a:pt x="144806" y="275292"/>
                    <a:pt x="46675" y="277040"/>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203" name="任意多边形: 形状 202"/>
            <p:cNvSpPr/>
            <p:nvPr/>
          </p:nvSpPr>
          <p:spPr>
            <a:xfrm rot="21562800">
              <a:off x="2779363" y="4609327"/>
              <a:ext cx="273568" cy="204573"/>
            </a:xfrm>
            <a:custGeom>
              <a:avLst/>
              <a:gdLst>
                <a:gd name="connsiteX0" fmla="*/ 272918 w 273568"/>
                <a:gd name="connsiteY0" fmla="*/ 102156 h 204573"/>
                <a:gd name="connsiteX1" fmla="*/ 136133 w 273568"/>
                <a:gd name="connsiteY1" fmla="*/ 204443 h 204573"/>
                <a:gd name="connsiteX2" fmla="*/ -651 w 273568"/>
                <a:gd name="connsiteY2" fmla="*/ 102156 h 204573"/>
                <a:gd name="connsiteX3" fmla="*/ 136133 w 273568"/>
                <a:gd name="connsiteY3" fmla="*/ -131 h 204573"/>
                <a:gd name="connsiteX4" fmla="*/ 272918 w 273568"/>
                <a:gd name="connsiteY4" fmla="*/ 102156 h 204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568" h="204573">
                  <a:moveTo>
                    <a:pt x="272918" y="102156"/>
                  </a:moveTo>
                  <a:cubicBezTo>
                    <a:pt x="272918" y="158648"/>
                    <a:pt x="211677" y="204443"/>
                    <a:pt x="136133" y="204443"/>
                  </a:cubicBezTo>
                  <a:cubicBezTo>
                    <a:pt x="60590" y="204443"/>
                    <a:pt x="-651" y="158648"/>
                    <a:pt x="-651" y="102156"/>
                  </a:cubicBezTo>
                  <a:cubicBezTo>
                    <a:pt x="-651" y="45665"/>
                    <a:pt x="60589" y="-131"/>
                    <a:pt x="136133" y="-131"/>
                  </a:cubicBezTo>
                  <a:cubicBezTo>
                    <a:pt x="211677" y="-131"/>
                    <a:pt x="272918" y="45665"/>
                    <a:pt x="272918" y="102156"/>
                  </a:cubicBezTo>
                  <a:close/>
                </a:path>
              </a:pathLst>
            </a:custGeom>
            <a:solidFill>
              <a:srgbClr val="FFFFFF"/>
            </a:solidFill>
            <a:ln w="3874" cap="flat">
              <a:noFill/>
              <a:prstDash val="solid"/>
              <a:miter/>
            </a:ln>
          </p:spPr>
          <p:txBody>
            <a:bodyPr rtlCol="0" anchor="ctr"/>
            <a:lstStyle/>
            <a:p>
              <a:endParaRPr lang="zh-CN" altLang="en-US"/>
            </a:p>
          </p:txBody>
        </p:sp>
        <p:sp>
          <p:nvSpPr>
            <p:cNvPr id="204" name="任意多边形: 形状 203"/>
            <p:cNvSpPr/>
            <p:nvPr/>
          </p:nvSpPr>
          <p:spPr>
            <a:xfrm rot="21562800">
              <a:off x="3107989" y="4616526"/>
              <a:ext cx="691961" cy="40013"/>
            </a:xfrm>
            <a:custGeom>
              <a:avLst/>
              <a:gdLst>
                <a:gd name="connsiteX0" fmla="*/ 671305 w 691961"/>
                <a:gd name="connsiteY0" fmla="*/ -131 h 40013"/>
                <a:gd name="connsiteX1" fmla="*/ 691311 w 691961"/>
                <a:gd name="connsiteY1" fmla="*/ -131 h 40013"/>
                <a:gd name="connsiteX2" fmla="*/ 691311 w 691961"/>
                <a:gd name="connsiteY2" fmla="*/ 39883 h 40013"/>
                <a:gd name="connsiteX3" fmla="*/ 671305 w 691961"/>
                <a:gd name="connsiteY3" fmla="*/ 39883 h 40013"/>
                <a:gd name="connsiteX4" fmla="*/ 19356 w 691961"/>
                <a:gd name="connsiteY4" fmla="*/ 39883 h 40013"/>
                <a:gd name="connsiteX5" fmla="*/ -650 w 691961"/>
                <a:gd name="connsiteY5" fmla="*/ 39883 h 40013"/>
                <a:gd name="connsiteX6" fmla="*/ -650 w 691961"/>
                <a:gd name="connsiteY6" fmla="*/ -131 h 40013"/>
                <a:gd name="connsiteX7" fmla="*/ 19356 w 691961"/>
                <a:gd name="connsiteY7" fmla="*/ -131 h 4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961" h="40013">
                  <a:moveTo>
                    <a:pt x="671305" y="-131"/>
                  </a:moveTo>
                  <a:cubicBezTo>
                    <a:pt x="682354" y="-131"/>
                    <a:pt x="691311" y="-131"/>
                    <a:pt x="691311" y="-131"/>
                  </a:cubicBezTo>
                  <a:lnTo>
                    <a:pt x="691311" y="39883"/>
                  </a:lnTo>
                  <a:cubicBezTo>
                    <a:pt x="691311" y="39883"/>
                    <a:pt x="682354" y="39883"/>
                    <a:pt x="671305" y="39883"/>
                  </a:cubicBezTo>
                  <a:lnTo>
                    <a:pt x="19356" y="39883"/>
                  </a:lnTo>
                  <a:cubicBezTo>
                    <a:pt x="8307" y="39883"/>
                    <a:pt x="-650" y="39883"/>
                    <a:pt x="-650" y="39883"/>
                  </a:cubicBezTo>
                  <a:lnTo>
                    <a:pt x="-650" y="-131"/>
                  </a:lnTo>
                  <a:cubicBezTo>
                    <a:pt x="-650" y="-131"/>
                    <a:pt x="8307" y="-131"/>
                    <a:pt x="19356" y="-131"/>
                  </a:cubicBezTo>
                  <a:close/>
                </a:path>
              </a:pathLst>
            </a:custGeom>
            <a:solidFill>
              <a:srgbClr val="FFFFFF"/>
            </a:solidFill>
            <a:ln w="3874" cap="flat">
              <a:noFill/>
              <a:prstDash val="solid"/>
              <a:miter/>
            </a:ln>
          </p:spPr>
          <p:txBody>
            <a:bodyPr rtlCol="0" anchor="ctr"/>
            <a:lstStyle/>
            <a:p>
              <a:endParaRPr lang="zh-CN" altLang="en-US"/>
            </a:p>
          </p:txBody>
        </p:sp>
        <p:sp>
          <p:nvSpPr>
            <p:cNvPr id="205" name="任意多边形: 形状 204"/>
            <p:cNvSpPr/>
            <p:nvPr/>
          </p:nvSpPr>
          <p:spPr>
            <a:xfrm rot="21565624">
              <a:off x="3094644" y="4690868"/>
              <a:ext cx="528282" cy="34110"/>
            </a:xfrm>
            <a:custGeom>
              <a:avLst/>
              <a:gdLst>
                <a:gd name="connsiteX0" fmla="*/ 510577 w 528282"/>
                <a:gd name="connsiteY0" fmla="*/ -130 h 34110"/>
                <a:gd name="connsiteX1" fmla="*/ 527632 w 528282"/>
                <a:gd name="connsiteY1" fmla="*/ -130 h 34110"/>
                <a:gd name="connsiteX2" fmla="*/ 527632 w 528282"/>
                <a:gd name="connsiteY2" fmla="*/ 33981 h 34110"/>
                <a:gd name="connsiteX3" fmla="*/ 510577 w 528282"/>
                <a:gd name="connsiteY3" fmla="*/ 33981 h 34110"/>
                <a:gd name="connsiteX4" fmla="*/ 16404 w 528282"/>
                <a:gd name="connsiteY4" fmla="*/ 33981 h 34110"/>
                <a:gd name="connsiteX5" fmla="*/ -651 w 528282"/>
                <a:gd name="connsiteY5" fmla="*/ 33981 h 34110"/>
                <a:gd name="connsiteX6" fmla="*/ -651 w 528282"/>
                <a:gd name="connsiteY6" fmla="*/ -130 h 34110"/>
                <a:gd name="connsiteX7" fmla="*/ 16404 w 528282"/>
                <a:gd name="connsiteY7" fmla="*/ -130 h 3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82" h="34110">
                  <a:moveTo>
                    <a:pt x="510577" y="-130"/>
                  </a:moveTo>
                  <a:cubicBezTo>
                    <a:pt x="519996" y="-130"/>
                    <a:pt x="527632" y="-130"/>
                    <a:pt x="527632" y="-130"/>
                  </a:cubicBezTo>
                  <a:lnTo>
                    <a:pt x="527632" y="33981"/>
                  </a:lnTo>
                  <a:cubicBezTo>
                    <a:pt x="527632" y="33981"/>
                    <a:pt x="519996" y="33981"/>
                    <a:pt x="510577" y="33981"/>
                  </a:cubicBezTo>
                  <a:lnTo>
                    <a:pt x="16404" y="33981"/>
                  </a:lnTo>
                  <a:cubicBezTo>
                    <a:pt x="6985" y="33981"/>
                    <a:pt x="-651" y="33981"/>
                    <a:pt x="-651" y="33981"/>
                  </a:cubicBezTo>
                  <a:lnTo>
                    <a:pt x="-651" y="-130"/>
                  </a:lnTo>
                  <a:cubicBezTo>
                    <a:pt x="-651" y="-130"/>
                    <a:pt x="6985" y="-130"/>
                    <a:pt x="16404" y="-130"/>
                  </a:cubicBezTo>
                  <a:close/>
                </a:path>
              </a:pathLst>
            </a:custGeom>
            <a:solidFill>
              <a:srgbClr val="FFFFFF"/>
            </a:solidFill>
            <a:ln w="3874" cap="flat">
              <a:noFill/>
              <a:prstDash val="solid"/>
              <a:miter/>
            </a:ln>
          </p:spPr>
          <p:txBody>
            <a:bodyPr rtlCol="0" anchor="ctr"/>
            <a:lstStyle/>
            <a:p>
              <a:endParaRPr lang="zh-CN" altLang="en-US"/>
            </a:p>
          </p:txBody>
        </p:sp>
        <p:sp>
          <p:nvSpPr>
            <p:cNvPr id="206" name="任意多边形: 形状 205"/>
            <p:cNvSpPr/>
            <p:nvPr/>
          </p:nvSpPr>
          <p:spPr>
            <a:xfrm rot="21562800">
              <a:off x="3087913" y="4772687"/>
              <a:ext cx="207798" cy="27892"/>
            </a:xfrm>
            <a:custGeom>
              <a:avLst/>
              <a:gdLst>
                <a:gd name="connsiteX0" fmla="*/ 193201 w 207798"/>
                <a:gd name="connsiteY0" fmla="*/ -131 h 27892"/>
                <a:gd name="connsiteX1" fmla="*/ 207148 w 207798"/>
                <a:gd name="connsiteY1" fmla="*/ -131 h 27892"/>
                <a:gd name="connsiteX2" fmla="*/ 207148 w 207798"/>
                <a:gd name="connsiteY2" fmla="*/ 27762 h 27892"/>
                <a:gd name="connsiteX3" fmla="*/ 193201 w 207798"/>
                <a:gd name="connsiteY3" fmla="*/ 27762 h 27892"/>
                <a:gd name="connsiteX4" fmla="*/ 13296 w 207798"/>
                <a:gd name="connsiteY4" fmla="*/ 27762 h 27892"/>
                <a:gd name="connsiteX5" fmla="*/ -651 w 207798"/>
                <a:gd name="connsiteY5" fmla="*/ 27762 h 27892"/>
                <a:gd name="connsiteX6" fmla="*/ -651 w 207798"/>
                <a:gd name="connsiteY6" fmla="*/ -131 h 27892"/>
                <a:gd name="connsiteX7" fmla="*/ 13296 w 207798"/>
                <a:gd name="connsiteY7" fmla="*/ -131 h 2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798" h="27892">
                  <a:moveTo>
                    <a:pt x="193201" y="-131"/>
                  </a:moveTo>
                  <a:cubicBezTo>
                    <a:pt x="200904" y="-131"/>
                    <a:pt x="207148" y="-131"/>
                    <a:pt x="207148" y="-131"/>
                  </a:cubicBezTo>
                  <a:lnTo>
                    <a:pt x="207148" y="27762"/>
                  </a:lnTo>
                  <a:cubicBezTo>
                    <a:pt x="207148" y="27762"/>
                    <a:pt x="200904" y="27762"/>
                    <a:pt x="193201" y="27762"/>
                  </a:cubicBezTo>
                  <a:lnTo>
                    <a:pt x="13296" y="27762"/>
                  </a:lnTo>
                  <a:cubicBezTo>
                    <a:pt x="5593" y="27762"/>
                    <a:pt x="-651" y="27762"/>
                    <a:pt x="-651" y="27762"/>
                  </a:cubicBezTo>
                  <a:lnTo>
                    <a:pt x="-651" y="-131"/>
                  </a:lnTo>
                  <a:cubicBezTo>
                    <a:pt x="-651" y="-131"/>
                    <a:pt x="5593" y="-131"/>
                    <a:pt x="13296" y="-131"/>
                  </a:cubicBezTo>
                  <a:close/>
                </a:path>
              </a:pathLst>
            </a:custGeom>
            <a:solidFill>
              <a:srgbClr val="FFFFFF"/>
            </a:solidFill>
            <a:ln w="3874" cap="flat">
              <a:noFill/>
              <a:prstDash val="solid"/>
              <a:miter/>
            </a:ln>
          </p:spPr>
          <p:txBody>
            <a:bodyPr rtlCol="0" anchor="ctr"/>
            <a:lstStyle/>
            <a:p>
              <a:endParaRPr lang="zh-CN" altLang="en-US"/>
            </a:p>
          </p:txBody>
        </p:sp>
        <p:sp>
          <p:nvSpPr>
            <p:cNvPr id="207" name="任意多边形: 形状 206"/>
            <p:cNvSpPr/>
            <p:nvPr/>
          </p:nvSpPr>
          <p:spPr>
            <a:xfrm>
              <a:off x="2569789" y="4522039"/>
              <a:ext cx="1173044" cy="265547"/>
            </a:xfrm>
            <a:custGeom>
              <a:avLst/>
              <a:gdLst>
                <a:gd name="connsiteX0" fmla="*/ 40559 w 1173044"/>
                <a:gd name="connsiteY0" fmla="*/ 265415 h 265547"/>
                <a:gd name="connsiteX1" fmla="*/ 2449 w 1173044"/>
                <a:gd name="connsiteY1" fmla="*/ 236978 h 265547"/>
                <a:gd name="connsiteX2" fmla="*/ 3537 w 1173044"/>
                <a:gd name="connsiteY2" fmla="*/ 189195 h 265547"/>
                <a:gd name="connsiteX3" fmla="*/ 63907 w 1173044"/>
                <a:gd name="connsiteY3" fmla="*/ 28325 h 265547"/>
                <a:gd name="connsiteX4" fmla="*/ 105280 w 1173044"/>
                <a:gd name="connsiteY4" fmla="*/ 5 h 265547"/>
                <a:gd name="connsiteX5" fmla="*/ 1112611 w 1173044"/>
                <a:gd name="connsiteY5" fmla="*/ 5 h 265547"/>
                <a:gd name="connsiteX6" fmla="*/ 1171583 w 1173044"/>
                <a:gd name="connsiteY6" fmla="*/ 53149 h 265547"/>
                <a:gd name="connsiteX7" fmla="*/ 1171583 w 1173044"/>
                <a:gd name="connsiteY7" fmla="*/ 216311 h 265547"/>
                <a:gd name="connsiteX8" fmla="*/ 1125354 w 1173044"/>
                <a:gd name="connsiteY8" fmla="*/ 256713 h 265547"/>
                <a:gd name="connsiteX9" fmla="*/ 40559 w 1173044"/>
                <a:gd name="connsiteY9" fmla="*/ 265415 h 26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3044" h="265547">
                  <a:moveTo>
                    <a:pt x="40559" y="265415"/>
                  </a:moveTo>
                  <a:cubicBezTo>
                    <a:pt x="22915" y="265563"/>
                    <a:pt x="7333" y="253935"/>
                    <a:pt x="2449" y="236978"/>
                  </a:cubicBezTo>
                  <a:cubicBezTo>
                    <a:pt x="-2026" y="221307"/>
                    <a:pt x="-1649" y="204645"/>
                    <a:pt x="3537" y="189195"/>
                  </a:cubicBezTo>
                  <a:cubicBezTo>
                    <a:pt x="14492" y="155242"/>
                    <a:pt x="44833" y="77895"/>
                    <a:pt x="63907" y="28325"/>
                  </a:cubicBezTo>
                  <a:cubicBezTo>
                    <a:pt x="70504" y="11228"/>
                    <a:pt x="86956" y="-34"/>
                    <a:pt x="105280" y="5"/>
                  </a:cubicBezTo>
                  <a:lnTo>
                    <a:pt x="1112611" y="5"/>
                  </a:lnTo>
                  <a:cubicBezTo>
                    <a:pt x="1112611" y="5"/>
                    <a:pt x="1169757" y="-5473"/>
                    <a:pt x="1171583" y="53149"/>
                  </a:cubicBezTo>
                  <a:cubicBezTo>
                    <a:pt x="1173409" y="111771"/>
                    <a:pt x="1171583" y="216311"/>
                    <a:pt x="1171583" y="216311"/>
                  </a:cubicBezTo>
                  <a:cubicBezTo>
                    <a:pt x="1171583" y="216311"/>
                    <a:pt x="1178809" y="256402"/>
                    <a:pt x="1125354" y="256713"/>
                  </a:cubicBezTo>
                  <a:cubicBezTo>
                    <a:pt x="1090040" y="256752"/>
                    <a:pt x="195913" y="264133"/>
                    <a:pt x="40559" y="265415"/>
                  </a:cubicBezTo>
                  <a:close/>
                </a:path>
              </a:pathLst>
            </a:custGeom>
            <a:solidFill>
              <a:schemeClr val="accent1">
                <a:lumMod val="75000"/>
              </a:schemeClr>
            </a:solidFill>
            <a:ln w="3874" cap="flat">
              <a:noFill/>
              <a:prstDash val="solid"/>
              <a:miter/>
            </a:ln>
          </p:spPr>
          <p:txBody>
            <a:bodyPr rtlCol="0" anchor="ctr"/>
            <a:lstStyle/>
            <a:p>
              <a:endParaRPr lang="zh-CN" altLang="en-US"/>
            </a:p>
          </p:txBody>
        </p:sp>
        <p:sp>
          <p:nvSpPr>
            <p:cNvPr id="208" name="任意多边形: 形状 207"/>
            <p:cNvSpPr/>
            <p:nvPr/>
          </p:nvSpPr>
          <p:spPr>
            <a:xfrm>
              <a:off x="2571049" y="4479267"/>
              <a:ext cx="1172018" cy="265596"/>
            </a:xfrm>
            <a:custGeom>
              <a:avLst/>
              <a:gdLst>
                <a:gd name="connsiteX0" fmla="*/ 46137 w 1172018"/>
                <a:gd name="connsiteY0" fmla="*/ 265454 h 265596"/>
                <a:gd name="connsiteX1" fmla="*/ 19177 w 1172018"/>
                <a:gd name="connsiteY1" fmla="*/ 259083 h 265596"/>
                <a:gd name="connsiteX2" fmla="*/ 2006 w 1172018"/>
                <a:gd name="connsiteY2" fmla="*/ 212465 h 265596"/>
                <a:gd name="connsiteX3" fmla="*/ 69951 w 1172018"/>
                <a:gd name="connsiteY3" fmla="*/ 28325 h 265596"/>
                <a:gd name="connsiteX4" fmla="*/ 111052 w 1172018"/>
                <a:gd name="connsiteY4" fmla="*/ 5 h 265596"/>
                <a:gd name="connsiteX5" fmla="*/ 1111935 w 1172018"/>
                <a:gd name="connsiteY5" fmla="*/ 5 h 265596"/>
                <a:gd name="connsiteX6" fmla="*/ 1170556 w 1172018"/>
                <a:gd name="connsiteY6" fmla="*/ 53149 h 265596"/>
                <a:gd name="connsiteX7" fmla="*/ 1170556 w 1172018"/>
                <a:gd name="connsiteY7" fmla="*/ 216311 h 265596"/>
                <a:gd name="connsiteX8" fmla="*/ 1124638 w 1172018"/>
                <a:gd name="connsiteY8" fmla="*/ 256713 h 265596"/>
                <a:gd name="connsiteX9" fmla="*/ 46137 w 1172018"/>
                <a:gd name="connsiteY9" fmla="*/ 265454 h 26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2018" h="265596">
                  <a:moveTo>
                    <a:pt x="46137" y="265454"/>
                  </a:moveTo>
                  <a:cubicBezTo>
                    <a:pt x="36755" y="265648"/>
                    <a:pt x="27479" y="263457"/>
                    <a:pt x="19177" y="259083"/>
                  </a:cubicBezTo>
                  <a:cubicBezTo>
                    <a:pt x="6551" y="252246"/>
                    <a:pt x="-6347" y="238688"/>
                    <a:pt x="2006" y="212465"/>
                  </a:cubicBezTo>
                  <a:cubicBezTo>
                    <a:pt x="12883" y="178512"/>
                    <a:pt x="51032" y="77895"/>
                    <a:pt x="69951" y="28325"/>
                  </a:cubicBezTo>
                  <a:cubicBezTo>
                    <a:pt x="76458" y="11278"/>
                    <a:pt x="92805" y="13"/>
                    <a:pt x="111052" y="5"/>
                  </a:cubicBezTo>
                  <a:lnTo>
                    <a:pt x="1111935" y="5"/>
                  </a:lnTo>
                  <a:cubicBezTo>
                    <a:pt x="1111935" y="5"/>
                    <a:pt x="1168731" y="-5473"/>
                    <a:pt x="1170556" y="53149"/>
                  </a:cubicBezTo>
                  <a:cubicBezTo>
                    <a:pt x="1172382" y="111771"/>
                    <a:pt x="1170556" y="216311"/>
                    <a:pt x="1170556" y="216311"/>
                  </a:cubicBezTo>
                  <a:cubicBezTo>
                    <a:pt x="1170556" y="216311"/>
                    <a:pt x="1177704" y="256402"/>
                    <a:pt x="1124638" y="256713"/>
                  </a:cubicBezTo>
                  <a:cubicBezTo>
                    <a:pt x="1088160" y="256791"/>
                    <a:pt x="144268" y="264638"/>
                    <a:pt x="46137" y="265454"/>
                  </a:cubicBezTo>
                  <a:close/>
                </a:path>
              </a:pathLst>
            </a:custGeom>
            <a:solidFill>
              <a:schemeClr val="accent1">
                <a:lumMod val="60000"/>
                <a:lumOff val="40000"/>
              </a:schemeClr>
            </a:solidFill>
            <a:ln w="3874" cap="flat">
              <a:noFill/>
              <a:prstDash val="solid"/>
              <a:miter/>
            </a:ln>
          </p:spPr>
          <p:txBody>
            <a:bodyPr rtlCol="0" anchor="ctr"/>
            <a:lstStyle/>
            <a:p>
              <a:endParaRPr lang="zh-CN" altLang="en-US"/>
            </a:p>
          </p:txBody>
        </p:sp>
        <p:sp>
          <p:nvSpPr>
            <p:cNvPr id="209" name="任意多边形: 形状 208"/>
            <p:cNvSpPr/>
            <p:nvPr/>
          </p:nvSpPr>
          <p:spPr>
            <a:xfrm>
              <a:off x="2643865" y="4507801"/>
              <a:ext cx="273568" cy="204574"/>
            </a:xfrm>
            <a:custGeom>
              <a:avLst/>
              <a:gdLst>
                <a:gd name="connsiteX0" fmla="*/ 273568 w 273568"/>
                <a:gd name="connsiteY0" fmla="*/ 102287 h 204574"/>
                <a:gd name="connsiteX1" fmla="*/ 136784 w 273568"/>
                <a:gd name="connsiteY1" fmla="*/ 204574 h 204574"/>
                <a:gd name="connsiteX2" fmla="*/ 0 w 273568"/>
                <a:gd name="connsiteY2" fmla="*/ 102287 h 204574"/>
                <a:gd name="connsiteX3" fmla="*/ 136784 w 273568"/>
                <a:gd name="connsiteY3" fmla="*/ 0 h 204574"/>
                <a:gd name="connsiteX4" fmla="*/ 273568 w 273568"/>
                <a:gd name="connsiteY4" fmla="*/ 102287 h 20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568" h="204574">
                  <a:moveTo>
                    <a:pt x="273568" y="102287"/>
                  </a:moveTo>
                  <a:cubicBezTo>
                    <a:pt x="273568" y="158779"/>
                    <a:pt x="212328" y="204574"/>
                    <a:pt x="136784" y="204574"/>
                  </a:cubicBezTo>
                  <a:cubicBezTo>
                    <a:pt x="61240" y="204574"/>
                    <a:pt x="0" y="158779"/>
                    <a:pt x="0" y="102287"/>
                  </a:cubicBezTo>
                  <a:cubicBezTo>
                    <a:pt x="0" y="45795"/>
                    <a:pt x="61240" y="0"/>
                    <a:pt x="136784" y="0"/>
                  </a:cubicBezTo>
                  <a:cubicBezTo>
                    <a:pt x="212328" y="0"/>
                    <a:pt x="273568" y="45795"/>
                    <a:pt x="273568" y="102287"/>
                  </a:cubicBezTo>
                  <a:close/>
                </a:path>
              </a:pathLst>
            </a:custGeom>
            <a:solidFill>
              <a:srgbClr val="FFFFFF"/>
            </a:solidFill>
            <a:ln w="3874" cap="flat">
              <a:noFill/>
              <a:prstDash val="solid"/>
              <a:miter/>
            </a:ln>
          </p:spPr>
          <p:txBody>
            <a:bodyPr rtlCol="0" anchor="ctr"/>
            <a:lstStyle/>
            <a:p>
              <a:endParaRPr lang="zh-CN" altLang="en-US"/>
            </a:p>
          </p:txBody>
        </p:sp>
        <p:sp>
          <p:nvSpPr>
            <p:cNvPr id="210" name="任意多边形: 形状 209"/>
            <p:cNvSpPr/>
            <p:nvPr/>
          </p:nvSpPr>
          <p:spPr>
            <a:xfrm>
              <a:off x="2973258" y="4520815"/>
              <a:ext cx="691962" cy="40013"/>
            </a:xfrm>
            <a:custGeom>
              <a:avLst/>
              <a:gdLst>
                <a:gd name="connsiteX0" fmla="*/ 671955 w 691962"/>
                <a:gd name="connsiteY0" fmla="*/ 0 h 40013"/>
                <a:gd name="connsiteX1" fmla="*/ 691962 w 691962"/>
                <a:gd name="connsiteY1" fmla="*/ 0 h 40013"/>
                <a:gd name="connsiteX2" fmla="*/ 691962 w 691962"/>
                <a:gd name="connsiteY2" fmla="*/ 40013 h 40013"/>
                <a:gd name="connsiteX3" fmla="*/ 671955 w 691962"/>
                <a:gd name="connsiteY3" fmla="*/ 40013 h 40013"/>
                <a:gd name="connsiteX4" fmla="*/ 20007 w 691962"/>
                <a:gd name="connsiteY4" fmla="*/ 40013 h 40013"/>
                <a:gd name="connsiteX5" fmla="*/ 0 w 691962"/>
                <a:gd name="connsiteY5" fmla="*/ 40013 h 40013"/>
                <a:gd name="connsiteX6" fmla="*/ 0 w 691962"/>
                <a:gd name="connsiteY6" fmla="*/ 0 h 40013"/>
                <a:gd name="connsiteX7" fmla="*/ 20007 w 691962"/>
                <a:gd name="connsiteY7" fmla="*/ 0 h 4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962" h="40013">
                  <a:moveTo>
                    <a:pt x="671955" y="0"/>
                  </a:moveTo>
                  <a:cubicBezTo>
                    <a:pt x="683005" y="0"/>
                    <a:pt x="691962" y="0"/>
                    <a:pt x="691962" y="0"/>
                  </a:cubicBezTo>
                  <a:lnTo>
                    <a:pt x="691962" y="40013"/>
                  </a:lnTo>
                  <a:cubicBezTo>
                    <a:pt x="691962" y="40013"/>
                    <a:pt x="683005" y="40013"/>
                    <a:pt x="671955" y="40013"/>
                  </a:cubicBezTo>
                  <a:lnTo>
                    <a:pt x="20007" y="40013"/>
                  </a:lnTo>
                  <a:cubicBezTo>
                    <a:pt x="8957" y="40013"/>
                    <a:pt x="0" y="40013"/>
                    <a:pt x="0" y="40013"/>
                  </a:cubicBezTo>
                  <a:lnTo>
                    <a:pt x="0" y="0"/>
                  </a:lnTo>
                  <a:cubicBezTo>
                    <a:pt x="0" y="0"/>
                    <a:pt x="8957" y="0"/>
                    <a:pt x="20007" y="0"/>
                  </a:cubicBezTo>
                  <a:close/>
                </a:path>
              </a:pathLst>
            </a:custGeom>
            <a:solidFill>
              <a:srgbClr val="FFFFFF"/>
            </a:solidFill>
            <a:ln w="3874" cap="flat">
              <a:noFill/>
              <a:prstDash val="solid"/>
              <a:miter/>
            </a:ln>
          </p:spPr>
          <p:txBody>
            <a:bodyPr rtlCol="0" anchor="ctr"/>
            <a:lstStyle/>
            <a:p>
              <a:endParaRPr lang="zh-CN" altLang="en-US"/>
            </a:p>
          </p:txBody>
        </p:sp>
        <p:sp>
          <p:nvSpPr>
            <p:cNvPr id="211" name="任意多边形: 形状 210"/>
            <p:cNvSpPr/>
            <p:nvPr/>
          </p:nvSpPr>
          <p:spPr>
            <a:xfrm>
              <a:off x="2961603" y="4590469"/>
              <a:ext cx="528256" cy="34108"/>
            </a:xfrm>
            <a:custGeom>
              <a:avLst/>
              <a:gdLst>
                <a:gd name="connsiteX0" fmla="*/ 511202 w 528256"/>
                <a:gd name="connsiteY0" fmla="*/ 0 h 34108"/>
                <a:gd name="connsiteX1" fmla="*/ 528256 w 528256"/>
                <a:gd name="connsiteY1" fmla="*/ 0 h 34108"/>
                <a:gd name="connsiteX2" fmla="*/ 528256 w 528256"/>
                <a:gd name="connsiteY2" fmla="*/ 34109 h 34108"/>
                <a:gd name="connsiteX3" fmla="*/ 511202 w 528256"/>
                <a:gd name="connsiteY3" fmla="*/ 34109 h 34108"/>
                <a:gd name="connsiteX4" fmla="*/ 17054 w 528256"/>
                <a:gd name="connsiteY4" fmla="*/ 34109 h 34108"/>
                <a:gd name="connsiteX5" fmla="*/ 0 w 528256"/>
                <a:gd name="connsiteY5" fmla="*/ 34109 h 34108"/>
                <a:gd name="connsiteX6" fmla="*/ 0 w 528256"/>
                <a:gd name="connsiteY6" fmla="*/ 0 h 34108"/>
                <a:gd name="connsiteX7" fmla="*/ 17054 w 528256"/>
                <a:gd name="connsiteY7" fmla="*/ 0 h 3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56" h="34108">
                  <a:moveTo>
                    <a:pt x="511202" y="0"/>
                  </a:moveTo>
                  <a:cubicBezTo>
                    <a:pt x="520621" y="0"/>
                    <a:pt x="528256" y="0"/>
                    <a:pt x="528256" y="0"/>
                  </a:cubicBezTo>
                  <a:lnTo>
                    <a:pt x="528256" y="34109"/>
                  </a:lnTo>
                  <a:cubicBezTo>
                    <a:pt x="528256" y="34109"/>
                    <a:pt x="520621" y="34109"/>
                    <a:pt x="511202" y="34109"/>
                  </a:cubicBezTo>
                  <a:lnTo>
                    <a:pt x="17054" y="34109"/>
                  </a:lnTo>
                  <a:cubicBezTo>
                    <a:pt x="7635" y="34109"/>
                    <a:pt x="0" y="34109"/>
                    <a:pt x="0" y="34109"/>
                  </a:cubicBezTo>
                  <a:lnTo>
                    <a:pt x="0" y="0"/>
                  </a:lnTo>
                  <a:cubicBezTo>
                    <a:pt x="0" y="0"/>
                    <a:pt x="7635" y="0"/>
                    <a:pt x="17054" y="0"/>
                  </a:cubicBezTo>
                  <a:close/>
                </a:path>
              </a:pathLst>
            </a:custGeom>
            <a:solidFill>
              <a:srgbClr val="FFFFFF"/>
            </a:solidFill>
            <a:ln w="3874" cap="flat">
              <a:noFill/>
              <a:prstDash val="solid"/>
              <a:miter/>
            </a:ln>
          </p:spPr>
          <p:txBody>
            <a:bodyPr rtlCol="0" anchor="ctr"/>
            <a:lstStyle/>
            <a:p>
              <a:endParaRPr lang="zh-CN" altLang="en-US"/>
            </a:p>
          </p:txBody>
        </p:sp>
        <p:sp>
          <p:nvSpPr>
            <p:cNvPr id="212" name="任意多边形: 形状 211"/>
            <p:cNvSpPr/>
            <p:nvPr/>
          </p:nvSpPr>
          <p:spPr>
            <a:xfrm>
              <a:off x="2951581" y="4674187"/>
              <a:ext cx="207798" cy="27892"/>
            </a:xfrm>
            <a:custGeom>
              <a:avLst/>
              <a:gdLst>
                <a:gd name="connsiteX0" fmla="*/ 193852 w 207798"/>
                <a:gd name="connsiteY0" fmla="*/ 0 h 27892"/>
                <a:gd name="connsiteX1" fmla="*/ 207798 w 207798"/>
                <a:gd name="connsiteY1" fmla="*/ 0 h 27892"/>
                <a:gd name="connsiteX2" fmla="*/ 207798 w 207798"/>
                <a:gd name="connsiteY2" fmla="*/ 27893 h 27892"/>
                <a:gd name="connsiteX3" fmla="*/ 193852 w 207798"/>
                <a:gd name="connsiteY3" fmla="*/ 27893 h 27892"/>
                <a:gd name="connsiteX4" fmla="*/ 13946 w 207798"/>
                <a:gd name="connsiteY4" fmla="*/ 27893 h 27892"/>
                <a:gd name="connsiteX5" fmla="*/ 0 w 207798"/>
                <a:gd name="connsiteY5" fmla="*/ 27893 h 27892"/>
                <a:gd name="connsiteX6" fmla="*/ 0 w 207798"/>
                <a:gd name="connsiteY6" fmla="*/ 0 h 27892"/>
                <a:gd name="connsiteX7" fmla="*/ 13946 w 207798"/>
                <a:gd name="connsiteY7" fmla="*/ 0 h 2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798" h="27892">
                  <a:moveTo>
                    <a:pt x="193852" y="0"/>
                  </a:moveTo>
                  <a:cubicBezTo>
                    <a:pt x="201554" y="0"/>
                    <a:pt x="207798" y="0"/>
                    <a:pt x="207798" y="0"/>
                  </a:cubicBezTo>
                  <a:lnTo>
                    <a:pt x="207798" y="27893"/>
                  </a:lnTo>
                  <a:cubicBezTo>
                    <a:pt x="207798" y="27893"/>
                    <a:pt x="201554" y="27893"/>
                    <a:pt x="193852" y="27893"/>
                  </a:cubicBezTo>
                  <a:lnTo>
                    <a:pt x="13946" y="27893"/>
                  </a:lnTo>
                  <a:cubicBezTo>
                    <a:pt x="6244" y="27893"/>
                    <a:pt x="0" y="27893"/>
                    <a:pt x="0" y="27893"/>
                  </a:cubicBezTo>
                  <a:lnTo>
                    <a:pt x="0" y="0"/>
                  </a:lnTo>
                  <a:cubicBezTo>
                    <a:pt x="0" y="0"/>
                    <a:pt x="6244" y="0"/>
                    <a:pt x="13946" y="0"/>
                  </a:cubicBezTo>
                  <a:close/>
                </a:path>
              </a:pathLst>
            </a:custGeom>
            <a:solidFill>
              <a:srgbClr val="FFFFFF"/>
            </a:solidFill>
            <a:ln w="3874" cap="flat">
              <a:noFill/>
              <a:prstDash val="solid"/>
              <a:miter/>
            </a:ln>
          </p:spPr>
          <p:txBody>
            <a:bodyPr rtlCol="0" anchor="ctr"/>
            <a:lstStyle/>
            <a:p>
              <a:endParaRPr lang="zh-CN" altLang="en-US"/>
            </a:p>
          </p:txBody>
        </p:sp>
      </p:grpSp>
      <p:grpSp>
        <p:nvGrpSpPr>
          <p:cNvPr id="29" name="组合 28"/>
          <p:cNvGrpSpPr/>
          <p:nvPr/>
        </p:nvGrpSpPr>
        <p:grpSpPr>
          <a:xfrm>
            <a:off x="5147641" y="1018051"/>
            <a:ext cx="5907991" cy="1549157"/>
            <a:chOff x="5053923" y="1208486"/>
            <a:chExt cx="5907991" cy="1549157"/>
          </a:xfrm>
        </p:grpSpPr>
        <p:sp>
          <p:nvSpPr>
            <p:cNvPr id="17" name="矩形: 圆角 16"/>
            <p:cNvSpPr/>
            <p:nvPr/>
          </p:nvSpPr>
          <p:spPr>
            <a:xfrm>
              <a:off x="5053923" y="1208486"/>
              <a:ext cx="5907991" cy="1549157"/>
            </a:xfrm>
            <a:prstGeom prst="roundRect">
              <a:avLst>
                <a:gd name="adj" fmla="val 9987"/>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41981" y="1396436"/>
              <a:ext cx="1210588" cy="400110"/>
            </a:xfrm>
            <a:prstGeom prst="rect">
              <a:avLst/>
            </a:prstGeom>
            <a:noFill/>
          </p:spPr>
          <p:txBody>
            <a:bodyPr wrap="none" rtlCol="0">
              <a:spAutoFit/>
            </a:bodyPr>
            <a:lstStyle/>
            <a:p>
              <a:r>
                <a:rPr lang="zh-CN" altLang="en-US" sz="2000" dirty="0">
                  <a:latin typeface="+mj-ea"/>
                  <a:ea typeface="+mj-ea"/>
                </a:rPr>
                <a:t>交互体验</a:t>
              </a:r>
              <a:endParaRPr lang="zh-CN" altLang="en-US" sz="2000" dirty="0">
                <a:latin typeface="+mj-ea"/>
                <a:ea typeface="+mj-ea"/>
              </a:endParaRPr>
            </a:p>
          </p:txBody>
        </p:sp>
        <p:sp>
          <p:nvSpPr>
            <p:cNvPr id="22" name="文本框 21"/>
            <p:cNvSpPr txBox="1"/>
            <p:nvPr/>
          </p:nvSpPr>
          <p:spPr>
            <a:xfrm>
              <a:off x="6141981" y="1765768"/>
              <a:ext cx="4752000" cy="958211"/>
            </a:xfrm>
            <a:prstGeom prst="rect">
              <a:avLst/>
            </a:prstGeom>
            <a:noFill/>
          </p:spPr>
          <p:txBody>
            <a:bodyPr wrap="square">
              <a:spAutoFit/>
            </a:bodyPr>
            <a:lstStyle>
              <a:defPPr>
                <a:defRPr lang="zh-CN"/>
              </a:defPPr>
              <a:lvl1pPr>
                <a:lnSpc>
                  <a:spcPct val="120000"/>
                </a:lnSpc>
                <a:defRPr sz="1600">
                  <a:solidFill>
                    <a:schemeClr val="tx1">
                      <a:lumMod val="75000"/>
                      <a:lumOff val="25000"/>
                    </a:schemeClr>
                  </a:solidFill>
                </a:defRPr>
              </a:lvl1pPr>
            </a:lstStyle>
            <a:p>
              <a:r>
                <a:rPr lang="zh-CN" altLang="en-US" b="0" i="0" dirty="0">
                  <a:solidFill>
                    <a:srgbClr val="374151"/>
                  </a:solidFill>
                  <a:effectLst/>
                  <a:latin typeface="Söhne"/>
                </a:rPr>
                <a:t>手势识别为用户提供了一种自然、直观的交互方式。比传统的按钮点击或滑动更加身临其境，增强了用户的参与感和沉浸感</a:t>
              </a:r>
              <a:r>
                <a:rPr lang="zh-CN" altLang="en-US" dirty="0">
                  <a:solidFill>
                    <a:srgbClr val="374151"/>
                  </a:solidFill>
                  <a:latin typeface="Söhne"/>
                </a:rPr>
                <a:t>。</a:t>
              </a:r>
              <a:endParaRPr lang="en-US" altLang="zh-CN" dirty="0">
                <a:solidFill>
                  <a:srgbClr val="374151"/>
                </a:solidFill>
                <a:latin typeface="Söhne"/>
              </a:endParaRPr>
            </a:p>
          </p:txBody>
        </p:sp>
        <p:pic>
          <p:nvPicPr>
            <p:cNvPr id="25" name="图形 2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361791" y="1532262"/>
              <a:ext cx="616910" cy="616910"/>
            </a:xfrm>
            <a:prstGeom prst="rect">
              <a:avLst/>
            </a:prstGeom>
          </p:spPr>
        </p:pic>
      </p:grpSp>
      <p:grpSp>
        <p:nvGrpSpPr>
          <p:cNvPr id="213" name="组合 212"/>
          <p:cNvGrpSpPr/>
          <p:nvPr/>
        </p:nvGrpSpPr>
        <p:grpSpPr>
          <a:xfrm>
            <a:off x="5147640" y="2696244"/>
            <a:ext cx="5907991" cy="1549157"/>
            <a:chOff x="5053923" y="1208486"/>
            <a:chExt cx="5907991" cy="1549157"/>
          </a:xfrm>
        </p:grpSpPr>
        <p:sp>
          <p:nvSpPr>
            <p:cNvPr id="214" name="矩形: 圆角 213"/>
            <p:cNvSpPr/>
            <p:nvPr/>
          </p:nvSpPr>
          <p:spPr>
            <a:xfrm>
              <a:off x="5053923" y="1208486"/>
              <a:ext cx="5907991" cy="1549157"/>
            </a:xfrm>
            <a:prstGeom prst="roundRect">
              <a:avLst>
                <a:gd name="adj" fmla="val 9987"/>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文本框 214"/>
            <p:cNvSpPr txBox="1"/>
            <p:nvPr/>
          </p:nvSpPr>
          <p:spPr>
            <a:xfrm>
              <a:off x="6141981" y="1396436"/>
              <a:ext cx="954107" cy="400110"/>
            </a:xfrm>
            <a:prstGeom prst="rect">
              <a:avLst/>
            </a:prstGeom>
            <a:noFill/>
          </p:spPr>
          <p:txBody>
            <a:bodyPr wrap="none" rtlCol="0">
              <a:spAutoFit/>
            </a:bodyPr>
            <a:lstStyle/>
            <a:p>
              <a:r>
                <a:rPr lang="zh-CN" altLang="en-US" sz="2000" dirty="0">
                  <a:latin typeface="+mj-ea"/>
                  <a:ea typeface="+mj-ea"/>
                </a:rPr>
                <a:t>创新性</a:t>
              </a:r>
              <a:endParaRPr lang="zh-CN" altLang="en-US" sz="2000" dirty="0">
                <a:latin typeface="+mj-ea"/>
                <a:ea typeface="+mj-ea"/>
              </a:endParaRPr>
            </a:p>
          </p:txBody>
        </p:sp>
        <p:sp>
          <p:nvSpPr>
            <p:cNvPr id="216" name="文本框 215"/>
            <p:cNvSpPr txBox="1"/>
            <p:nvPr/>
          </p:nvSpPr>
          <p:spPr>
            <a:xfrm>
              <a:off x="6141981" y="1765768"/>
              <a:ext cx="4752000" cy="663515"/>
            </a:xfrm>
            <a:prstGeom prst="rect">
              <a:avLst/>
            </a:prstGeom>
            <a:noFill/>
          </p:spPr>
          <p:txBody>
            <a:bodyPr wrap="square">
              <a:spAutoFit/>
            </a:bodyPr>
            <a:lstStyle>
              <a:defPPr>
                <a:defRPr lang="zh-CN"/>
              </a:defPPr>
              <a:lvl1pPr>
                <a:lnSpc>
                  <a:spcPct val="120000"/>
                </a:lnSpc>
                <a:defRPr sz="1600">
                  <a:solidFill>
                    <a:schemeClr val="tx1">
                      <a:lumMod val="75000"/>
                      <a:lumOff val="25000"/>
                    </a:schemeClr>
                  </a:solidFill>
                </a:defRPr>
              </a:lvl1pPr>
            </a:lstStyle>
            <a:p>
              <a:r>
                <a:rPr lang="zh-CN" altLang="en-US" b="0" i="0" dirty="0">
                  <a:solidFill>
                    <a:srgbClr val="374151"/>
                  </a:solidFill>
                  <a:effectLst/>
                  <a:latin typeface="Söhne"/>
                </a:rPr>
                <a:t>手势识别在相册浏览中是一种相对新颖的应用方式，可吸引用户的注意力并产生新鲜</a:t>
              </a:r>
              <a:r>
                <a:rPr lang="zh-CN" altLang="en-US" dirty="0">
                  <a:solidFill>
                    <a:srgbClr val="374151"/>
                  </a:solidFill>
                  <a:latin typeface="Söhne"/>
                </a:rPr>
                <a:t>。</a:t>
              </a:r>
              <a:endParaRPr lang="en-US" altLang="zh-CN" dirty="0">
                <a:solidFill>
                  <a:srgbClr val="374151"/>
                </a:solidFill>
                <a:latin typeface="Söhne"/>
              </a:endParaRPr>
            </a:p>
          </p:txBody>
        </p:sp>
        <p:pic>
          <p:nvPicPr>
            <p:cNvPr id="217" name="图形 21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1791" y="1532262"/>
              <a:ext cx="616910" cy="616910"/>
            </a:xfrm>
            <a:prstGeom prst="rect">
              <a:avLst/>
            </a:prstGeom>
          </p:spPr>
        </p:pic>
      </p:grpSp>
      <p:grpSp>
        <p:nvGrpSpPr>
          <p:cNvPr id="223" name="组合 222"/>
          <p:cNvGrpSpPr/>
          <p:nvPr/>
        </p:nvGrpSpPr>
        <p:grpSpPr>
          <a:xfrm>
            <a:off x="5138500" y="4433351"/>
            <a:ext cx="5907991" cy="1549157"/>
            <a:chOff x="5053923" y="1208486"/>
            <a:chExt cx="5907991" cy="1549157"/>
          </a:xfrm>
        </p:grpSpPr>
        <p:sp>
          <p:nvSpPr>
            <p:cNvPr id="224" name="矩形: 圆角 223"/>
            <p:cNvSpPr/>
            <p:nvPr/>
          </p:nvSpPr>
          <p:spPr>
            <a:xfrm>
              <a:off x="5053923" y="1208486"/>
              <a:ext cx="5907991" cy="1549157"/>
            </a:xfrm>
            <a:prstGeom prst="roundRect">
              <a:avLst>
                <a:gd name="adj" fmla="val 9987"/>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5" name="文本框 4"/>
            <p:cNvSpPr txBox="1"/>
            <p:nvPr/>
          </p:nvSpPr>
          <p:spPr>
            <a:xfrm>
              <a:off x="6141981" y="1396436"/>
              <a:ext cx="1210588"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mj-ea"/>
                  <a:ea typeface="+mj-ea"/>
                </a:rPr>
                <a:t>可定制性</a:t>
              </a:r>
              <a:endParaRPr lang="zh-CN" altLang="en-US" sz="2000" dirty="0">
                <a:latin typeface="+mj-ea"/>
                <a:ea typeface="+mj-ea"/>
              </a:endParaRPr>
            </a:p>
          </p:txBody>
        </p:sp>
        <p:sp>
          <p:nvSpPr>
            <p:cNvPr id="226" name="文本框 21"/>
            <p:cNvSpPr txBox="1"/>
            <p:nvPr/>
          </p:nvSpPr>
          <p:spPr>
            <a:xfrm>
              <a:off x="6141981" y="1765768"/>
              <a:ext cx="4752000" cy="92333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0" i="0" dirty="0">
                  <a:solidFill>
                    <a:srgbClr val="374151"/>
                  </a:solidFill>
                  <a:effectLst/>
                  <a:latin typeface="Söhne"/>
                </a:rPr>
                <a:t>您可以为手势识别设置不同的手势来执行不同的操作，为用户提供了高度的定制化选择，可根据自己的偏好和需求进行个性化设置。</a:t>
              </a:r>
              <a:endParaRPr lang="en-US" altLang="zh-CN" dirty="0">
                <a:solidFill>
                  <a:srgbClr val="374151"/>
                </a:solidFill>
                <a:latin typeface="Söhne"/>
              </a:endParaRPr>
            </a:p>
          </p:txBody>
        </p:sp>
        <p:pic>
          <p:nvPicPr>
            <p:cNvPr id="227" name="图形 2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1791" y="1532262"/>
              <a:ext cx="616910" cy="616910"/>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PART 03</a:t>
            </a:r>
            <a:endParaRPr lang="zh-CN" altLang="en-US" dirty="0"/>
          </a:p>
        </p:txBody>
      </p:sp>
      <p:sp>
        <p:nvSpPr>
          <p:cNvPr id="4" name="文本占位符 3"/>
          <p:cNvSpPr>
            <a:spLocks noGrp="1"/>
          </p:cNvSpPr>
          <p:nvPr>
            <p:ph type="body" sz="quarter" idx="11"/>
          </p:nvPr>
        </p:nvSpPr>
        <p:spPr/>
        <p:txBody>
          <a:bodyPr/>
          <a:lstStyle/>
          <a:p>
            <a:r>
              <a:rPr lang="zh-CN" altLang="en-US" dirty="0"/>
              <a:t>团队分工</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1246425" y="4003420"/>
            <a:ext cx="3228756" cy="442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1246425" y="2067682"/>
            <a:ext cx="3228756" cy="442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a:xfrm>
            <a:off x="891368" y="970178"/>
            <a:ext cx="1583948" cy="424732"/>
          </a:xfrm>
        </p:spPr>
        <p:txBody>
          <a:bodyPr/>
          <a:lstStyle/>
          <a:p>
            <a:r>
              <a:rPr lang="zh-CN" altLang="en-US" dirty="0"/>
              <a:t>团队分工</a:t>
            </a:r>
            <a:endParaRPr lang="zh-CN" altLang="en-US" dirty="0">
              <a:latin typeface="+mj-ea"/>
              <a:ea typeface="+mj-ea"/>
            </a:endParaRPr>
          </a:p>
        </p:txBody>
      </p:sp>
      <p:sp>
        <p:nvSpPr>
          <p:cNvPr id="46" name="任意多边形: 形状 45"/>
          <p:cNvSpPr/>
          <p:nvPr/>
        </p:nvSpPr>
        <p:spPr>
          <a:xfrm>
            <a:off x="-3062941" y="-3261315"/>
            <a:ext cx="9525" cy="9525"/>
          </a:xfrm>
          <a:custGeom>
            <a:avLst/>
            <a:gdLst/>
            <a:ahLst/>
            <a:cxnLst/>
            <a:rect l="l" t="t" r="r" b="b"/>
            <a:pathLst>
              <a:path w="9525" h="9525"/>
            </a:pathLst>
          </a:custGeom>
          <a:solidFill>
            <a:srgbClr val="4C4CBF"/>
          </a:solidFill>
          <a:ln w="9525" cap="flat">
            <a:noFill/>
            <a:prstDash val="solid"/>
            <a:miter/>
          </a:ln>
        </p:spPr>
        <p:txBody>
          <a:bodyPr rtlCol="0" anchor="ctr"/>
          <a:lstStyle/>
          <a:p>
            <a:endParaRPr lang="zh-CN" altLang="en-US"/>
          </a:p>
        </p:txBody>
      </p:sp>
      <p:grpSp>
        <p:nvGrpSpPr>
          <p:cNvPr id="241" name="组合 240"/>
          <p:cNvGrpSpPr/>
          <p:nvPr/>
        </p:nvGrpSpPr>
        <p:grpSpPr>
          <a:xfrm>
            <a:off x="7681719" y="1580085"/>
            <a:ext cx="3993637" cy="4351549"/>
            <a:chOff x="-801905" y="4797084"/>
            <a:chExt cx="3993637" cy="4351549"/>
          </a:xfrm>
        </p:grpSpPr>
        <p:sp>
          <p:nvSpPr>
            <p:cNvPr id="43" name="任意多边形: 形状 42"/>
            <p:cNvSpPr/>
            <p:nvPr/>
          </p:nvSpPr>
          <p:spPr>
            <a:xfrm>
              <a:off x="-635218" y="5089707"/>
              <a:ext cx="3024490" cy="3209442"/>
            </a:xfrm>
            <a:custGeom>
              <a:avLst/>
              <a:gdLst>
                <a:gd name="connsiteX0" fmla="*/ 2479969 w 3024490"/>
                <a:gd name="connsiteY0" fmla="*/ 378778 h 3209442"/>
                <a:gd name="connsiteX1" fmla="*/ 3024151 w 3024490"/>
                <a:gd name="connsiteY1" fmla="*/ 1326852 h 3209442"/>
                <a:gd name="connsiteX2" fmla="*/ 2524946 w 3024490"/>
                <a:gd name="connsiteY2" fmla="*/ 2271850 h 3209442"/>
                <a:gd name="connsiteX3" fmla="*/ 1823080 w 3024490"/>
                <a:gd name="connsiteY3" fmla="*/ 3003471 h 3209442"/>
                <a:gd name="connsiteX4" fmla="*/ 855222 w 3024490"/>
                <a:gd name="connsiteY4" fmla="*/ 3161952 h 3209442"/>
                <a:gd name="connsiteX5" fmla="*/ 159402 w 3024490"/>
                <a:gd name="connsiteY5" fmla="*/ 2418927 h 3209442"/>
                <a:gd name="connsiteX6" fmla="*/ 61120 w 3024490"/>
                <a:gd name="connsiteY6" fmla="*/ 1498327 h 3209442"/>
                <a:gd name="connsiteX7" fmla="*/ 737846 w 3024490"/>
                <a:gd name="connsiteY7" fmla="*/ 817782 h 3209442"/>
                <a:gd name="connsiteX8" fmla="*/ 1489835 w 3024490"/>
                <a:gd name="connsiteY8" fmla="*/ 30470 h 3209442"/>
                <a:gd name="connsiteX9" fmla="*/ 2479969 w 3024490"/>
                <a:gd name="connsiteY9" fmla="*/ 378778 h 320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24490" h="3209442">
                  <a:moveTo>
                    <a:pt x="2479969" y="378778"/>
                  </a:moveTo>
                  <a:cubicBezTo>
                    <a:pt x="2793218" y="646307"/>
                    <a:pt x="3034811" y="994031"/>
                    <a:pt x="3024151" y="1326852"/>
                  </a:cubicBezTo>
                  <a:cubicBezTo>
                    <a:pt x="3013490" y="1659672"/>
                    <a:pt x="2751317" y="1979975"/>
                    <a:pt x="2524946" y="2271850"/>
                  </a:cubicBezTo>
                  <a:cubicBezTo>
                    <a:pt x="2298575" y="2563724"/>
                    <a:pt x="2107316" y="2825896"/>
                    <a:pt x="1823080" y="3003471"/>
                  </a:cubicBezTo>
                  <a:cubicBezTo>
                    <a:pt x="1538843" y="3181046"/>
                    <a:pt x="1162318" y="3271160"/>
                    <a:pt x="855222" y="3161952"/>
                  </a:cubicBezTo>
                  <a:cubicBezTo>
                    <a:pt x="548125" y="3052745"/>
                    <a:pt x="310298" y="2745118"/>
                    <a:pt x="159402" y="2418927"/>
                  </a:cubicBezTo>
                  <a:cubicBezTo>
                    <a:pt x="8505" y="2092737"/>
                    <a:pt x="-57793" y="1747505"/>
                    <a:pt x="61120" y="1498327"/>
                  </a:cubicBezTo>
                  <a:cubicBezTo>
                    <a:pt x="180034" y="1249149"/>
                    <a:pt x="484054" y="1095230"/>
                    <a:pt x="737846" y="817782"/>
                  </a:cubicBezTo>
                  <a:cubicBezTo>
                    <a:pt x="991639" y="540335"/>
                    <a:pt x="1195839" y="137237"/>
                    <a:pt x="1489835" y="30470"/>
                  </a:cubicBezTo>
                  <a:cubicBezTo>
                    <a:pt x="1783831" y="-76298"/>
                    <a:pt x="2167516" y="111301"/>
                    <a:pt x="2479969" y="378778"/>
                  </a:cubicBezTo>
                  <a:close/>
                </a:path>
              </a:pathLst>
            </a:custGeom>
            <a:solidFill>
              <a:srgbClr val="F0F0F0"/>
            </a:solidFill>
            <a:ln w="5292" cap="flat">
              <a:noFill/>
              <a:prstDash val="solid"/>
              <a:miter/>
            </a:ln>
          </p:spPr>
          <p:txBody>
            <a:bodyPr rtlCol="0" anchor="ctr"/>
            <a:lstStyle/>
            <a:p>
              <a:endParaRPr lang="zh-CN" altLang="en-US"/>
            </a:p>
          </p:txBody>
        </p:sp>
        <p:sp>
          <p:nvSpPr>
            <p:cNvPr id="48" name="任意多边形: 形状 47"/>
            <p:cNvSpPr/>
            <p:nvPr/>
          </p:nvSpPr>
          <p:spPr>
            <a:xfrm rot="20734800">
              <a:off x="-220332" y="4797084"/>
              <a:ext cx="2597801" cy="2317861"/>
            </a:xfrm>
            <a:custGeom>
              <a:avLst/>
              <a:gdLst>
                <a:gd name="connsiteX0" fmla="*/ 0 w 2597801"/>
                <a:gd name="connsiteY0" fmla="*/ 0 h 2317861"/>
                <a:gd name="connsiteX1" fmla="*/ 2597802 w 2597801"/>
                <a:gd name="connsiteY1" fmla="*/ 0 h 2317861"/>
                <a:gd name="connsiteX2" fmla="*/ 2597802 w 2597801"/>
                <a:gd name="connsiteY2" fmla="*/ 2317862 h 2317861"/>
                <a:gd name="connsiteX3" fmla="*/ 0 w 2597801"/>
                <a:gd name="connsiteY3" fmla="*/ 2317862 h 2317861"/>
              </a:gdLst>
              <a:ahLst/>
              <a:cxnLst>
                <a:cxn ang="0">
                  <a:pos x="connsiteX0" y="connsiteY0"/>
                </a:cxn>
                <a:cxn ang="0">
                  <a:pos x="connsiteX1" y="connsiteY1"/>
                </a:cxn>
                <a:cxn ang="0">
                  <a:pos x="connsiteX2" y="connsiteY2"/>
                </a:cxn>
                <a:cxn ang="0">
                  <a:pos x="connsiteX3" y="connsiteY3"/>
                </a:cxn>
              </a:cxnLst>
              <a:rect l="l" t="t" r="r" b="b"/>
              <a:pathLst>
                <a:path w="2597801" h="2317861">
                  <a:moveTo>
                    <a:pt x="0" y="0"/>
                  </a:moveTo>
                  <a:lnTo>
                    <a:pt x="2597802" y="0"/>
                  </a:lnTo>
                  <a:lnTo>
                    <a:pt x="2597802" y="2317862"/>
                  </a:lnTo>
                  <a:lnTo>
                    <a:pt x="0" y="2317862"/>
                  </a:lnTo>
                  <a:close/>
                </a:path>
              </a:pathLst>
            </a:custGeom>
            <a:solidFill>
              <a:schemeClr val="accent1">
                <a:lumMod val="40000"/>
                <a:lumOff val="60000"/>
              </a:schemeClr>
            </a:solidFill>
            <a:ln w="5292" cap="flat">
              <a:noFill/>
              <a:prstDash val="solid"/>
              <a:miter/>
            </a:ln>
          </p:spPr>
          <p:txBody>
            <a:bodyPr rtlCol="0" anchor="ctr"/>
            <a:lstStyle/>
            <a:p>
              <a:endParaRPr lang="zh-CN" altLang="en-US"/>
            </a:p>
          </p:txBody>
        </p:sp>
        <p:sp>
          <p:nvSpPr>
            <p:cNvPr id="49" name="任意多边形: 形状 48"/>
            <p:cNvSpPr/>
            <p:nvPr/>
          </p:nvSpPr>
          <p:spPr>
            <a:xfrm rot="20734800">
              <a:off x="-190080" y="5036098"/>
              <a:ext cx="677839" cy="2317861"/>
            </a:xfrm>
            <a:custGeom>
              <a:avLst/>
              <a:gdLst>
                <a:gd name="connsiteX0" fmla="*/ 0 w 677839"/>
                <a:gd name="connsiteY0" fmla="*/ 0 h 2317861"/>
                <a:gd name="connsiteX1" fmla="*/ 677840 w 677839"/>
                <a:gd name="connsiteY1" fmla="*/ 0 h 2317861"/>
                <a:gd name="connsiteX2" fmla="*/ 677840 w 677839"/>
                <a:gd name="connsiteY2" fmla="*/ 2317862 h 2317861"/>
                <a:gd name="connsiteX3" fmla="*/ 0 w 677839"/>
                <a:gd name="connsiteY3" fmla="*/ 2317862 h 2317861"/>
              </a:gdLst>
              <a:ahLst/>
              <a:cxnLst>
                <a:cxn ang="0">
                  <a:pos x="connsiteX0" y="connsiteY0"/>
                </a:cxn>
                <a:cxn ang="0">
                  <a:pos x="connsiteX1" y="connsiteY1"/>
                </a:cxn>
                <a:cxn ang="0">
                  <a:pos x="connsiteX2" y="connsiteY2"/>
                </a:cxn>
                <a:cxn ang="0">
                  <a:pos x="connsiteX3" y="connsiteY3"/>
                </a:cxn>
              </a:cxnLst>
              <a:rect l="l" t="t" r="r" b="b"/>
              <a:pathLst>
                <a:path w="677839" h="2317861">
                  <a:moveTo>
                    <a:pt x="0" y="0"/>
                  </a:moveTo>
                  <a:lnTo>
                    <a:pt x="677840" y="0"/>
                  </a:lnTo>
                  <a:lnTo>
                    <a:pt x="677840" y="2317862"/>
                  </a:lnTo>
                  <a:lnTo>
                    <a:pt x="0" y="2317862"/>
                  </a:lnTo>
                  <a:close/>
                </a:path>
              </a:pathLst>
            </a:custGeom>
            <a:solidFill>
              <a:schemeClr val="accent1">
                <a:lumMod val="60000"/>
                <a:lumOff val="40000"/>
              </a:schemeClr>
            </a:solidFill>
            <a:ln w="5292" cap="flat">
              <a:noFill/>
              <a:prstDash val="solid"/>
              <a:miter/>
            </a:ln>
          </p:spPr>
          <p:txBody>
            <a:bodyPr rtlCol="0" anchor="ctr"/>
            <a:lstStyle/>
            <a:p>
              <a:endParaRPr lang="zh-CN" altLang="en-US"/>
            </a:p>
          </p:txBody>
        </p:sp>
        <p:sp>
          <p:nvSpPr>
            <p:cNvPr id="50" name="任意多边形: 形状 49"/>
            <p:cNvSpPr/>
            <p:nvPr/>
          </p:nvSpPr>
          <p:spPr>
            <a:xfrm>
              <a:off x="-266153" y="5187960"/>
              <a:ext cx="419963" cy="419963"/>
            </a:xfrm>
            <a:custGeom>
              <a:avLst/>
              <a:gdLst>
                <a:gd name="connsiteX0" fmla="*/ 419964 w 419963"/>
                <a:gd name="connsiteY0" fmla="*/ 209982 h 419963"/>
                <a:gd name="connsiteX1" fmla="*/ 209982 w 419963"/>
                <a:gd name="connsiteY1" fmla="*/ 419964 h 419963"/>
                <a:gd name="connsiteX2" fmla="*/ 0 w 419963"/>
                <a:gd name="connsiteY2" fmla="*/ 209982 h 419963"/>
                <a:gd name="connsiteX3" fmla="*/ 209982 w 419963"/>
                <a:gd name="connsiteY3" fmla="*/ 0 h 419963"/>
                <a:gd name="connsiteX4" fmla="*/ 419964 w 419963"/>
                <a:gd name="connsiteY4" fmla="*/ 209982 h 419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963" h="419963">
                  <a:moveTo>
                    <a:pt x="419964" y="209982"/>
                  </a:moveTo>
                  <a:cubicBezTo>
                    <a:pt x="419964" y="325952"/>
                    <a:pt x="325952" y="419964"/>
                    <a:pt x="209982" y="419964"/>
                  </a:cubicBezTo>
                  <a:cubicBezTo>
                    <a:pt x="94012" y="419964"/>
                    <a:pt x="0" y="325952"/>
                    <a:pt x="0" y="209982"/>
                  </a:cubicBezTo>
                  <a:cubicBezTo>
                    <a:pt x="0" y="94012"/>
                    <a:pt x="94012" y="0"/>
                    <a:pt x="209982" y="0"/>
                  </a:cubicBezTo>
                  <a:cubicBezTo>
                    <a:pt x="325952" y="0"/>
                    <a:pt x="419964" y="94012"/>
                    <a:pt x="419964" y="209982"/>
                  </a:cubicBezTo>
                  <a:close/>
                </a:path>
              </a:pathLst>
            </a:custGeom>
            <a:solidFill>
              <a:schemeClr val="accent1"/>
            </a:solidFill>
            <a:ln w="5292" cap="flat">
              <a:noFill/>
              <a:prstDash val="solid"/>
              <a:miter/>
            </a:ln>
          </p:spPr>
          <p:txBody>
            <a:bodyPr rtlCol="0" anchor="ctr"/>
            <a:lstStyle/>
            <a:p>
              <a:endParaRPr lang="zh-CN" altLang="en-US"/>
            </a:p>
          </p:txBody>
        </p:sp>
        <p:sp>
          <p:nvSpPr>
            <p:cNvPr id="51" name="任意多边形: 形状 50"/>
            <p:cNvSpPr/>
            <p:nvPr/>
          </p:nvSpPr>
          <p:spPr>
            <a:xfrm rot="20734800">
              <a:off x="-220771" y="5713553"/>
              <a:ext cx="509440" cy="48955"/>
            </a:xfrm>
            <a:custGeom>
              <a:avLst/>
              <a:gdLst>
                <a:gd name="connsiteX0" fmla="*/ 0 w 509440"/>
                <a:gd name="connsiteY0" fmla="*/ 0 h 48955"/>
                <a:gd name="connsiteX1" fmla="*/ 509441 w 509440"/>
                <a:gd name="connsiteY1" fmla="*/ 0 h 48955"/>
                <a:gd name="connsiteX2" fmla="*/ 509441 w 509440"/>
                <a:gd name="connsiteY2" fmla="*/ 48955 h 48955"/>
                <a:gd name="connsiteX3" fmla="*/ 0 w 509440"/>
                <a:gd name="connsiteY3" fmla="*/ 48955 h 48955"/>
              </a:gdLst>
              <a:ahLst/>
              <a:cxnLst>
                <a:cxn ang="0">
                  <a:pos x="connsiteX0" y="connsiteY0"/>
                </a:cxn>
                <a:cxn ang="0">
                  <a:pos x="connsiteX1" y="connsiteY1"/>
                </a:cxn>
                <a:cxn ang="0">
                  <a:pos x="connsiteX2" y="connsiteY2"/>
                </a:cxn>
                <a:cxn ang="0">
                  <a:pos x="connsiteX3" y="connsiteY3"/>
                </a:cxn>
              </a:cxnLst>
              <a:rect l="l" t="t" r="r" b="b"/>
              <a:pathLst>
                <a:path w="509440" h="48955">
                  <a:moveTo>
                    <a:pt x="0" y="0"/>
                  </a:moveTo>
                  <a:lnTo>
                    <a:pt x="509441" y="0"/>
                  </a:lnTo>
                  <a:lnTo>
                    <a:pt x="509441" y="48955"/>
                  </a:lnTo>
                  <a:lnTo>
                    <a:pt x="0" y="48955"/>
                  </a:lnTo>
                  <a:close/>
                </a:path>
              </a:pathLst>
            </a:custGeom>
            <a:solidFill>
              <a:schemeClr val="accent1"/>
            </a:solidFill>
            <a:ln w="5292" cap="flat">
              <a:noFill/>
              <a:prstDash val="solid"/>
              <a:miter/>
            </a:ln>
          </p:spPr>
          <p:txBody>
            <a:bodyPr rtlCol="0" anchor="ctr"/>
            <a:lstStyle/>
            <a:p>
              <a:endParaRPr lang="zh-CN" altLang="en-US"/>
            </a:p>
          </p:txBody>
        </p:sp>
        <p:sp>
          <p:nvSpPr>
            <p:cNvPr id="52" name="任意多边形: 形状 51"/>
            <p:cNvSpPr/>
            <p:nvPr/>
          </p:nvSpPr>
          <p:spPr>
            <a:xfrm rot="20734800">
              <a:off x="-191403" y="5827704"/>
              <a:ext cx="509440" cy="48955"/>
            </a:xfrm>
            <a:custGeom>
              <a:avLst/>
              <a:gdLst>
                <a:gd name="connsiteX0" fmla="*/ 0 w 509440"/>
                <a:gd name="connsiteY0" fmla="*/ 0 h 48955"/>
                <a:gd name="connsiteX1" fmla="*/ 509441 w 509440"/>
                <a:gd name="connsiteY1" fmla="*/ 0 h 48955"/>
                <a:gd name="connsiteX2" fmla="*/ 509441 w 509440"/>
                <a:gd name="connsiteY2" fmla="*/ 48955 h 48955"/>
                <a:gd name="connsiteX3" fmla="*/ 0 w 509440"/>
                <a:gd name="connsiteY3" fmla="*/ 48955 h 48955"/>
              </a:gdLst>
              <a:ahLst/>
              <a:cxnLst>
                <a:cxn ang="0">
                  <a:pos x="connsiteX0" y="connsiteY0"/>
                </a:cxn>
                <a:cxn ang="0">
                  <a:pos x="connsiteX1" y="connsiteY1"/>
                </a:cxn>
                <a:cxn ang="0">
                  <a:pos x="connsiteX2" y="connsiteY2"/>
                </a:cxn>
                <a:cxn ang="0">
                  <a:pos x="connsiteX3" y="connsiteY3"/>
                </a:cxn>
              </a:cxnLst>
              <a:rect l="l" t="t" r="r" b="b"/>
              <a:pathLst>
                <a:path w="509440" h="48955">
                  <a:moveTo>
                    <a:pt x="0" y="0"/>
                  </a:moveTo>
                  <a:lnTo>
                    <a:pt x="509441" y="0"/>
                  </a:lnTo>
                  <a:lnTo>
                    <a:pt x="509441" y="48955"/>
                  </a:lnTo>
                  <a:lnTo>
                    <a:pt x="0" y="48955"/>
                  </a:lnTo>
                  <a:close/>
                </a:path>
              </a:pathLst>
            </a:custGeom>
            <a:solidFill>
              <a:schemeClr val="accent1"/>
            </a:solidFill>
            <a:ln w="5292" cap="flat">
              <a:noFill/>
              <a:prstDash val="solid"/>
              <a:miter/>
            </a:ln>
          </p:spPr>
          <p:txBody>
            <a:bodyPr rtlCol="0" anchor="ctr"/>
            <a:lstStyle/>
            <a:p>
              <a:endParaRPr lang="zh-CN" altLang="en-US"/>
            </a:p>
          </p:txBody>
        </p:sp>
        <p:sp>
          <p:nvSpPr>
            <p:cNvPr id="53" name="任意多边形: 形状 52"/>
            <p:cNvSpPr/>
            <p:nvPr/>
          </p:nvSpPr>
          <p:spPr>
            <a:xfrm>
              <a:off x="818603" y="5856677"/>
              <a:ext cx="116686" cy="116686"/>
            </a:xfrm>
            <a:custGeom>
              <a:avLst/>
              <a:gdLst>
                <a:gd name="connsiteX0" fmla="*/ 116686 w 116686"/>
                <a:gd name="connsiteY0" fmla="*/ 58343 h 116686"/>
                <a:gd name="connsiteX1" fmla="*/ 58343 w 116686"/>
                <a:gd name="connsiteY1" fmla="*/ 116686 h 116686"/>
                <a:gd name="connsiteX2" fmla="*/ 0 w 116686"/>
                <a:gd name="connsiteY2" fmla="*/ 58343 h 116686"/>
                <a:gd name="connsiteX3" fmla="*/ 58343 w 116686"/>
                <a:gd name="connsiteY3" fmla="*/ 0 h 116686"/>
                <a:gd name="connsiteX4" fmla="*/ 116686 w 116686"/>
                <a:gd name="connsiteY4" fmla="*/ 58343 h 116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686" h="116686">
                  <a:moveTo>
                    <a:pt x="116686" y="58343"/>
                  </a:moveTo>
                  <a:cubicBezTo>
                    <a:pt x="116686" y="90565"/>
                    <a:pt x="90565" y="116686"/>
                    <a:pt x="58343" y="116686"/>
                  </a:cubicBezTo>
                  <a:cubicBezTo>
                    <a:pt x="26121" y="116686"/>
                    <a:pt x="0" y="90565"/>
                    <a:pt x="0" y="58343"/>
                  </a:cubicBezTo>
                  <a:cubicBezTo>
                    <a:pt x="0" y="26121"/>
                    <a:pt x="26121" y="0"/>
                    <a:pt x="58343" y="0"/>
                  </a:cubicBezTo>
                  <a:cubicBezTo>
                    <a:pt x="90565" y="0"/>
                    <a:pt x="116686" y="26121"/>
                    <a:pt x="116686" y="58343"/>
                  </a:cubicBezTo>
                  <a:close/>
                </a:path>
              </a:pathLst>
            </a:custGeom>
            <a:solidFill>
              <a:schemeClr val="accent1">
                <a:lumMod val="60000"/>
                <a:lumOff val="40000"/>
              </a:schemeClr>
            </a:solidFill>
            <a:ln w="5292" cap="flat">
              <a:noFill/>
              <a:prstDash val="solid"/>
              <a:miter/>
            </a:ln>
          </p:spPr>
          <p:txBody>
            <a:bodyPr rtlCol="0" anchor="ctr"/>
            <a:lstStyle/>
            <a:p>
              <a:endParaRPr lang="zh-CN" altLang="en-US"/>
            </a:p>
          </p:txBody>
        </p:sp>
        <p:sp>
          <p:nvSpPr>
            <p:cNvPr id="54" name="任意多边形: 形状 53"/>
            <p:cNvSpPr/>
            <p:nvPr/>
          </p:nvSpPr>
          <p:spPr>
            <a:xfrm rot="20734800">
              <a:off x="998512" y="5735053"/>
              <a:ext cx="965629" cy="48955"/>
            </a:xfrm>
            <a:custGeom>
              <a:avLst/>
              <a:gdLst>
                <a:gd name="connsiteX0" fmla="*/ 0 w 965629"/>
                <a:gd name="connsiteY0" fmla="*/ 0 h 48955"/>
                <a:gd name="connsiteX1" fmla="*/ 965630 w 965629"/>
                <a:gd name="connsiteY1" fmla="*/ 0 h 48955"/>
                <a:gd name="connsiteX2" fmla="*/ 965630 w 965629"/>
                <a:gd name="connsiteY2" fmla="*/ 48955 h 48955"/>
                <a:gd name="connsiteX3" fmla="*/ 0 w 965629"/>
                <a:gd name="connsiteY3" fmla="*/ 48955 h 48955"/>
              </a:gdLst>
              <a:ahLst/>
              <a:cxnLst>
                <a:cxn ang="0">
                  <a:pos x="connsiteX0" y="connsiteY0"/>
                </a:cxn>
                <a:cxn ang="0">
                  <a:pos x="connsiteX1" y="connsiteY1"/>
                </a:cxn>
                <a:cxn ang="0">
                  <a:pos x="connsiteX2" y="connsiteY2"/>
                </a:cxn>
                <a:cxn ang="0">
                  <a:pos x="connsiteX3" y="connsiteY3"/>
                </a:cxn>
              </a:cxnLst>
              <a:rect l="l" t="t" r="r" b="b"/>
              <a:pathLst>
                <a:path w="965629" h="48955">
                  <a:moveTo>
                    <a:pt x="0" y="0"/>
                  </a:moveTo>
                  <a:lnTo>
                    <a:pt x="965630" y="0"/>
                  </a:lnTo>
                  <a:lnTo>
                    <a:pt x="965630" y="48955"/>
                  </a:lnTo>
                  <a:lnTo>
                    <a:pt x="0" y="48955"/>
                  </a:lnTo>
                  <a:close/>
                </a:path>
              </a:pathLst>
            </a:custGeom>
            <a:solidFill>
              <a:schemeClr val="accent1">
                <a:lumMod val="90000"/>
              </a:schemeClr>
            </a:solidFill>
            <a:ln w="5292" cap="flat">
              <a:noFill/>
              <a:prstDash val="solid"/>
              <a:miter/>
            </a:ln>
          </p:spPr>
          <p:txBody>
            <a:bodyPr rtlCol="0" anchor="ctr"/>
            <a:lstStyle/>
            <a:p>
              <a:endParaRPr lang="zh-CN" altLang="en-US"/>
            </a:p>
          </p:txBody>
        </p:sp>
        <p:sp>
          <p:nvSpPr>
            <p:cNvPr id="55" name="任意多边形: 形状 54"/>
            <p:cNvSpPr/>
            <p:nvPr/>
          </p:nvSpPr>
          <p:spPr>
            <a:xfrm rot="20734800">
              <a:off x="678547" y="4923413"/>
              <a:ext cx="1165905" cy="766043"/>
            </a:xfrm>
            <a:custGeom>
              <a:avLst/>
              <a:gdLst>
                <a:gd name="connsiteX0" fmla="*/ 0 w 1165905"/>
                <a:gd name="connsiteY0" fmla="*/ 0 h 766043"/>
                <a:gd name="connsiteX1" fmla="*/ 1165905 w 1165905"/>
                <a:gd name="connsiteY1" fmla="*/ 0 h 766043"/>
                <a:gd name="connsiteX2" fmla="*/ 1165905 w 1165905"/>
                <a:gd name="connsiteY2" fmla="*/ 766044 h 766043"/>
                <a:gd name="connsiteX3" fmla="*/ 0 w 1165905"/>
                <a:gd name="connsiteY3" fmla="*/ 766044 h 766043"/>
              </a:gdLst>
              <a:ahLst/>
              <a:cxnLst>
                <a:cxn ang="0">
                  <a:pos x="connsiteX0" y="connsiteY0"/>
                </a:cxn>
                <a:cxn ang="0">
                  <a:pos x="connsiteX1" y="connsiteY1"/>
                </a:cxn>
                <a:cxn ang="0">
                  <a:pos x="connsiteX2" y="connsiteY2"/>
                </a:cxn>
                <a:cxn ang="0">
                  <a:pos x="connsiteX3" y="connsiteY3"/>
                </a:cxn>
              </a:cxnLst>
              <a:rect l="l" t="t" r="r" b="b"/>
              <a:pathLst>
                <a:path w="1165905" h="766043">
                  <a:moveTo>
                    <a:pt x="0" y="0"/>
                  </a:moveTo>
                  <a:lnTo>
                    <a:pt x="1165905" y="0"/>
                  </a:lnTo>
                  <a:lnTo>
                    <a:pt x="1165905" y="766044"/>
                  </a:lnTo>
                  <a:lnTo>
                    <a:pt x="0" y="766044"/>
                  </a:lnTo>
                  <a:close/>
                </a:path>
              </a:pathLst>
            </a:custGeom>
            <a:solidFill>
              <a:srgbClr val="FFFFFF"/>
            </a:solidFill>
            <a:ln w="5292" cap="flat">
              <a:noFill/>
              <a:prstDash val="solid"/>
              <a:miter/>
            </a:ln>
          </p:spPr>
          <p:txBody>
            <a:bodyPr rtlCol="0" anchor="ctr"/>
            <a:lstStyle/>
            <a:p>
              <a:endParaRPr lang="zh-CN" altLang="en-US"/>
            </a:p>
          </p:txBody>
        </p:sp>
        <p:sp>
          <p:nvSpPr>
            <p:cNvPr id="57" name="任意多边形: 形状 56"/>
            <p:cNvSpPr/>
            <p:nvPr/>
          </p:nvSpPr>
          <p:spPr>
            <a:xfrm>
              <a:off x="1088413" y="6906162"/>
              <a:ext cx="116686" cy="116686"/>
            </a:xfrm>
            <a:custGeom>
              <a:avLst/>
              <a:gdLst>
                <a:gd name="connsiteX0" fmla="*/ 116686 w 116686"/>
                <a:gd name="connsiteY0" fmla="*/ 58343 h 116686"/>
                <a:gd name="connsiteX1" fmla="*/ 58343 w 116686"/>
                <a:gd name="connsiteY1" fmla="*/ 116686 h 116686"/>
                <a:gd name="connsiteX2" fmla="*/ 0 w 116686"/>
                <a:gd name="connsiteY2" fmla="*/ 58343 h 116686"/>
                <a:gd name="connsiteX3" fmla="*/ 58343 w 116686"/>
                <a:gd name="connsiteY3" fmla="*/ 0 h 116686"/>
                <a:gd name="connsiteX4" fmla="*/ 116686 w 116686"/>
                <a:gd name="connsiteY4" fmla="*/ 58343 h 116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686" h="116686">
                  <a:moveTo>
                    <a:pt x="116686" y="58343"/>
                  </a:moveTo>
                  <a:cubicBezTo>
                    <a:pt x="116686" y="90565"/>
                    <a:pt x="90565" y="116686"/>
                    <a:pt x="58343" y="116686"/>
                  </a:cubicBezTo>
                  <a:cubicBezTo>
                    <a:pt x="26121" y="116686"/>
                    <a:pt x="0" y="90565"/>
                    <a:pt x="0" y="58343"/>
                  </a:cubicBezTo>
                  <a:cubicBezTo>
                    <a:pt x="0" y="26121"/>
                    <a:pt x="26121" y="0"/>
                    <a:pt x="58343" y="0"/>
                  </a:cubicBezTo>
                  <a:cubicBezTo>
                    <a:pt x="90565" y="0"/>
                    <a:pt x="116686" y="26121"/>
                    <a:pt x="116686" y="58343"/>
                  </a:cubicBezTo>
                  <a:close/>
                </a:path>
              </a:pathLst>
            </a:custGeom>
            <a:solidFill>
              <a:schemeClr val="accent1">
                <a:lumMod val="60000"/>
                <a:lumOff val="40000"/>
              </a:schemeClr>
            </a:solidFill>
            <a:ln w="5292" cap="flat">
              <a:noFill/>
              <a:prstDash val="solid"/>
              <a:miter/>
            </a:ln>
          </p:spPr>
          <p:txBody>
            <a:bodyPr rtlCol="0" anchor="ctr"/>
            <a:lstStyle/>
            <a:p>
              <a:endParaRPr lang="zh-CN" altLang="en-US"/>
            </a:p>
          </p:txBody>
        </p:sp>
        <p:sp>
          <p:nvSpPr>
            <p:cNvPr id="58" name="任意多边形: 形状 57"/>
            <p:cNvSpPr/>
            <p:nvPr/>
          </p:nvSpPr>
          <p:spPr>
            <a:xfrm rot="20734800">
              <a:off x="1268402" y="6784527"/>
              <a:ext cx="965629" cy="48955"/>
            </a:xfrm>
            <a:custGeom>
              <a:avLst/>
              <a:gdLst>
                <a:gd name="connsiteX0" fmla="*/ 0 w 965629"/>
                <a:gd name="connsiteY0" fmla="*/ 0 h 48955"/>
                <a:gd name="connsiteX1" fmla="*/ 965630 w 965629"/>
                <a:gd name="connsiteY1" fmla="*/ 0 h 48955"/>
                <a:gd name="connsiteX2" fmla="*/ 965630 w 965629"/>
                <a:gd name="connsiteY2" fmla="*/ 48955 h 48955"/>
                <a:gd name="connsiteX3" fmla="*/ 0 w 965629"/>
                <a:gd name="connsiteY3" fmla="*/ 48955 h 48955"/>
              </a:gdLst>
              <a:ahLst/>
              <a:cxnLst>
                <a:cxn ang="0">
                  <a:pos x="connsiteX0" y="connsiteY0"/>
                </a:cxn>
                <a:cxn ang="0">
                  <a:pos x="connsiteX1" y="connsiteY1"/>
                </a:cxn>
                <a:cxn ang="0">
                  <a:pos x="connsiteX2" y="connsiteY2"/>
                </a:cxn>
                <a:cxn ang="0">
                  <a:pos x="connsiteX3" y="connsiteY3"/>
                </a:cxn>
              </a:cxnLst>
              <a:rect l="l" t="t" r="r" b="b"/>
              <a:pathLst>
                <a:path w="965629" h="48955">
                  <a:moveTo>
                    <a:pt x="0" y="0"/>
                  </a:moveTo>
                  <a:lnTo>
                    <a:pt x="965630" y="0"/>
                  </a:lnTo>
                  <a:lnTo>
                    <a:pt x="965630" y="48955"/>
                  </a:lnTo>
                  <a:lnTo>
                    <a:pt x="0" y="48955"/>
                  </a:lnTo>
                  <a:close/>
                </a:path>
              </a:pathLst>
            </a:custGeom>
            <a:solidFill>
              <a:schemeClr val="accent1">
                <a:lumMod val="60000"/>
                <a:lumOff val="40000"/>
              </a:schemeClr>
            </a:solidFill>
            <a:ln w="5292" cap="flat">
              <a:noFill/>
              <a:prstDash val="solid"/>
              <a:miter/>
            </a:ln>
          </p:spPr>
          <p:txBody>
            <a:bodyPr rtlCol="0" anchor="ctr"/>
            <a:lstStyle/>
            <a:p>
              <a:endParaRPr lang="zh-CN" altLang="en-US"/>
            </a:p>
          </p:txBody>
        </p:sp>
        <p:sp>
          <p:nvSpPr>
            <p:cNvPr id="59" name="任意多边形: 形状 58"/>
            <p:cNvSpPr/>
            <p:nvPr/>
          </p:nvSpPr>
          <p:spPr>
            <a:xfrm rot="20734800">
              <a:off x="948371" y="5972888"/>
              <a:ext cx="1165905" cy="766043"/>
            </a:xfrm>
            <a:custGeom>
              <a:avLst/>
              <a:gdLst>
                <a:gd name="connsiteX0" fmla="*/ 0 w 1165905"/>
                <a:gd name="connsiteY0" fmla="*/ 0 h 766043"/>
                <a:gd name="connsiteX1" fmla="*/ 1165905 w 1165905"/>
                <a:gd name="connsiteY1" fmla="*/ 0 h 766043"/>
                <a:gd name="connsiteX2" fmla="*/ 1165905 w 1165905"/>
                <a:gd name="connsiteY2" fmla="*/ 766044 h 766043"/>
                <a:gd name="connsiteX3" fmla="*/ 0 w 1165905"/>
                <a:gd name="connsiteY3" fmla="*/ 766044 h 766043"/>
              </a:gdLst>
              <a:ahLst/>
              <a:cxnLst>
                <a:cxn ang="0">
                  <a:pos x="connsiteX0" y="connsiteY0"/>
                </a:cxn>
                <a:cxn ang="0">
                  <a:pos x="connsiteX1" y="connsiteY1"/>
                </a:cxn>
                <a:cxn ang="0">
                  <a:pos x="connsiteX2" y="connsiteY2"/>
                </a:cxn>
                <a:cxn ang="0">
                  <a:pos x="connsiteX3" y="connsiteY3"/>
                </a:cxn>
              </a:cxnLst>
              <a:rect l="l" t="t" r="r" b="b"/>
              <a:pathLst>
                <a:path w="1165905" h="766043">
                  <a:moveTo>
                    <a:pt x="0" y="0"/>
                  </a:moveTo>
                  <a:lnTo>
                    <a:pt x="1165905" y="0"/>
                  </a:lnTo>
                  <a:lnTo>
                    <a:pt x="1165905" y="766044"/>
                  </a:lnTo>
                  <a:lnTo>
                    <a:pt x="0" y="766044"/>
                  </a:lnTo>
                  <a:close/>
                </a:path>
              </a:pathLst>
            </a:custGeom>
            <a:solidFill>
              <a:srgbClr val="FFFFFF"/>
            </a:solidFill>
            <a:ln w="5292" cap="flat">
              <a:noFill/>
              <a:prstDash val="solid"/>
              <a:miter/>
            </a:ln>
          </p:spPr>
          <p:txBody>
            <a:bodyPr rtlCol="0" anchor="ctr"/>
            <a:lstStyle/>
            <a:p>
              <a:endParaRPr lang="zh-CN" altLang="en-US"/>
            </a:p>
          </p:txBody>
        </p:sp>
        <p:sp>
          <p:nvSpPr>
            <p:cNvPr id="123" name="任意多边形: 形状 122"/>
            <p:cNvSpPr/>
            <p:nvPr/>
          </p:nvSpPr>
          <p:spPr>
            <a:xfrm>
              <a:off x="2335309" y="5086974"/>
              <a:ext cx="292987" cy="253686"/>
            </a:xfrm>
            <a:custGeom>
              <a:avLst/>
              <a:gdLst>
                <a:gd name="connsiteX0" fmla="*/ 292988 w 292987"/>
                <a:gd name="connsiteY0" fmla="*/ 0 h 253686"/>
                <a:gd name="connsiteX1" fmla="*/ 0 w 292987"/>
                <a:gd name="connsiteY1" fmla="*/ 0 h 253686"/>
                <a:gd name="connsiteX2" fmla="*/ 146494 w 292987"/>
                <a:gd name="connsiteY2" fmla="*/ 253686 h 253686"/>
                <a:gd name="connsiteX3" fmla="*/ 292988 w 292987"/>
                <a:gd name="connsiteY3" fmla="*/ 0 h 253686"/>
              </a:gdLst>
              <a:ahLst/>
              <a:cxnLst>
                <a:cxn ang="0">
                  <a:pos x="connsiteX0" y="connsiteY0"/>
                </a:cxn>
                <a:cxn ang="0">
                  <a:pos x="connsiteX1" y="connsiteY1"/>
                </a:cxn>
                <a:cxn ang="0">
                  <a:pos x="connsiteX2" y="connsiteY2"/>
                </a:cxn>
                <a:cxn ang="0">
                  <a:pos x="connsiteX3" y="connsiteY3"/>
                </a:cxn>
              </a:cxnLst>
              <a:rect l="l" t="t" r="r" b="b"/>
              <a:pathLst>
                <a:path w="292987" h="253686">
                  <a:moveTo>
                    <a:pt x="292988" y="0"/>
                  </a:moveTo>
                  <a:lnTo>
                    <a:pt x="0" y="0"/>
                  </a:lnTo>
                  <a:lnTo>
                    <a:pt x="146494" y="253686"/>
                  </a:lnTo>
                  <a:lnTo>
                    <a:pt x="292988" y="0"/>
                  </a:lnTo>
                  <a:close/>
                </a:path>
              </a:pathLst>
            </a:custGeom>
            <a:noFill/>
            <a:ln w="10583" cap="rnd">
              <a:solidFill>
                <a:schemeClr val="accent1"/>
              </a:solidFill>
              <a:prstDash val="solid"/>
              <a:round/>
            </a:ln>
          </p:spPr>
          <p:txBody>
            <a:bodyPr rtlCol="0" anchor="ctr"/>
            <a:lstStyle/>
            <a:p>
              <a:endParaRPr lang="zh-CN" altLang="en-US" dirty="0"/>
            </a:p>
          </p:txBody>
        </p:sp>
        <p:sp>
          <p:nvSpPr>
            <p:cNvPr id="124" name="任意多边形: 形状 123"/>
            <p:cNvSpPr/>
            <p:nvPr/>
          </p:nvSpPr>
          <p:spPr>
            <a:xfrm rot="1967399">
              <a:off x="-801905" y="5412078"/>
              <a:ext cx="124747" cy="245995"/>
            </a:xfrm>
            <a:custGeom>
              <a:avLst/>
              <a:gdLst>
                <a:gd name="connsiteX0" fmla="*/ 0 w 124747"/>
                <a:gd name="connsiteY0" fmla="*/ 0 h 245995"/>
                <a:gd name="connsiteX1" fmla="*/ 124748 w 124747"/>
                <a:gd name="connsiteY1" fmla="*/ 0 h 245995"/>
                <a:gd name="connsiteX2" fmla="*/ 124748 w 124747"/>
                <a:gd name="connsiteY2" fmla="*/ 245995 h 245995"/>
                <a:gd name="connsiteX3" fmla="*/ 0 w 124747"/>
                <a:gd name="connsiteY3" fmla="*/ 245995 h 245995"/>
              </a:gdLst>
              <a:ahLst/>
              <a:cxnLst>
                <a:cxn ang="0">
                  <a:pos x="connsiteX0" y="connsiteY0"/>
                </a:cxn>
                <a:cxn ang="0">
                  <a:pos x="connsiteX1" y="connsiteY1"/>
                </a:cxn>
                <a:cxn ang="0">
                  <a:pos x="connsiteX2" y="connsiteY2"/>
                </a:cxn>
                <a:cxn ang="0">
                  <a:pos x="connsiteX3" y="connsiteY3"/>
                </a:cxn>
              </a:cxnLst>
              <a:rect l="l" t="t" r="r" b="b"/>
              <a:pathLst>
                <a:path w="124747" h="245995">
                  <a:moveTo>
                    <a:pt x="0" y="0"/>
                  </a:moveTo>
                  <a:lnTo>
                    <a:pt x="124748" y="0"/>
                  </a:lnTo>
                  <a:lnTo>
                    <a:pt x="124748" y="245995"/>
                  </a:lnTo>
                  <a:lnTo>
                    <a:pt x="0" y="245995"/>
                  </a:lnTo>
                  <a:close/>
                </a:path>
              </a:pathLst>
            </a:custGeom>
            <a:noFill/>
            <a:ln w="10583" cap="rnd">
              <a:solidFill>
                <a:schemeClr val="accent1">
                  <a:lumMod val="40000"/>
                  <a:lumOff val="60000"/>
                </a:schemeClr>
              </a:solidFill>
              <a:prstDash val="solid"/>
              <a:round/>
            </a:ln>
          </p:spPr>
          <p:txBody>
            <a:bodyPr rtlCol="0" anchor="ctr"/>
            <a:lstStyle/>
            <a:p>
              <a:endParaRPr lang="zh-CN" altLang="en-US"/>
            </a:p>
          </p:txBody>
        </p:sp>
        <p:sp>
          <p:nvSpPr>
            <p:cNvPr id="125" name="任意多边形: 形状 124"/>
            <p:cNvSpPr/>
            <p:nvPr/>
          </p:nvSpPr>
          <p:spPr>
            <a:xfrm rot="1198800">
              <a:off x="927639" y="7796985"/>
              <a:ext cx="719475" cy="1351648"/>
            </a:xfrm>
            <a:custGeom>
              <a:avLst/>
              <a:gdLst>
                <a:gd name="connsiteX0" fmla="*/ 0 w 719475"/>
                <a:gd name="connsiteY0" fmla="*/ 0 h 1351648"/>
                <a:gd name="connsiteX1" fmla="*/ 719475 w 719475"/>
                <a:gd name="connsiteY1" fmla="*/ 0 h 1351648"/>
                <a:gd name="connsiteX2" fmla="*/ 719475 w 719475"/>
                <a:gd name="connsiteY2" fmla="*/ 1351649 h 1351648"/>
                <a:gd name="connsiteX3" fmla="*/ 0 w 719475"/>
                <a:gd name="connsiteY3" fmla="*/ 1351649 h 1351648"/>
              </a:gdLst>
              <a:ahLst/>
              <a:cxnLst>
                <a:cxn ang="0">
                  <a:pos x="connsiteX0" y="connsiteY0"/>
                </a:cxn>
                <a:cxn ang="0">
                  <a:pos x="connsiteX1" y="connsiteY1"/>
                </a:cxn>
                <a:cxn ang="0">
                  <a:pos x="connsiteX2" y="connsiteY2"/>
                </a:cxn>
                <a:cxn ang="0">
                  <a:pos x="connsiteX3" y="connsiteY3"/>
                </a:cxn>
              </a:cxnLst>
              <a:rect l="l" t="t" r="r" b="b"/>
              <a:pathLst>
                <a:path w="719475" h="1351648">
                  <a:moveTo>
                    <a:pt x="0" y="0"/>
                  </a:moveTo>
                  <a:lnTo>
                    <a:pt x="719475" y="0"/>
                  </a:lnTo>
                  <a:lnTo>
                    <a:pt x="719475" y="1351649"/>
                  </a:lnTo>
                  <a:lnTo>
                    <a:pt x="0" y="1351649"/>
                  </a:lnTo>
                  <a:close/>
                </a:path>
              </a:pathLst>
            </a:custGeom>
            <a:solidFill>
              <a:schemeClr val="accent1">
                <a:lumMod val="40000"/>
                <a:lumOff val="60000"/>
              </a:schemeClr>
            </a:solidFill>
            <a:ln w="5292" cap="flat">
              <a:noFill/>
              <a:prstDash val="solid"/>
              <a:miter/>
            </a:ln>
          </p:spPr>
          <p:txBody>
            <a:bodyPr rtlCol="0" anchor="ctr"/>
            <a:lstStyle/>
            <a:p>
              <a:endParaRPr lang="zh-CN" altLang="en-US"/>
            </a:p>
          </p:txBody>
        </p:sp>
        <p:sp>
          <p:nvSpPr>
            <p:cNvPr id="126" name="任意多边形: 形状 125"/>
            <p:cNvSpPr/>
            <p:nvPr/>
          </p:nvSpPr>
          <p:spPr>
            <a:xfrm>
              <a:off x="1023918" y="7616940"/>
              <a:ext cx="245677" cy="245677"/>
            </a:xfrm>
            <a:custGeom>
              <a:avLst/>
              <a:gdLst>
                <a:gd name="connsiteX0" fmla="*/ 245677 w 245677"/>
                <a:gd name="connsiteY0" fmla="*/ 122839 h 245677"/>
                <a:gd name="connsiteX1" fmla="*/ 122839 w 245677"/>
                <a:gd name="connsiteY1" fmla="*/ 245677 h 245677"/>
                <a:gd name="connsiteX2" fmla="*/ 0 w 245677"/>
                <a:gd name="connsiteY2" fmla="*/ 122839 h 245677"/>
                <a:gd name="connsiteX3" fmla="*/ 122839 w 245677"/>
                <a:gd name="connsiteY3" fmla="*/ 0 h 245677"/>
                <a:gd name="connsiteX4" fmla="*/ 245677 w 245677"/>
                <a:gd name="connsiteY4" fmla="*/ 122839 h 245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677" h="245677">
                  <a:moveTo>
                    <a:pt x="245677" y="122839"/>
                  </a:moveTo>
                  <a:cubicBezTo>
                    <a:pt x="245677" y="190680"/>
                    <a:pt x="190680" y="245677"/>
                    <a:pt x="122839" y="245677"/>
                  </a:cubicBezTo>
                  <a:cubicBezTo>
                    <a:pt x="54997" y="245677"/>
                    <a:pt x="0" y="190680"/>
                    <a:pt x="0" y="122839"/>
                  </a:cubicBezTo>
                  <a:cubicBezTo>
                    <a:pt x="0" y="54997"/>
                    <a:pt x="54997" y="0"/>
                    <a:pt x="122839" y="0"/>
                  </a:cubicBezTo>
                  <a:cubicBezTo>
                    <a:pt x="190680" y="0"/>
                    <a:pt x="245677" y="54997"/>
                    <a:pt x="245677" y="122839"/>
                  </a:cubicBezTo>
                  <a:close/>
                </a:path>
              </a:pathLst>
            </a:custGeom>
            <a:noFill/>
            <a:ln w="10583" cap="rnd">
              <a:solidFill>
                <a:srgbClr val="B6C6FC"/>
              </a:solidFill>
              <a:prstDash val="solid"/>
              <a:round/>
            </a:ln>
          </p:spPr>
          <p:txBody>
            <a:bodyPr rtlCol="0" anchor="ctr"/>
            <a:lstStyle/>
            <a:p>
              <a:endParaRPr lang="zh-CN" altLang="en-US"/>
            </a:p>
          </p:txBody>
        </p:sp>
        <p:sp>
          <p:nvSpPr>
            <p:cNvPr id="127" name="任意多边形: 形状 126"/>
            <p:cNvSpPr/>
            <p:nvPr/>
          </p:nvSpPr>
          <p:spPr>
            <a:xfrm>
              <a:off x="2783225" y="7114765"/>
              <a:ext cx="408507" cy="458788"/>
            </a:xfrm>
            <a:custGeom>
              <a:avLst/>
              <a:gdLst>
                <a:gd name="connsiteX0" fmla="*/ 22330 w 408507"/>
                <a:gd name="connsiteY0" fmla="*/ 0 h 458788"/>
                <a:gd name="connsiteX1" fmla="*/ 0 w 408507"/>
                <a:gd name="connsiteY1" fmla="*/ 458788 h 458788"/>
                <a:gd name="connsiteX2" fmla="*/ 408507 w 408507"/>
                <a:gd name="connsiteY2" fmla="*/ 248700 h 458788"/>
                <a:gd name="connsiteX3" fmla="*/ 22330 w 408507"/>
                <a:gd name="connsiteY3" fmla="*/ 0 h 458788"/>
              </a:gdLst>
              <a:ahLst/>
              <a:cxnLst>
                <a:cxn ang="0">
                  <a:pos x="connsiteX0" y="connsiteY0"/>
                </a:cxn>
                <a:cxn ang="0">
                  <a:pos x="connsiteX1" y="connsiteY1"/>
                </a:cxn>
                <a:cxn ang="0">
                  <a:pos x="connsiteX2" y="connsiteY2"/>
                </a:cxn>
                <a:cxn ang="0">
                  <a:pos x="connsiteX3" y="connsiteY3"/>
                </a:cxn>
              </a:cxnLst>
              <a:rect l="l" t="t" r="r" b="b"/>
              <a:pathLst>
                <a:path w="408507" h="458788">
                  <a:moveTo>
                    <a:pt x="22330" y="0"/>
                  </a:moveTo>
                  <a:lnTo>
                    <a:pt x="0" y="458788"/>
                  </a:lnTo>
                  <a:lnTo>
                    <a:pt x="408507" y="248700"/>
                  </a:lnTo>
                  <a:lnTo>
                    <a:pt x="22330" y="0"/>
                  </a:lnTo>
                  <a:close/>
                </a:path>
              </a:pathLst>
            </a:custGeom>
            <a:solidFill>
              <a:schemeClr val="accent1">
                <a:lumMod val="20000"/>
                <a:lumOff val="80000"/>
              </a:schemeClr>
            </a:solidFill>
            <a:ln w="5292" cap="flat">
              <a:noFill/>
              <a:prstDash val="solid"/>
              <a:miter/>
            </a:ln>
          </p:spPr>
          <p:txBody>
            <a:bodyPr rtlCol="0" anchor="ctr"/>
            <a:lstStyle/>
            <a:p>
              <a:endParaRPr lang="zh-CN" altLang="en-US"/>
            </a:p>
          </p:txBody>
        </p:sp>
      </p:grpSp>
      <p:grpSp>
        <p:nvGrpSpPr>
          <p:cNvPr id="3" name="组合 2"/>
          <p:cNvGrpSpPr/>
          <p:nvPr/>
        </p:nvGrpSpPr>
        <p:grpSpPr>
          <a:xfrm>
            <a:off x="7634710" y="2020687"/>
            <a:ext cx="3655060" cy="3308478"/>
            <a:chOff x="5147078" y="1357706"/>
            <a:chExt cx="4861981" cy="4400955"/>
          </a:xfrm>
        </p:grpSpPr>
        <p:sp>
          <p:nvSpPr>
            <p:cNvPr id="4" name="任意多边形: 形状 3"/>
            <p:cNvSpPr/>
            <p:nvPr/>
          </p:nvSpPr>
          <p:spPr>
            <a:xfrm>
              <a:off x="5356607" y="4026172"/>
              <a:ext cx="238995" cy="154272"/>
            </a:xfrm>
            <a:custGeom>
              <a:avLst/>
              <a:gdLst>
                <a:gd name="connsiteX0" fmla="*/ 238995 w 238995"/>
                <a:gd name="connsiteY0" fmla="*/ 132143 h 154272"/>
                <a:gd name="connsiteX1" fmla="*/ 38952 w 238995"/>
                <a:gd name="connsiteY1" fmla="*/ 7115 h 154272"/>
                <a:gd name="connsiteX2" fmla="*/ 62394 w 238995"/>
                <a:gd name="connsiteY2" fmla="*/ 154272 h 154272"/>
              </a:gdLst>
              <a:ahLst/>
              <a:cxnLst>
                <a:cxn ang="0">
                  <a:pos x="connsiteX0" y="connsiteY0"/>
                </a:cxn>
                <a:cxn ang="0">
                  <a:pos x="connsiteX1" y="connsiteY1"/>
                </a:cxn>
                <a:cxn ang="0">
                  <a:pos x="connsiteX2" y="connsiteY2"/>
                </a:cxn>
              </a:cxnLst>
              <a:rect l="l" t="t" r="r" b="b"/>
              <a:pathLst>
                <a:path w="238995" h="154272">
                  <a:moveTo>
                    <a:pt x="238995" y="132143"/>
                  </a:moveTo>
                  <a:cubicBezTo>
                    <a:pt x="195236" y="119640"/>
                    <a:pt x="63957" y="38372"/>
                    <a:pt x="38952" y="7115"/>
                  </a:cubicBezTo>
                  <a:cubicBezTo>
                    <a:pt x="13946" y="-24142"/>
                    <a:pt x="-45442" y="51688"/>
                    <a:pt x="62394" y="154272"/>
                  </a:cubicBezTo>
                </a:path>
              </a:pathLst>
            </a:custGeom>
            <a:solidFill>
              <a:srgbClr val="FFFFFF"/>
            </a:solidFill>
            <a:ln w="6242" cap="flat">
              <a:noFill/>
              <a:prstDash val="solid"/>
              <a:miter/>
            </a:ln>
          </p:spPr>
          <p:txBody>
            <a:bodyPr rtlCol="0" anchor="ctr"/>
            <a:lstStyle/>
            <a:p>
              <a:endParaRPr lang="zh-CN" altLang="en-US"/>
            </a:p>
          </p:txBody>
        </p:sp>
        <p:sp>
          <p:nvSpPr>
            <p:cNvPr id="5" name="任意多边形: 形状 4"/>
            <p:cNvSpPr/>
            <p:nvPr/>
          </p:nvSpPr>
          <p:spPr>
            <a:xfrm>
              <a:off x="5306596" y="3976161"/>
              <a:ext cx="238995" cy="154272"/>
            </a:xfrm>
            <a:custGeom>
              <a:avLst/>
              <a:gdLst>
                <a:gd name="connsiteX0" fmla="*/ 238995 w 238995"/>
                <a:gd name="connsiteY0" fmla="*/ 132143 h 154272"/>
                <a:gd name="connsiteX1" fmla="*/ 38952 w 238995"/>
                <a:gd name="connsiteY1" fmla="*/ 7115 h 154272"/>
                <a:gd name="connsiteX2" fmla="*/ 62394 w 238995"/>
                <a:gd name="connsiteY2" fmla="*/ 154272 h 154272"/>
              </a:gdLst>
              <a:ahLst/>
              <a:cxnLst>
                <a:cxn ang="0">
                  <a:pos x="connsiteX0" y="connsiteY0"/>
                </a:cxn>
                <a:cxn ang="0">
                  <a:pos x="connsiteX1" y="connsiteY1"/>
                </a:cxn>
                <a:cxn ang="0">
                  <a:pos x="connsiteX2" y="connsiteY2"/>
                </a:cxn>
              </a:cxnLst>
              <a:rect l="l" t="t" r="r" b="b"/>
              <a:pathLst>
                <a:path w="238995" h="154272">
                  <a:moveTo>
                    <a:pt x="238995" y="132143"/>
                  </a:moveTo>
                  <a:cubicBezTo>
                    <a:pt x="195236" y="119640"/>
                    <a:pt x="63957" y="38372"/>
                    <a:pt x="38952" y="7115"/>
                  </a:cubicBezTo>
                  <a:cubicBezTo>
                    <a:pt x="13946" y="-24141"/>
                    <a:pt x="-45442" y="51688"/>
                    <a:pt x="62394" y="154272"/>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6" name="任意多边形: 形状 5"/>
            <p:cNvSpPr/>
            <p:nvPr/>
          </p:nvSpPr>
          <p:spPr>
            <a:xfrm>
              <a:off x="5848006" y="4072661"/>
              <a:ext cx="247704" cy="279445"/>
            </a:xfrm>
            <a:custGeom>
              <a:avLst/>
              <a:gdLst>
                <a:gd name="connsiteX0" fmla="*/ 247705 w 247704"/>
                <a:gd name="connsiteY0" fmla="*/ 279446 h 279445"/>
                <a:gd name="connsiteX1" fmla="*/ 91421 w 247704"/>
                <a:gd name="connsiteY1" fmla="*/ 35643 h 279445"/>
                <a:gd name="connsiteX2" fmla="*/ 27532 w 247704"/>
                <a:gd name="connsiteY2" fmla="*/ 279446 h 279445"/>
              </a:gdLst>
              <a:ahLst/>
              <a:cxnLst>
                <a:cxn ang="0">
                  <a:pos x="connsiteX0" y="connsiteY0"/>
                </a:cxn>
                <a:cxn ang="0">
                  <a:pos x="connsiteX1" y="connsiteY1"/>
                </a:cxn>
                <a:cxn ang="0">
                  <a:pos x="connsiteX2" y="connsiteY2"/>
                </a:cxn>
              </a:cxnLst>
              <a:rect l="l" t="t" r="r" b="b"/>
              <a:pathLst>
                <a:path w="247704" h="279445">
                  <a:moveTo>
                    <a:pt x="247705" y="279446"/>
                  </a:moveTo>
                  <a:cubicBezTo>
                    <a:pt x="216448" y="241937"/>
                    <a:pt x="110175" y="85653"/>
                    <a:pt x="91421" y="35643"/>
                  </a:cubicBezTo>
                  <a:cubicBezTo>
                    <a:pt x="72667" y="-14368"/>
                    <a:pt x="-55048" y="-64379"/>
                    <a:pt x="27532" y="279446"/>
                  </a:cubicBezTo>
                </a:path>
              </a:pathLst>
            </a:custGeom>
            <a:solidFill>
              <a:srgbClr val="FFFFFF"/>
            </a:solidFill>
            <a:ln w="6242" cap="flat">
              <a:noFill/>
              <a:prstDash val="solid"/>
              <a:miter/>
            </a:ln>
          </p:spPr>
          <p:txBody>
            <a:bodyPr rtlCol="0" anchor="ctr"/>
            <a:lstStyle/>
            <a:p>
              <a:endParaRPr lang="zh-CN" altLang="en-US"/>
            </a:p>
          </p:txBody>
        </p:sp>
        <p:sp>
          <p:nvSpPr>
            <p:cNvPr id="7" name="任意多边形: 形状 6"/>
            <p:cNvSpPr/>
            <p:nvPr/>
          </p:nvSpPr>
          <p:spPr>
            <a:xfrm>
              <a:off x="5785494" y="4010157"/>
              <a:ext cx="247703" cy="279435"/>
            </a:xfrm>
            <a:custGeom>
              <a:avLst/>
              <a:gdLst>
                <a:gd name="connsiteX0" fmla="*/ 247703 w 247703"/>
                <a:gd name="connsiteY0" fmla="*/ 279435 h 279435"/>
                <a:gd name="connsiteX1" fmla="*/ 91420 w 247703"/>
                <a:gd name="connsiteY1" fmla="*/ 35632 h 279435"/>
                <a:gd name="connsiteX2" fmla="*/ 4463 w 247703"/>
                <a:gd name="connsiteY2" fmla="*/ 158159 h 279435"/>
              </a:gdLst>
              <a:ahLst/>
              <a:cxnLst>
                <a:cxn ang="0">
                  <a:pos x="connsiteX0" y="connsiteY0"/>
                </a:cxn>
                <a:cxn ang="0">
                  <a:pos x="connsiteX1" y="connsiteY1"/>
                </a:cxn>
                <a:cxn ang="0">
                  <a:pos x="connsiteX2" y="connsiteY2"/>
                </a:cxn>
              </a:cxnLst>
              <a:rect l="l" t="t" r="r" b="b"/>
              <a:pathLst>
                <a:path w="247703" h="279435">
                  <a:moveTo>
                    <a:pt x="247703" y="279435"/>
                  </a:moveTo>
                  <a:cubicBezTo>
                    <a:pt x="216447" y="241927"/>
                    <a:pt x="110174" y="85643"/>
                    <a:pt x="91420" y="35632"/>
                  </a:cubicBezTo>
                  <a:cubicBezTo>
                    <a:pt x="75229" y="-7440"/>
                    <a:pt x="-21730" y="-50512"/>
                    <a:pt x="4463" y="158159"/>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8" name="任意多边形: 形状 7"/>
            <p:cNvSpPr/>
            <p:nvPr/>
          </p:nvSpPr>
          <p:spPr>
            <a:xfrm>
              <a:off x="5209610" y="4126854"/>
              <a:ext cx="2073858" cy="1631807"/>
            </a:xfrm>
            <a:custGeom>
              <a:avLst/>
              <a:gdLst>
                <a:gd name="connsiteX0" fmla="*/ 1582377 w 2073858"/>
                <a:gd name="connsiteY0" fmla="*/ 792625 h 1631807"/>
                <a:gd name="connsiteX1" fmla="*/ 1367455 w 2073858"/>
                <a:gd name="connsiteY1" fmla="*/ 1200463 h 1631807"/>
                <a:gd name="connsiteX2" fmla="*/ 923609 w 2073858"/>
                <a:gd name="connsiteY2" fmla="*/ 325273 h 1631807"/>
                <a:gd name="connsiteX3" fmla="*/ 85927 w 2073858"/>
                <a:gd name="connsiteY3" fmla="*/ 6454 h 1631807"/>
                <a:gd name="connsiteX4" fmla="*/ 160944 w 2073858"/>
                <a:gd name="connsiteY4" fmla="*/ 206498 h 1631807"/>
                <a:gd name="connsiteX5" fmla="*/ 736068 w 2073858"/>
                <a:gd name="connsiteY5" fmla="*/ 600333 h 1631807"/>
                <a:gd name="connsiteX6" fmla="*/ 992374 w 2073858"/>
                <a:gd name="connsiteY6" fmla="*/ 1631807 h 1631807"/>
                <a:gd name="connsiteX7" fmla="*/ 1830806 w 2073858"/>
                <a:gd name="connsiteY7" fmla="*/ 1631807 h 1631807"/>
                <a:gd name="connsiteX8" fmla="*/ 2073859 w 2073858"/>
                <a:gd name="connsiteY8" fmla="*/ 1019174 h 1631807"/>
                <a:gd name="connsiteX9" fmla="*/ 1582377 w 2073858"/>
                <a:gd name="connsiteY9" fmla="*/ 792625 h 163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3858" h="1631807">
                  <a:moveTo>
                    <a:pt x="1582377" y="792625"/>
                  </a:moveTo>
                  <a:cubicBezTo>
                    <a:pt x="1542493" y="875393"/>
                    <a:pt x="1367455" y="1200463"/>
                    <a:pt x="1367455" y="1200463"/>
                  </a:cubicBezTo>
                  <a:cubicBezTo>
                    <a:pt x="1367455" y="1200463"/>
                    <a:pt x="967369" y="344028"/>
                    <a:pt x="923609" y="325273"/>
                  </a:cubicBezTo>
                  <a:cubicBezTo>
                    <a:pt x="879850" y="306519"/>
                    <a:pt x="210954" y="75219"/>
                    <a:pt x="85927" y="6454"/>
                  </a:cubicBezTo>
                  <a:cubicBezTo>
                    <a:pt x="35917" y="-18551"/>
                    <a:pt x="-114116" y="25208"/>
                    <a:pt x="160944" y="206498"/>
                  </a:cubicBezTo>
                  <a:cubicBezTo>
                    <a:pt x="436003" y="387787"/>
                    <a:pt x="704812" y="537820"/>
                    <a:pt x="736068" y="600333"/>
                  </a:cubicBezTo>
                  <a:cubicBezTo>
                    <a:pt x="767325" y="662847"/>
                    <a:pt x="992374" y="1631807"/>
                    <a:pt x="992374" y="1631807"/>
                  </a:cubicBezTo>
                  <a:lnTo>
                    <a:pt x="1830806" y="1631807"/>
                  </a:lnTo>
                  <a:cubicBezTo>
                    <a:pt x="1886318" y="1631807"/>
                    <a:pt x="2073859" y="1019174"/>
                    <a:pt x="2073859" y="1019174"/>
                  </a:cubicBezTo>
                  <a:cubicBezTo>
                    <a:pt x="2073859" y="1019174"/>
                    <a:pt x="1628575" y="741239"/>
                    <a:pt x="1582377" y="792625"/>
                  </a:cubicBezTo>
                  <a:close/>
                </a:path>
              </a:pathLst>
            </a:custGeom>
            <a:solidFill>
              <a:srgbClr val="FFFFFF"/>
            </a:solidFill>
            <a:ln w="6242" cap="flat">
              <a:noFill/>
              <a:prstDash val="solid"/>
              <a:miter/>
            </a:ln>
          </p:spPr>
          <p:txBody>
            <a:bodyPr rtlCol="0" anchor="ctr"/>
            <a:lstStyle/>
            <a:p>
              <a:endParaRPr lang="zh-CN" altLang="en-US"/>
            </a:p>
          </p:txBody>
        </p:sp>
        <p:sp>
          <p:nvSpPr>
            <p:cNvPr id="9" name="任意多边形: 形状 8"/>
            <p:cNvSpPr/>
            <p:nvPr/>
          </p:nvSpPr>
          <p:spPr>
            <a:xfrm>
              <a:off x="5886540" y="4322787"/>
              <a:ext cx="1334414" cy="1373360"/>
            </a:xfrm>
            <a:custGeom>
              <a:avLst/>
              <a:gdLst>
                <a:gd name="connsiteX0" fmla="*/ 192854 w 1334414"/>
                <a:gd name="connsiteY0" fmla="*/ 1117555 h 1373360"/>
                <a:gd name="connsiteX1" fmla="*/ 252930 w 1334414"/>
                <a:gd name="connsiteY1" fmla="*/ 1373361 h 1373360"/>
                <a:gd name="connsiteX2" fmla="*/ 1091362 w 1334414"/>
                <a:gd name="connsiteY2" fmla="*/ 1373361 h 1373360"/>
                <a:gd name="connsiteX3" fmla="*/ 1334415 w 1334414"/>
                <a:gd name="connsiteY3" fmla="*/ 760728 h 1373360"/>
                <a:gd name="connsiteX4" fmla="*/ 842933 w 1334414"/>
                <a:gd name="connsiteY4" fmla="*/ 534178 h 1373360"/>
                <a:gd name="connsiteX5" fmla="*/ 628011 w 1334414"/>
                <a:gd name="connsiteY5" fmla="*/ 942017 h 1373360"/>
                <a:gd name="connsiteX6" fmla="*/ 184165 w 1334414"/>
                <a:gd name="connsiteY6" fmla="*/ 66827 h 1373360"/>
                <a:gd name="connsiteX7" fmla="*/ 0 w 1334414"/>
                <a:gd name="connsiteY7" fmla="*/ 0 h 137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4414" h="1373360">
                  <a:moveTo>
                    <a:pt x="192854" y="1117555"/>
                  </a:moveTo>
                  <a:cubicBezTo>
                    <a:pt x="227612" y="1264587"/>
                    <a:pt x="252930" y="1373361"/>
                    <a:pt x="252930" y="1373361"/>
                  </a:cubicBezTo>
                  <a:lnTo>
                    <a:pt x="1091362" y="1373361"/>
                  </a:lnTo>
                  <a:cubicBezTo>
                    <a:pt x="1146874" y="1373361"/>
                    <a:pt x="1334415" y="760728"/>
                    <a:pt x="1334415" y="760728"/>
                  </a:cubicBezTo>
                  <a:cubicBezTo>
                    <a:pt x="1334415" y="760728"/>
                    <a:pt x="889130" y="482792"/>
                    <a:pt x="842933" y="534178"/>
                  </a:cubicBezTo>
                  <a:cubicBezTo>
                    <a:pt x="803049" y="616946"/>
                    <a:pt x="628011" y="942017"/>
                    <a:pt x="628011" y="942017"/>
                  </a:cubicBezTo>
                  <a:cubicBezTo>
                    <a:pt x="628011" y="942017"/>
                    <a:pt x="227925" y="85581"/>
                    <a:pt x="184165" y="66827"/>
                  </a:cubicBezTo>
                  <a:cubicBezTo>
                    <a:pt x="170662" y="61075"/>
                    <a:pt x="97896" y="35133"/>
                    <a:pt x="0"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0" name="任意多边形: 形状 9"/>
            <p:cNvSpPr/>
            <p:nvPr/>
          </p:nvSpPr>
          <p:spPr>
            <a:xfrm>
              <a:off x="5476076" y="4378987"/>
              <a:ext cx="556745" cy="865687"/>
            </a:xfrm>
            <a:custGeom>
              <a:avLst/>
              <a:gdLst>
                <a:gd name="connsiteX0" fmla="*/ 0 w 556745"/>
                <a:gd name="connsiteY0" fmla="*/ 0 h 865687"/>
                <a:gd name="connsiteX1" fmla="*/ 407088 w 556745"/>
                <a:gd name="connsiteY1" fmla="*/ 285687 h 865687"/>
                <a:gd name="connsiteX2" fmla="*/ 556746 w 556745"/>
                <a:gd name="connsiteY2" fmla="*/ 865688 h 865687"/>
              </a:gdLst>
              <a:ahLst/>
              <a:cxnLst>
                <a:cxn ang="0">
                  <a:pos x="connsiteX0" y="connsiteY0"/>
                </a:cxn>
                <a:cxn ang="0">
                  <a:pos x="connsiteX1" y="connsiteY1"/>
                </a:cxn>
                <a:cxn ang="0">
                  <a:pos x="connsiteX2" y="connsiteY2"/>
                </a:cxn>
              </a:cxnLst>
              <a:rect l="l" t="t" r="r" b="b"/>
              <a:pathLst>
                <a:path w="556745" h="865687">
                  <a:moveTo>
                    <a:pt x="0" y="0"/>
                  </a:moveTo>
                  <a:cubicBezTo>
                    <a:pt x="208170" y="131279"/>
                    <a:pt x="382270" y="236114"/>
                    <a:pt x="407088" y="285687"/>
                  </a:cubicBezTo>
                  <a:cubicBezTo>
                    <a:pt x="423529" y="318631"/>
                    <a:pt x="493920" y="603631"/>
                    <a:pt x="556746" y="865688"/>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1" name="任意多边形: 形状 10"/>
            <p:cNvSpPr/>
            <p:nvPr/>
          </p:nvSpPr>
          <p:spPr>
            <a:xfrm>
              <a:off x="5147078" y="4064349"/>
              <a:ext cx="575363" cy="199238"/>
            </a:xfrm>
            <a:custGeom>
              <a:avLst/>
              <a:gdLst>
                <a:gd name="connsiteX0" fmla="*/ 575364 w 575363"/>
                <a:gd name="connsiteY0" fmla="*/ 199238 h 199238"/>
                <a:gd name="connsiteX1" fmla="*/ 85945 w 575363"/>
                <a:gd name="connsiteY1" fmla="*/ 6447 h 199238"/>
                <a:gd name="connsiteX2" fmla="*/ 97010 w 575363"/>
                <a:gd name="connsiteY2" fmla="*/ 161168 h 199238"/>
              </a:gdLst>
              <a:ahLst/>
              <a:cxnLst>
                <a:cxn ang="0">
                  <a:pos x="connsiteX0" y="connsiteY0"/>
                </a:cxn>
                <a:cxn ang="0">
                  <a:pos x="connsiteX1" y="connsiteY1"/>
                </a:cxn>
                <a:cxn ang="0">
                  <a:pos x="connsiteX2" y="connsiteY2"/>
                </a:cxn>
              </a:cxnLst>
              <a:rect l="l" t="t" r="r" b="b"/>
              <a:pathLst>
                <a:path w="575363" h="199238">
                  <a:moveTo>
                    <a:pt x="575364" y="199238"/>
                  </a:moveTo>
                  <a:cubicBezTo>
                    <a:pt x="375945" y="126785"/>
                    <a:pt x="152897" y="43267"/>
                    <a:pt x="85945" y="6447"/>
                  </a:cubicBezTo>
                  <a:cubicBezTo>
                    <a:pt x="40373" y="-16308"/>
                    <a:pt x="-88093" y="17949"/>
                    <a:pt x="97010" y="161168"/>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2" name="任意多边形: 形状 11"/>
            <p:cNvSpPr/>
            <p:nvPr/>
          </p:nvSpPr>
          <p:spPr>
            <a:xfrm>
              <a:off x="6713407" y="3846931"/>
              <a:ext cx="1360833" cy="1460199"/>
            </a:xfrm>
            <a:custGeom>
              <a:avLst/>
              <a:gdLst>
                <a:gd name="connsiteX0" fmla="*/ 1211200 w 1360833"/>
                <a:gd name="connsiteY0" fmla="*/ 48826 h 1460199"/>
                <a:gd name="connsiteX1" fmla="*/ 936141 w 1360833"/>
                <a:gd name="connsiteY1" fmla="*/ 1456631 h 1460199"/>
                <a:gd name="connsiteX2" fmla="*/ 0 w 1360833"/>
                <a:gd name="connsiteY2" fmla="*/ 965775 h 1460199"/>
                <a:gd name="connsiteX3" fmla="*/ 1211200 w 1360833"/>
                <a:gd name="connsiteY3" fmla="*/ 48826 h 1460199"/>
              </a:gdLst>
              <a:ahLst/>
              <a:cxnLst>
                <a:cxn ang="0">
                  <a:pos x="connsiteX0" y="connsiteY0"/>
                </a:cxn>
                <a:cxn ang="0">
                  <a:pos x="connsiteX1" y="connsiteY1"/>
                </a:cxn>
                <a:cxn ang="0">
                  <a:pos x="connsiteX2" y="connsiteY2"/>
                </a:cxn>
                <a:cxn ang="0">
                  <a:pos x="connsiteX3" y="connsiteY3"/>
                </a:cxn>
              </a:cxnLst>
              <a:rect l="l" t="t" r="r" b="b"/>
              <a:pathLst>
                <a:path w="1360833" h="1460199">
                  <a:moveTo>
                    <a:pt x="1211200" y="48826"/>
                  </a:moveTo>
                  <a:cubicBezTo>
                    <a:pt x="1585907" y="243368"/>
                    <a:pt x="1166503" y="1211578"/>
                    <a:pt x="936141" y="1456631"/>
                  </a:cubicBezTo>
                  <a:cubicBezTo>
                    <a:pt x="747537" y="1497515"/>
                    <a:pt x="82205" y="1177946"/>
                    <a:pt x="0" y="965775"/>
                  </a:cubicBezTo>
                  <a:cubicBezTo>
                    <a:pt x="69140" y="756667"/>
                    <a:pt x="677210" y="-228484"/>
                    <a:pt x="1211200" y="48826"/>
                  </a:cubicBezTo>
                  <a:close/>
                </a:path>
              </a:pathLst>
            </a:custGeom>
            <a:solidFill>
              <a:schemeClr val="accent4"/>
            </a:solidFill>
            <a:ln w="6242" cap="flat">
              <a:noFill/>
              <a:prstDash val="solid"/>
              <a:miter/>
            </a:ln>
          </p:spPr>
          <p:txBody>
            <a:bodyPr rtlCol="0" anchor="ctr"/>
            <a:lstStyle/>
            <a:p>
              <a:endParaRPr lang="zh-CN" altLang="en-US"/>
            </a:p>
          </p:txBody>
        </p:sp>
        <p:sp>
          <p:nvSpPr>
            <p:cNvPr id="13" name="任意多边形: 形状 12"/>
            <p:cNvSpPr/>
            <p:nvPr/>
          </p:nvSpPr>
          <p:spPr>
            <a:xfrm>
              <a:off x="6650893" y="3784412"/>
              <a:ext cx="1360833" cy="1460205"/>
            </a:xfrm>
            <a:custGeom>
              <a:avLst/>
              <a:gdLst>
                <a:gd name="connsiteX0" fmla="*/ 516175 w 1360833"/>
                <a:gd name="connsiteY0" fmla="*/ 241748 h 1460205"/>
                <a:gd name="connsiteX1" fmla="*/ 1211200 w 1360833"/>
                <a:gd name="connsiteY1" fmla="*/ 48831 h 1460205"/>
                <a:gd name="connsiteX2" fmla="*/ 936141 w 1360833"/>
                <a:gd name="connsiteY2" fmla="*/ 1456637 h 1460205"/>
                <a:gd name="connsiteX3" fmla="*/ 0 w 1360833"/>
                <a:gd name="connsiteY3" fmla="*/ 965781 h 1460205"/>
                <a:gd name="connsiteX4" fmla="*/ 203919 w 1360833"/>
                <a:gd name="connsiteY4" fmla="*/ 604577 h 1460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0833" h="1460205">
                  <a:moveTo>
                    <a:pt x="516175" y="241748"/>
                  </a:moveTo>
                  <a:cubicBezTo>
                    <a:pt x="727470" y="48957"/>
                    <a:pt x="976462" y="-73070"/>
                    <a:pt x="1211200" y="48831"/>
                  </a:cubicBezTo>
                  <a:cubicBezTo>
                    <a:pt x="1585907" y="243374"/>
                    <a:pt x="1166503" y="1211584"/>
                    <a:pt x="936141" y="1456637"/>
                  </a:cubicBezTo>
                  <a:cubicBezTo>
                    <a:pt x="747537" y="1497521"/>
                    <a:pt x="82205" y="1177952"/>
                    <a:pt x="0" y="965781"/>
                  </a:cubicBezTo>
                  <a:cubicBezTo>
                    <a:pt x="21567" y="900454"/>
                    <a:pt x="95771" y="759486"/>
                    <a:pt x="203919" y="604577"/>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4" name="任意多边形: 形状 13"/>
            <p:cNvSpPr/>
            <p:nvPr/>
          </p:nvSpPr>
          <p:spPr>
            <a:xfrm>
              <a:off x="7838589" y="3508173"/>
              <a:ext cx="1651608" cy="2194226"/>
            </a:xfrm>
            <a:custGeom>
              <a:avLst/>
              <a:gdLst>
                <a:gd name="connsiteX0" fmla="*/ 0 w 1651608"/>
                <a:gd name="connsiteY0" fmla="*/ 160472 h 2194226"/>
                <a:gd name="connsiteX1" fmla="*/ 532616 w 1651608"/>
                <a:gd name="connsiteY1" fmla="*/ 0 h 2194226"/>
                <a:gd name="connsiteX2" fmla="*/ 1651608 w 1651608"/>
                <a:gd name="connsiteY2" fmla="*/ 2194227 h 2194226"/>
              </a:gdLst>
              <a:ahLst/>
              <a:cxnLst>
                <a:cxn ang="0">
                  <a:pos x="connsiteX0" y="connsiteY0"/>
                </a:cxn>
                <a:cxn ang="0">
                  <a:pos x="connsiteX1" y="connsiteY1"/>
                </a:cxn>
                <a:cxn ang="0">
                  <a:pos x="connsiteX2" y="connsiteY2"/>
                </a:cxn>
              </a:cxnLst>
              <a:rect l="l" t="t" r="r" b="b"/>
              <a:pathLst>
                <a:path w="1651608" h="2194226">
                  <a:moveTo>
                    <a:pt x="0" y="160472"/>
                  </a:moveTo>
                  <a:cubicBezTo>
                    <a:pt x="151033" y="59263"/>
                    <a:pt x="327196" y="0"/>
                    <a:pt x="532616" y="0"/>
                  </a:cubicBezTo>
                  <a:cubicBezTo>
                    <a:pt x="1307784" y="0"/>
                    <a:pt x="1632854" y="1025223"/>
                    <a:pt x="1651608" y="2194227"/>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5" name="任意多边形: 形状 14"/>
            <p:cNvSpPr/>
            <p:nvPr/>
          </p:nvSpPr>
          <p:spPr>
            <a:xfrm>
              <a:off x="7173194" y="3865313"/>
              <a:ext cx="443221" cy="861499"/>
            </a:xfrm>
            <a:custGeom>
              <a:avLst/>
              <a:gdLst>
                <a:gd name="connsiteX0" fmla="*/ 0 w 443221"/>
                <a:gd name="connsiteY0" fmla="*/ 861500 h 861499"/>
                <a:gd name="connsiteX1" fmla="*/ 443221 w 443221"/>
                <a:gd name="connsiteY1" fmla="*/ 0 h 861499"/>
              </a:gdLst>
              <a:ahLst/>
              <a:cxnLst>
                <a:cxn ang="0">
                  <a:pos x="connsiteX0" y="connsiteY0"/>
                </a:cxn>
                <a:cxn ang="0">
                  <a:pos x="connsiteX1" y="connsiteY1"/>
                </a:cxn>
              </a:cxnLst>
              <a:rect l="l" t="t" r="r" b="b"/>
              <a:pathLst>
                <a:path w="443221" h="861499">
                  <a:moveTo>
                    <a:pt x="0" y="861500"/>
                  </a:moveTo>
                  <a:cubicBezTo>
                    <a:pt x="100022" y="537992"/>
                    <a:pt x="242115" y="226862"/>
                    <a:pt x="443221"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6" name="任意多边形: 形状 15"/>
            <p:cNvSpPr/>
            <p:nvPr/>
          </p:nvSpPr>
          <p:spPr>
            <a:xfrm>
              <a:off x="6977839" y="5235735"/>
              <a:ext cx="70077" cy="461412"/>
            </a:xfrm>
            <a:custGeom>
              <a:avLst/>
              <a:gdLst>
                <a:gd name="connsiteX0" fmla="*/ 0 w 70077"/>
                <a:gd name="connsiteY0" fmla="*/ 461413 h 461412"/>
                <a:gd name="connsiteX1" fmla="*/ 70078 w 70077"/>
                <a:gd name="connsiteY1" fmla="*/ 0 h 461412"/>
              </a:gdLst>
              <a:ahLst/>
              <a:cxnLst>
                <a:cxn ang="0">
                  <a:pos x="connsiteX0" y="connsiteY0"/>
                </a:cxn>
                <a:cxn ang="0">
                  <a:pos x="connsiteX1" y="connsiteY1"/>
                </a:cxn>
              </a:cxnLst>
              <a:rect l="l" t="t" r="r" b="b"/>
              <a:pathLst>
                <a:path w="70077" h="461412">
                  <a:moveTo>
                    <a:pt x="0" y="461413"/>
                  </a:moveTo>
                  <a:cubicBezTo>
                    <a:pt x="16129" y="320945"/>
                    <a:pt x="38696" y="163848"/>
                    <a:pt x="70078"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17" name="任意多边形: 形状 16"/>
            <p:cNvSpPr/>
            <p:nvPr/>
          </p:nvSpPr>
          <p:spPr>
            <a:xfrm>
              <a:off x="7047917" y="3570686"/>
              <a:ext cx="2503293" cy="2125461"/>
            </a:xfrm>
            <a:custGeom>
              <a:avLst/>
              <a:gdLst>
                <a:gd name="connsiteX0" fmla="*/ 2503293 w 2503293"/>
                <a:gd name="connsiteY0" fmla="*/ 2125462 h 2125461"/>
                <a:gd name="connsiteX1" fmla="*/ 1385801 w 2503293"/>
                <a:gd name="connsiteY1" fmla="*/ 0 h 2125461"/>
                <a:gd name="connsiteX2" fmla="*/ 0 w 2503293"/>
                <a:gd name="connsiteY2" fmla="*/ 2125462 h 2125461"/>
              </a:gdLst>
              <a:ahLst/>
              <a:cxnLst>
                <a:cxn ang="0">
                  <a:pos x="connsiteX0" y="connsiteY0"/>
                </a:cxn>
                <a:cxn ang="0">
                  <a:pos x="connsiteX1" y="connsiteY1"/>
                </a:cxn>
                <a:cxn ang="0">
                  <a:pos x="connsiteX2" y="connsiteY2"/>
                </a:cxn>
              </a:cxnLst>
              <a:rect l="l" t="t" r="r" b="b"/>
              <a:pathLst>
                <a:path w="2503293" h="2125461">
                  <a:moveTo>
                    <a:pt x="2503293" y="2125462"/>
                  </a:moveTo>
                  <a:cubicBezTo>
                    <a:pt x="2473037" y="985339"/>
                    <a:pt x="2145716" y="0"/>
                    <a:pt x="1385801" y="0"/>
                  </a:cubicBezTo>
                  <a:cubicBezTo>
                    <a:pt x="421779" y="0"/>
                    <a:pt x="102210" y="1305533"/>
                    <a:pt x="0" y="2125462"/>
                  </a:cubicBezTo>
                  <a:close/>
                </a:path>
              </a:pathLst>
            </a:custGeom>
            <a:solidFill>
              <a:schemeClr val="accent4"/>
            </a:solidFill>
            <a:ln w="6242" cap="flat">
              <a:noFill/>
              <a:prstDash val="solid"/>
              <a:miter/>
            </a:ln>
          </p:spPr>
          <p:txBody>
            <a:bodyPr rtlCol="0" anchor="ctr"/>
            <a:lstStyle/>
            <a:p>
              <a:endParaRPr lang="zh-CN" altLang="en-US"/>
            </a:p>
          </p:txBody>
        </p:sp>
        <p:sp>
          <p:nvSpPr>
            <p:cNvPr id="18" name="任意多边形: 形状 17"/>
            <p:cNvSpPr/>
            <p:nvPr/>
          </p:nvSpPr>
          <p:spPr>
            <a:xfrm>
              <a:off x="9109114" y="4820958"/>
              <a:ext cx="875189" cy="875189"/>
            </a:xfrm>
            <a:custGeom>
              <a:avLst/>
              <a:gdLst>
                <a:gd name="connsiteX0" fmla="*/ 875190 w 875189"/>
                <a:gd name="connsiteY0" fmla="*/ 423654 h 875189"/>
                <a:gd name="connsiteX1" fmla="*/ 693901 w 875189"/>
                <a:gd name="connsiteY1" fmla="*/ 0 h 875189"/>
                <a:gd name="connsiteX2" fmla="*/ 0 w 875189"/>
                <a:gd name="connsiteY2" fmla="*/ 425092 h 875189"/>
                <a:gd name="connsiteX3" fmla="*/ 139218 w 875189"/>
                <a:gd name="connsiteY3" fmla="*/ 875190 h 875189"/>
              </a:gdLst>
              <a:ahLst/>
              <a:cxnLst>
                <a:cxn ang="0">
                  <a:pos x="connsiteX0" y="connsiteY0"/>
                </a:cxn>
                <a:cxn ang="0">
                  <a:pos x="connsiteX1" y="connsiteY1"/>
                </a:cxn>
                <a:cxn ang="0">
                  <a:pos x="connsiteX2" y="connsiteY2"/>
                </a:cxn>
                <a:cxn ang="0">
                  <a:pos x="connsiteX3" y="connsiteY3"/>
                </a:cxn>
              </a:cxnLst>
              <a:rect l="l" t="t" r="r" b="b"/>
              <a:pathLst>
                <a:path w="875189" h="875189">
                  <a:moveTo>
                    <a:pt x="875190" y="423654"/>
                  </a:moveTo>
                  <a:lnTo>
                    <a:pt x="693901" y="0"/>
                  </a:lnTo>
                  <a:lnTo>
                    <a:pt x="0" y="425092"/>
                  </a:lnTo>
                  <a:cubicBezTo>
                    <a:pt x="21255" y="501609"/>
                    <a:pt x="94520" y="734159"/>
                    <a:pt x="139218" y="875190"/>
                  </a:cubicBezTo>
                </a:path>
              </a:pathLst>
            </a:custGeom>
            <a:noFill/>
            <a:ln w="29838" cap="rnd">
              <a:solidFill>
                <a:srgbClr val="1B3C87"/>
              </a:solidFill>
              <a:prstDash val="solid"/>
              <a:round/>
            </a:ln>
          </p:spPr>
          <p:txBody>
            <a:bodyPr rtlCol="0" anchor="ctr"/>
            <a:lstStyle/>
            <a:p>
              <a:endParaRPr lang="zh-CN" altLang="en-US"/>
            </a:p>
          </p:txBody>
        </p:sp>
        <p:sp>
          <p:nvSpPr>
            <p:cNvPr id="19" name="任意多边形: 形状 18"/>
            <p:cNvSpPr/>
            <p:nvPr/>
          </p:nvSpPr>
          <p:spPr>
            <a:xfrm>
              <a:off x="9171378" y="4883472"/>
              <a:ext cx="809550" cy="816051"/>
            </a:xfrm>
            <a:custGeom>
              <a:avLst/>
              <a:gdLst>
                <a:gd name="connsiteX0" fmla="*/ 809551 w 809550"/>
                <a:gd name="connsiteY0" fmla="*/ 816052 h 816051"/>
                <a:gd name="connsiteX1" fmla="*/ 809551 w 809550"/>
                <a:gd name="connsiteY1" fmla="*/ 269871 h 816051"/>
                <a:gd name="connsiteX2" fmla="*/ 693901 w 809550"/>
                <a:gd name="connsiteY2" fmla="*/ 0 h 816051"/>
                <a:gd name="connsiteX3" fmla="*/ 0 w 809550"/>
                <a:gd name="connsiteY3" fmla="*/ 425092 h 816051"/>
                <a:gd name="connsiteX4" fmla="*/ 120401 w 809550"/>
                <a:gd name="connsiteY4" fmla="*/ 815802 h 81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550" h="816051">
                  <a:moveTo>
                    <a:pt x="809551" y="816052"/>
                  </a:moveTo>
                  <a:lnTo>
                    <a:pt x="809551" y="269871"/>
                  </a:lnTo>
                  <a:lnTo>
                    <a:pt x="693901" y="0"/>
                  </a:lnTo>
                  <a:lnTo>
                    <a:pt x="0" y="425092"/>
                  </a:lnTo>
                  <a:cubicBezTo>
                    <a:pt x="18754" y="491606"/>
                    <a:pt x="76267" y="676084"/>
                    <a:pt x="120401" y="815802"/>
                  </a:cubicBezTo>
                  <a:close/>
                </a:path>
              </a:pathLst>
            </a:custGeom>
            <a:solidFill>
              <a:srgbClr val="FFFFFF"/>
            </a:solidFill>
            <a:ln w="6242" cap="flat">
              <a:noFill/>
              <a:prstDash val="solid"/>
              <a:miter/>
            </a:ln>
          </p:spPr>
          <p:txBody>
            <a:bodyPr rtlCol="0" anchor="ctr"/>
            <a:lstStyle/>
            <a:p>
              <a:endParaRPr lang="zh-CN" altLang="en-US"/>
            </a:p>
          </p:txBody>
        </p:sp>
        <p:sp>
          <p:nvSpPr>
            <p:cNvPr id="20" name="任意多边形: 形状 19"/>
            <p:cNvSpPr/>
            <p:nvPr/>
          </p:nvSpPr>
          <p:spPr>
            <a:xfrm>
              <a:off x="8780821" y="3803542"/>
              <a:ext cx="1228238" cy="1550149"/>
            </a:xfrm>
            <a:custGeom>
              <a:avLst/>
              <a:gdLst>
                <a:gd name="connsiteX0" fmla="*/ 271781 w 1228238"/>
                <a:gd name="connsiteY0" fmla="*/ 23450 h 1550149"/>
                <a:gd name="connsiteX1" fmla="*/ 1228239 w 1228238"/>
                <a:gd name="connsiteY1" fmla="*/ 1092433 h 1550149"/>
                <a:gd name="connsiteX2" fmla="*/ 271781 w 1228238"/>
                <a:gd name="connsiteY2" fmla="*/ 1542530 h 1550149"/>
                <a:gd name="connsiteX3" fmla="*/ 271781 w 1228238"/>
                <a:gd name="connsiteY3" fmla="*/ 23450 h 1550149"/>
              </a:gdLst>
              <a:ahLst/>
              <a:cxnLst>
                <a:cxn ang="0">
                  <a:pos x="connsiteX0" y="connsiteY0"/>
                </a:cxn>
                <a:cxn ang="0">
                  <a:pos x="connsiteX1" y="connsiteY1"/>
                </a:cxn>
                <a:cxn ang="0">
                  <a:pos x="connsiteX2" y="connsiteY2"/>
                </a:cxn>
                <a:cxn ang="0">
                  <a:pos x="connsiteX3" y="connsiteY3"/>
                </a:cxn>
              </a:cxnLst>
              <a:rect l="l" t="t" r="r" b="b"/>
              <a:pathLst>
                <a:path w="1228238" h="1550149">
                  <a:moveTo>
                    <a:pt x="271781" y="23450"/>
                  </a:moveTo>
                  <a:cubicBezTo>
                    <a:pt x="653114" y="-157839"/>
                    <a:pt x="1171977" y="761111"/>
                    <a:pt x="1228239" y="1092433"/>
                  </a:cubicBezTo>
                  <a:cubicBezTo>
                    <a:pt x="1146971" y="1267471"/>
                    <a:pt x="490579" y="1605044"/>
                    <a:pt x="271781" y="1542530"/>
                  </a:cubicBezTo>
                  <a:cubicBezTo>
                    <a:pt x="146754" y="1361241"/>
                    <a:pt x="-271649" y="281819"/>
                    <a:pt x="271781" y="23450"/>
                  </a:cubicBezTo>
                  <a:close/>
                </a:path>
              </a:pathLst>
            </a:custGeom>
            <a:solidFill>
              <a:schemeClr val="accent4"/>
            </a:solidFill>
            <a:ln w="6242" cap="flat">
              <a:noFill/>
              <a:prstDash val="solid"/>
              <a:miter/>
            </a:ln>
          </p:spPr>
          <p:txBody>
            <a:bodyPr rtlCol="0" anchor="ctr"/>
            <a:lstStyle/>
            <a:p>
              <a:endParaRPr lang="zh-CN" altLang="en-US"/>
            </a:p>
          </p:txBody>
        </p:sp>
        <p:sp>
          <p:nvSpPr>
            <p:cNvPr id="21" name="任意多边形: 形状 20"/>
            <p:cNvSpPr/>
            <p:nvPr/>
          </p:nvSpPr>
          <p:spPr>
            <a:xfrm>
              <a:off x="8949080" y="3865313"/>
              <a:ext cx="997466" cy="1425864"/>
            </a:xfrm>
            <a:custGeom>
              <a:avLst/>
              <a:gdLst>
                <a:gd name="connsiteX0" fmla="*/ 420466 w 997466"/>
                <a:gd name="connsiteY0" fmla="*/ 0 h 1425864"/>
                <a:gd name="connsiteX1" fmla="*/ 997466 w 997466"/>
                <a:gd name="connsiteY1" fmla="*/ 968148 h 1425864"/>
                <a:gd name="connsiteX2" fmla="*/ 41009 w 997466"/>
                <a:gd name="connsiteY2" fmla="*/ 1418246 h 1425864"/>
                <a:gd name="connsiteX3" fmla="*/ 0 w 997466"/>
                <a:gd name="connsiteY3" fmla="*/ 1346605 h 1425864"/>
              </a:gdLst>
              <a:ahLst/>
              <a:cxnLst>
                <a:cxn ang="0">
                  <a:pos x="connsiteX0" y="connsiteY0"/>
                </a:cxn>
                <a:cxn ang="0">
                  <a:pos x="connsiteX1" y="connsiteY1"/>
                </a:cxn>
                <a:cxn ang="0">
                  <a:pos x="connsiteX2" y="connsiteY2"/>
                </a:cxn>
                <a:cxn ang="0">
                  <a:pos x="connsiteX3" y="connsiteY3"/>
                </a:cxn>
              </a:cxnLst>
              <a:rect l="l" t="t" r="r" b="b"/>
              <a:pathLst>
                <a:path w="997466" h="1425864">
                  <a:moveTo>
                    <a:pt x="420466" y="0"/>
                  </a:moveTo>
                  <a:cubicBezTo>
                    <a:pt x="701402" y="234801"/>
                    <a:pt x="958771" y="740348"/>
                    <a:pt x="997466" y="968148"/>
                  </a:cubicBezTo>
                  <a:cubicBezTo>
                    <a:pt x="916199" y="1143186"/>
                    <a:pt x="259806" y="1480759"/>
                    <a:pt x="41009" y="1418246"/>
                  </a:cubicBezTo>
                  <a:cubicBezTo>
                    <a:pt x="25843" y="1395253"/>
                    <a:pt x="12146" y="1371323"/>
                    <a:pt x="0" y="1346605"/>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2" name="任意多边形: 形状 21"/>
            <p:cNvSpPr/>
            <p:nvPr/>
          </p:nvSpPr>
          <p:spPr>
            <a:xfrm>
              <a:off x="8718283" y="3797486"/>
              <a:ext cx="214043" cy="876815"/>
            </a:xfrm>
            <a:custGeom>
              <a:avLst/>
              <a:gdLst>
                <a:gd name="connsiteX0" fmla="*/ 44381 w 214043"/>
                <a:gd name="connsiteY0" fmla="*/ 876815 h 876815"/>
                <a:gd name="connsiteX1" fmla="*/ 214043 w 214043"/>
                <a:gd name="connsiteY1" fmla="*/ 0 h 876815"/>
              </a:gdLst>
              <a:ahLst/>
              <a:cxnLst>
                <a:cxn ang="0">
                  <a:pos x="connsiteX0" y="connsiteY0"/>
                </a:cxn>
                <a:cxn ang="0">
                  <a:pos x="connsiteX1" y="connsiteY1"/>
                </a:cxn>
              </a:cxnLst>
              <a:rect l="l" t="t" r="r" b="b"/>
              <a:pathLst>
                <a:path w="214043" h="876815">
                  <a:moveTo>
                    <a:pt x="44381" y="876815"/>
                  </a:moveTo>
                  <a:cubicBezTo>
                    <a:pt x="-29885" y="542055"/>
                    <a:pt x="-33760" y="166974"/>
                    <a:pt x="214043"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3" name="任意多边形: 形状 22"/>
            <p:cNvSpPr/>
            <p:nvPr/>
          </p:nvSpPr>
          <p:spPr>
            <a:xfrm>
              <a:off x="6095711" y="1807804"/>
              <a:ext cx="3888343" cy="3888344"/>
            </a:xfrm>
            <a:custGeom>
              <a:avLst/>
              <a:gdLst>
                <a:gd name="connsiteX0" fmla="*/ 3671922 w 3888343"/>
                <a:gd name="connsiteY0" fmla="*/ 0 h 3888344"/>
                <a:gd name="connsiteX1" fmla="*/ 3888344 w 3888343"/>
                <a:gd name="connsiteY1" fmla="*/ 0 h 3888344"/>
                <a:gd name="connsiteX2" fmla="*/ 3888344 w 3888343"/>
                <a:gd name="connsiteY2" fmla="*/ 3888344 h 3888344"/>
                <a:gd name="connsiteX3" fmla="*/ 0 w 3888343"/>
                <a:gd name="connsiteY3" fmla="*/ 3888344 h 3888344"/>
                <a:gd name="connsiteX4" fmla="*/ 0 w 3888343"/>
                <a:gd name="connsiteY4" fmla="*/ 3701491 h 388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343" h="3888344">
                  <a:moveTo>
                    <a:pt x="3671922" y="0"/>
                  </a:moveTo>
                  <a:lnTo>
                    <a:pt x="3888344" y="0"/>
                  </a:lnTo>
                  <a:lnTo>
                    <a:pt x="3888344" y="3888344"/>
                  </a:lnTo>
                  <a:lnTo>
                    <a:pt x="0" y="3888344"/>
                  </a:lnTo>
                  <a:lnTo>
                    <a:pt x="0" y="3701491"/>
                  </a:lnTo>
                </a:path>
              </a:pathLst>
            </a:custGeom>
            <a:noFill/>
            <a:ln w="29838" cap="rnd">
              <a:solidFill>
                <a:schemeClr val="accent2">
                  <a:lumMod val="25000"/>
                </a:schemeClr>
              </a:solidFill>
              <a:prstDash val="solid"/>
              <a:round/>
            </a:ln>
          </p:spPr>
          <p:txBody>
            <a:bodyPr rtlCol="0" anchor="ctr"/>
            <a:lstStyle/>
            <a:p>
              <a:endParaRPr lang="zh-CN" altLang="en-US"/>
            </a:p>
          </p:txBody>
        </p:sp>
        <p:sp>
          <p:nvSpPr>
            <p:cNvPr id="24" name="任意多边形: 形状 23"/>
            <p:cNvSpPr/>
            <p:nvPr/>
          </p:nvSpPr>
          <p:spPr>
            <a:xfrm>
              <a:off x="6095711" y="1807804"/>
              <a:ext cx="2836615" cy="301127"/>
            </a:xfrm>
            <a:custGeom>
              <a:avLst/>
              <a:gdLst>
                <a:gd name="connsiteX0" fmla="*/ 0 w 2836615"/>
                <a:gd name="connsiteY0" fmla="*/ 301128 h 301127"/>
                <a:gd name="connsiteX1" fmla="*/ 0 w 2836615"/>
                <a:gd name="connsiteY1" fmla="*/ 0 h 301127"/>
                <a:gd name="connsiteX2" fmla="*/ 2836616 w 2836615"/>
                <a:gd name="connsiteY2" fmla="*/ 0 h 301127"/>
              </a:gdLst>
              <a:ahLst/>
              <a:cxnLst>
                <a:cxn ang="0">
                  <a:pos x="connsiteX0" y="connsiteY0"/>
                </a:cxn>
                <a:cxn ang="0">
                  <a:pos x="connsiteX1" y="connsiteY1"/>
                </a:cxn>
                <a:cxn ang="0">
                  <a:pos x="connsiteX2" y="connsiteY2"/>
                </a:cxn>
              </a:cxnLst>
              <a:rect l="l" t="t" r="r" b="b"/>
              <a:pathLst>
                <a:path w="2836615" h="301127">
                  <a:moveTo>
                    <a:pt x="0" y="301128"/>
                  </a:moveTo>
                  <a:lnTo>
                    <a:pt x="0" y="0"/>
                  </a:lnTo>
                  <a:lnTo>
                    <a:pt x="2836616" y="0"/>
                  </a:lnTo>
                </a:path>
              </a:pathLst>
            </a:custGeom>
            <a:noFill/>
            <a:ln w="29838" cap="rnd">
              <a:solidFill>
                <a:srgbClr val="1B3C87"/>
              </a:solidFill>
              <a:prstDash val="solid"/>
              <a:round/>
            </a:ln>
          </p:spPr>
          <p:txBody>
            <a:bodyPr rtlCol="0" anchor="ctr"/>
            <a:lstStyle/>
            <a:p>
              <a:endParaRPr lang="zh-CN" altLang="en-US"/>
            </a:p>
          </p:txBody>
        </p:sp>
        <p:sp>
          <p:nvSpPr>
            <p:cNvPr id="25" name="任意多边形: 形状 24"/>
            <p:cNvSpPr/>
            <p:nvPr/>
          </p:nvSpPr>
          <p:spPr>
            <a:xfrm>
              <a:off x="6095711" y="3059951"/>
              <a:ext cx="6251" cy="1361795"/>
            </a:xfrm>
            <a:custGeom>
              <a:avLst/>
              <a:gdLst>
                <a:gd name="connsiteX0" fmla="*/ 0 w 6251"/>
                <a:gd name="connsiteY0" fmla="*/ 1361795 h 1361795"/>
                <a:gd name="connsiteX1" fmla="*/ 0 w 6251"/>
                <a:gd name="connsiteY1" fmla="*/ 0 h 1361795"/>
              </a:gdLst>
              <a:ahLst/>
              <a:cxnLst>
                <a:cxn ang="0">
                  <a:pos x="connsiteX0" y="connsiteY0"/>
                </a:cxn>
                <a:cxn ang="0">
                  <a:pos x="connsiteX1" y="connsiteY1"/>
                </a:cxn>
              </a:cxnLst>
              <a:rect l="l" t="t" r="r" b="b"/>
              <a:pathLst>
                <a:path w="6251" h="1361795">
                  <a:moveTo>
                    <a:pt x="0" y="1361795"/>
                  </a:moveTo>
                  <a:lnTo>
                    <a:pt x="0" y="0"/>
                  </a:lnTo>
                </a:path>
              </a:pathLst>
            </a:custGeom>
            <a:ln w="29838" cap="rnd">
              <a:solidFill>
                <a:srgbClr val="1B3C87"/>
              </a:solidFill>
              <a:prstDash val="solid"/>
              <a:round/>
            </a:ln>
          </p:spPr>
          <p:txBody>
            <a:bodyPr rtlCol="0" anchor="ctr"/>
            <a:lstStyle/>
            <a:p>
              <a:endParaRPr lang="zh-CN" altLang="en-US"/>
            </a:p>
          </p:txBody>
        </p:sp>
        <p:sp>
          <p:nvSpPr>
            <p:cNvPr id="26" name="任意多边形: 形状 25"/>
            <p:cNvSpPr/>
            <p:nvPr/>
          </p:nvSpPr>
          <p:spPr>
            <a:xfrm>
              <a:off x="8030505" y="2980183"/>
              <a:ext cx="693900" cy="832228"/>
            </a:xfrm>
            <a:custGeom>
              <a:avLst/>
              <a:gdLst>
                <a:gd name="connsiteX0" fmla="*/ 693901 w 693900"/>
                <a:gd name="connsiteY0" fmla="*/ 0 h 832228"/>
                <a:gd name="connsiteX1" fmla="*/ 625136 w 693900"/>
                <a:gd name="connsiteY1" fmla="*/ 756414 h 832228"/>
                <a:gd name="connsiteX2" fmla="*/ 0 w 693900"/>
                <a:gd name="connsiteY2" fmla="*/ 743912 h 832228"/>
                <a:gd name="connsiteX3" fmla="*/ 25005 w 693900"/>
                <a:gd name="connsiteY3" fmla="*/ 237552 h 832228"/>
                <a:gd name="connsiteX4" fmla="*/ 693901 w 693900"/>
                <a:gd name="connsiteY4" fmla="*/ 0 h 83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00" h="832228">
                  <a:moveTo>
                    <a:pt x="693901" y="0"/>
                  </a:moveTo>
                  <a:cubicBezTo>
                    <a:pt x="662644" y="125027"/>
                    <a:pt x="606382" y="393836"/>
                    <a:pt x="625136" y="756414"/>
                  </a:cubicBezTo>
                  <a:cubicBezTo>
                    <a:pt x="518863" y="850185"/>
                    <a:pt x="162535" y="868939"/>
                    <a:pt x="0" y="743912"/>
                  </a:cubicBezTo>
                  <a:cubicBezTo>
                    <a:pt x="31257" y="550119"/>
                    <a:pt x="31257" y="362579"/>
                    <a:pt x="25005" y="237552"/>
                  </a:cubicBezTo>
                  <a:cubicBezTo>
                    <a:pt x="18754" y="112524"/>
                    <a:pt x="693901" y="0"/>
                    <a:pt x="693901" y="0"/>
                  </a:cubicBezTo>
                  <a:close/>
                </a:path>
              </a:pathLst>
            </a:custGeom>
            <a:solidFill>
              <a:srgbClr val="FFFFFF"/>
            </a:solidFill>
            <a:ln w="6242" cap="flat">
              <a:noFill/>
              <a:prstDash val="solid"/>
              <a:miter/>
            </a:ln>
          </p:spPr>
          <p:txBody>
            <a:bodyPr rtlCol="0" anchor="ctr"/>
            <a:lstStyle/>
            <a:p>
              <a:endParaRPr lang="zh-CN" altLang="en-US"/>
            </a:p>
          </p:txBody>
        </p:sp>
        <p:sp>
          <p:nvSpPr>
            <p:cNvPr id="27" name="任意多边形: 形状 26"/>
            <p:cNvSpPr/>
            <p:nvPr/>
          </p:nvSpPr>
          <p:spPr>
            <a:xfrm>
              <a:off x="7980494" y="2930172"/>
              <a:ext cx="693900" cy="832215"/>
            </a:xfrm>
            <a:custGeom>
              <a:avLst/>
              <a:gdLst>
                <a:gd name="connsiteX0" fmla="*/ 0 w 693900"/>
                <a:gd name="connsiteY0" fmla="*/ 743912 h 832215"/>
                <a:gd name="connsiteX1" fmla="*/ 25005 w 693900"/>
                <a:gd name="connsiteY1" fmla="*/ 237552 h 832215"/>
                <a:gd name="connsiteX2" fmla="*/ 693901 w 693900"/>
                <a:gd name="connsiteY2" fmla="*/ 0 h 832215"/>
                <a:gd name="connsiteX3" fmla="*/ 625136 w 693900"/>
                <a:gd name="connsiteY3" fmla="*/ 756414 h 832215"/>
                <a:gd name="connsiteX4" fmla="*/ 265620 w 693900"/>
                <a:gd name="connsiteY4" fmla="*/ 829805 h 83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900" h="832215">
                  <a:moveTo>
                    <a:pt x="0" y="743912"/>
                  </a:moveTo>
                  <a:cubicBezTo>
                    <a:pt x="31257" y="550119"/>
                    <a:pt x="31257" y="362579"/>
                    <a:pt x="25005" y="237552"/>
                  </a:cubicBezTo>
                  <a:cubicBezTo>
                    <a:pt x="18754" y="112524"/>
                    <a:pt x="693901" y="0"/>
                    <a:pt x="693901" y="0"/>
                  </a:cubicBezTo>
                  <a:cubicBezTo>
                    <a:pt x="662644" y="125027"/>
                    <a:pt x="606382" y="393836"/>
                    <a:pt x="625136" y="756414"/>
                  </a:cubicBezTo>
                  <a:cubicBezTo>
                    <a:pt x="562184" y="811926"/>
                    <a:pt x="411714" y="841120"/>
                    <a:pt x="265620" y="829805"/>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28" name="任意多边形: 形状 27"/>
            <p:cNvSpPr/>
            <p:nvPr/>
          </p:nvSpPr>
          <p:spPr>
            <a:xfrm>
              <a:off x="7583533" y="1720285"/>
              <a:ext cx="1294030" cy="1650358"/>
            </a:xfrm>
            <a:custGeom>
              <a:avLst/>
              <a:gdLst>
                <a:gd name="connsiteX0" fmla="*/ 1294031 w 1294030"/>
                <a:gd name="connsiteY0" fmla="*/ 825179 h 1650358"/>
                <a:gd name="connsiteX1" fmla="*/ 647015 w 1294030"/>
                <a:gd name="connsiteY1" fmla="*/ 1650358 h 1650358"/>
                <a:gd name="connsiteX2" fmla="*/ 0 w 1294030"/>
                <a:gd name="connsiteY2" fmla="*/ 825179 h 1650358"/>
                <a:gd name="connsiteX3" fmla="*/ 647015 w 1294030"/>
                <a:gd name="connsiteY3" fmla="*/ 0 h 1650358"/>
                <a:gd name="connsiteX4" fmla="*/ 1294031 w 1294030"/>
                <a:gd name="connsiteY4" fmla="*/ 825179 h 1650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4030" h="1650358">
                  <a:moveTo>
                    <a:pt x="1294031" y="825179"/>
                  </a:moveTo>
                  <a:cubicBezTo>
                    <a:pt x="1294031" y="1280913"/>
                    <a:pt x="1004352" y="1650358"/>
                    <a:pt x="647015" y="1650358"/>
                  </a:cubicBezTo>
                  <a:cubicBezTo>
                    <a:pt x="289679" y="1650358"/>
                    <a:pt x="0" y="1280913"/>
                    <a:pt x="0" y="825179"/>
                  </a:cubicBezTo>
                  <a:cubicBezTo>
                    <a:pt x="0" y="369445"/>
                    <a:pt x="289679" y="0"/>
                    <a:pt x="647015" y="0"/>
                  </a:cubicBezTo>
                  <a:cubicBezTo>
                    <a:pt x="1004352" y="0"/>
                    <a:pt x="1294031" y="369445"/>
                    <a:pt x="1294031" y="825179"/>
                  </a:cubicBezTo>
                  <a:close/>
                </a:path>
              </a:pathLst>
            </a:custGeom>
            <a:solidFill>
              <a:srgbClr val="FFFFFF"/>
            </a:solidFill>
            <a:ln w="6242" cap="flat">
              <a:noFill/>
              <a:prstDash val="solid"/>
              <a:miter/>
            </a:ln>
          </p:spPr>
          <p:txBody>
            <a:bodyPr rtlCol="0" anchor="ctr"/>
            <a:lstStyle/>
            <a:p>
              <a:endParaRPr lang="zh-CN" altLang="en-US"/>
            </a:p>
          </p:txBody>
        </p:sp>
        <p:sp>
          <p:nvSpPr>
            <p:cNvPr id="29" name="任意多边形: 形状 28"/>
            <p:cNvSpPr/>
            <p:nvPr/>
          </p:nvSpPr>
          <p:spPr>
            <a:xfrm>
              <a:off x="7685868" y="3014878"/>
              <a:ext cx="783545" cy="293251"/>
            </a:xfrm>
            <a:custGeom>
              <a:avLst/>
              <a:gdLst>
                <a:gd name="connsiteX0" fmla="*/ 783545 w 783545"/>
                <a:gd name="connsiteY0" fmla="*/ 206607 h 293251"/>
                <a:gd name="connsiteX1" fmla="*/ 494670 w 783545"/>
                <a:gd name="connsiteY1" fmla="*/ 293251 h 293251"/>
                <a:gd name="connsiteX2" fmla="*/ 0 w 783545"/>
                <a:gd name="connsiteY2" fmla="*/ 0 h 293251"/>
              </a:gdLst>
              <a:ahLst/>
              <a:cxnLst>
                <a:cxn ang="0">
                  <a:pos x="connsiteX0" y="connsiteY0"/>
                </a:cxn>
                <a:cxn ang="0">
                  <a:pos x="connsiteX1" y="connsiteY1"/>
                </a:cxn>
                <a:cxn ang="0">
                  <a:pos x="connsiteX2" y="connsiteY2"/>
                </a:cxn>
              </a:cxnLst>
              <a:rect l="l" t="t" r="r" b="b"/>
              <a:pathLst>
                <a:path w="783545" h="293251">
                  <a:moveTo>
                    <a:pt x="783545" y="206607"/>
                  </a:moveTo>
                  <a:cubicBezTo>
                    <a:pt x="697576" y="262638"/>
                    <a:pt x="597286" y="292720"/>
                    <a:pt x="494670" y="293251"/>
                  </a:cubicBezTo>
                  <a:cubicBezTo>
                    <a:pt x="296252" y="293251"/>
                    <a:pt x="118713" y="179351"/>
                    <a:pt x="0"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0" name="任意多边形: 形状 29"/>
            <p:cNvSpPr/>
            <p:nvPr/>
          </p:nvSpPr>
          <p:spPr>
            <a:xfrm>
              <a:off x="7533521" y="1657771"/>
              <a:ext cx="1294035" cy="1142622"/>
            </a:xfrm>
            <a:custGeom>
              <a:avLst/>
              <a:gdLst>
                <a:gd name="connsiteX0" fmla="*/ 33571 w 1294035"/>
                <a:gd name="connsiteY0" fmla="*/ 1088299 h 1142622"/>
                <a:gd name="connsiteX1" fmla="*/ 1 w 1294035"/>
                <a:gd name="connsiteY1" fmla="*/ 825179 h 1142622"/>
                <a:gd name="connsiteX2" fmla="*/ 647017 w 1294035"/>
                <a:gd name="connsiteY2" fmla="*/ 0 h 1142622"/>
                <a:gd name="connsiteX3" fmla="*/ 1294032 w 1294035"/>
                <a:gd name="connsiteY3" fmla="*/ 825179 h 1142622"/>
                <a:gd name="connsiteX4" fmla="*/ 1244397 w 1294035"/>
                <a:gd name="connsiteY4" fmla="*/ 1142623 h 114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4035" h="1142622">
                  <a:moveTo>
                    <a:pt x="33571" y="1088299"/>
                  </a:moveTo>
                  <a:cubicBezTo>
                    <a:pt x="11135" y="1002399"/>
                    <a:pt x="-148" y="913961"/>
                    <a:pt x="1" y="825179"/>
                  </a:cubicBezTo>
                  <a:cubicBezTo>
                    <a:pt x="1" y="369455"/>
                    <a:pt x="289627" y="0"/>
                    <a:pt x="647017" y="0"/>
                  </a:cubicBezTo>
                  <a:cubicBezTo>
                    <a:pt x="1004407" y="0"/>
                    <a:pt x="1294032" y="369455"/>
                    <a:pt x="1294032" y="825179"/>
                  </a:cubicBezTo>
                  <a:cubicBezTo>
                    <a:pt x="1294320" y="932946"/>
                    <a:pt x="1277566" y="1040088"/>
                    <a:pt x="1244397" y="1142623"/>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1" name="任意多边形: 形状 30"/>
            <p:cNvSpPr/>
            <p:nvPr/>
          </p:nvSpPr>
          <p:spPr>
            <a:xfrm>
              <a:off x="7764823" y="2407934"/>
              <a:ext cx="150032" cy="300065"/>
            </a:xfrm>
            <a:custGeom>
              <a:avLst/>
              <a:gdLst>
                <a:gd name="connsiteX0" fmla="*/ 150033 w 150032"/>
                <a:gd name="connsiteY0" fmla="*/ 0 h 300065"/>
                <a:gd name="connsiteX1" fmla="*/ 0 w 150032"/>
                <a:gd name="connsiteY1" fmla="*/ 300065 h 300065"/>
              </a:gdLst>
              <a:ahLst/>
              <a:cxnLst>
                <a:cxn ang="0">
                  <a:pos x="connsiteX0" y="connsiteY0"/>
                </a:cxn>
                <a:cxn ang="0">
                  <a:pos x="connsiteX1" y="connsiteY1"/>
                </a:cxn>
              </a:cxnLst>
              <a:rect l="l" t="t" r="r" b="b"/>
              <a:pathLst>
                <a:path w="150032" h="300065">
                  <a:moveTo>
                    <a:pt x="150033" y="0"/>
                  </a:moveTo>
                  <a:cubicBezTo>
                    <a:pt x="143781" y="62513"/>
                    <a:pt x="62514" y="237551"/>
                    <a:pt x="0" y="300065"/>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2" name="任意多边形: 形状 31"/>
            <p:cNvSpPr/>
            <p:nvPr/>
          </p:nvSpPr>
          <p:spPr>
            <a:xfrm>
              <a:off x="7958615" y="2870534"/>
              <a:ext cx="143781" cy="87518"/>
            </a:xfrm>
            <a:custGeom>
              <a:avLst/>
              <a:gdLst>
                <a:gd name="connsiteX0" fmla="*/ 0 w 143781"/>
                <a:gd name="connsiteY0" fmla="*/ 87519 h 87518"/>
                <a:gd name="connsiteX1" fmla="*/ 143781 w 143781"/>
                <a:gd name="connsiteY1" fmla="*/ 0 h 87518"/>
              </a:gdLst>
              <a:ahLst/>
              <a:cxnLst>
                <a:cxn ang="0">
                  <a:pos x="connsiteX0" y="connsiteY0"/>
                </a:cxn>
                <a:cxn ang="0">
                  <a:pos x="connsiteX1" y="connsiteY1"/>
                </a:cxn>
              </a:cxnLst>
              <a:rect l="l" t="t" r="r" b="b"/>
              <a:pathLst>
                <a:path w="143781" h="87518">
                  <a:moveTo>
                    <a:pt x="0" y="87519"/>
                  </a:moveTo>
                  <a:cubicBezTo>
                    <a:pt x="31257" y="87519"/>
                    <a:pt x="93770" y="75016"/>
                    <a:pt x="143781"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3" name="任意多边形: 形状 32"/>
            <p:cNvSpPr/>
            <p:nvPr/>
          </p:nvSpPr>
          <p:spPr>
            <a:xfrm rot="16771800">
              <a:off x="7668062" y="2426788"/>
              <a:ext cx="128152" cy="59387"/>
            </a:xfrm>
            <a:custGeom>
              <a:avLst/>
              <a:gdLst>
                <a:gd name="connsiteX0" fmla="*/ 128153 w 128152"/>
                <a:gd name="connsiteY0" fmla="*/ 29694 h 59387"/>
                <a:gd name="connsiteX1" fmla="*/ 64076 w 128152"/>
                <a:gd name="connsiteY1" fmla="*/ 59388 h 59387"/>
                <a:gd name="connsiteX2" fmla="*/ 0 w 128152"/>
                <a:gd name="connsiteY2" fmla="*/ 29694 h 59387"/>
                <a:gd name="connsiteX3" fmla="*/ 64076 w 128152"/>
                <a:gd name="connsiteY3" fmla="*/ 0 h 59387"/>
                <a:gd name="connsiteX4" fmla="*/ 128153 w 128152"/>
                <a:gd name="connsiteY4" fmla="*/ 29694 h 59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52" h="59387">
                  <a:moveTo>
                    <a:pt x="128153" y="29694"/>
                  </a:moveTo>
                  <a:cubicBezTo>
                    <a:pt x="128153" y="46093"/>
                    <a:pt x="99465" y="59388"/>
                    <a:pt x="64076" y="59388"/>
                  </a:cubicBezTo>
                  <a:cubicBezTo>
                    <a:pt x="28688" y="59388"/>
                    <a:pt x="0" y="46093"/>
                    <a:pt x="0" y="29694"/>
                  </a:cubicBezTo>
                  <a:cubicBezTo>
                    <a:pt x="0" y="13294"/>
                    <a:pt x="28688" y="0"/>
                    <a:pt x="64076" y="0"/>
                  </a:cubicBezTo>
                  <a:cubicBezTo>
                    <a:pt x="99465" y="0"/>
                    <a:pt x="128153" y="13294"/>
                    <a:pt x="128153" y="29694"/>
                  </a:cubicBezTo>
                  <a:close/>
                </a:path>
              </a:pathLst>
            </a:custGeom>
            <a:solidFill>
              <a:schemeClr val="accent2">
                <a:lumMod val="25000"/>
              </a:schemeClr>
            </a:solidFill>
            <a:ln w="6242" cap="flat">
              <a:noFill/>
              <a:prstDash val="solid"/>
              <a:miter/>
            </a:ln>
          </p:spPr>
          <p:txBody>
            <a:bodyPr rtlCol="0" anchor="ctr"/>
            <a:lstStyle/>
            <a:p>
              <a:endParaRPr lang="zh-CN" altLang="en-US"/>
            </a:p>
          </p:txBody>
        </p:sp>
        <p:sp>
          <p:nvSpPr>
            <p:cNvPr id="34" name="任意多边形: 形状 33"/>
            <p:cNvSpPr/>
            <p:nvPr/>
          </p:nvSpPr>
          <p:spPr>
            <a:xfrm>
              <a:off x="7370987" y="1420220"/>
              <a:ext cx="1631603" cy="1226341"/>
            </a:xfrm>
            <a:custGeom>
              <a:avLst/>
              <a:gdLst>
                <a:gd name="connsiteX0" fmla="*/ 1631604 w 1631603"/>
                <a:gd name="connsiteY0" fmla="*/ 787671 h 1226341"/>
                <a:gd name="connsiteX1" fmla="*/ 1025222 w 1631603"/>
                <a:gd name="connsiteY1" fmla="*/ 156284 h 1226341"/>
                <a:gd name="connsiteX2" fmla="*/ 356327 w 1631603"/>
                <a:gd name="connsiteY2" fmla="*/ 0 h 1226341"/>
                <a:gd name="connsiteX3" fmla="*/ 0 w 1631603"/>
                <a:gd name="connsiteY3" fmla="*/ 412590 h 1226341"/>
                <a:gd name="connsiteX4" fmla="*/ 262557 w 1631603"/>
                <a:gd name="connsiteY4" fmla="*/ 843933 h 1226341"/>
                <a:gd name="connsiteX5" fmla="*/ 300065 w 1631603"/>
                <a:gd name="connsiteY5" fmla="*/ 737660 h 1226341"/>
                <a:gd name="connsiteX6" fmla="*/ 1219015 w 1631603"/>
                <a:gd name="connsiteY6" fmla="*/ 843933 h 1226341"/>
                <a:gd name="connsiteX7" fmla="*/ 1312785 w 1631603"/>
                <a:gd name="connsiteY7" fmla="*/ 1219015 h 1226341"/>
                <a:gd name="connsiteX8" fmla="*/ 1631604 w 1631603"/>
                <a:gd name="connsiteY8" fmla="*/ 787671 h 12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1603" h="1226341">
                  <a:moveTo>
                    <a:pt x="1631604" y="787671"/>
                  </a:moveTo>
                  <a:cubicBezTo>
                    <a:pt x="1631604" y="456349"/>
                    <a:pt x="1269025" y="231300"/>
                    <a:pt x="1025222" y="156284"/>
                  </a:cubicBezTo>
                  <a:cubicBezTo>
                    <a:pt x="828117" y="95646"/>
                    <a:pt x="518863" y="0"/>
                    <a:pt x="356327" y="0"/>
                  </a:cubicBezTo>
                  <a:cubicBezTo>
                    <a:pt x="156284" y="0"/>
                    <a:pt x="0" y="206295"/>
                    <a:pt x="0" y="412590"/>
                  </a:cubicBezTo>
                  <a:cubicBezTo>
                    <a:pt x="0" y="637638"/>
                    <a:pt x="118776" y="806425"/>
                    <a:pt x="262557" y="843933"/>
                  </a:cubicBezTo>
                  <a:cubicBezTo>
                    <a:pt x="287562" y="768917"/>
                    <a:pt x="300065" y="737660"/>
                    <a:pt x="300065" y="737660"/>
                  </a:cubicBezTo>
                  <a:cubicBezTo>
                    <a:pt x="325071" y="768917"/>
                    <a:pt x="993966" y="850185"/>
                    <a:pt x="1219015" y="843933"/>
                  </a:cubicBezTo>
                  <a:cubicBezTo>
                    <a:pt x="1200260" y="925201"/>
                    <a:pt x="1187758" y="1212763"/>
                    <a:pt x="1312785" y="1219015"/>
                  </a:cubicBezTo>
                  <a:cubicBezTo>
                    <a:pt x="1381550" y="1225266"/>
                    <a:pt x="1631604" y="1300282"/>
                    <a:pt x="1631604" y="787671"/>
                  </a:cubicBezTo>
                  <a:close/>
                </a:path>
              </a:pathLst>
            </a:custGeom>
            <a:solidFill>
              <a:schemeClr val="accent2"/>
            </a:solidFill>
            <a:ln w="6242" cap="flat">
              <a:noFill/>
              <a:prstDash val="solid"/>
              <a:miter/>
            </a:ln>
          </p:spPr>
          <p:txBody>
            <a:bodyPr rtlCol="0" anchor="ctr"/>
            <a:lstStyle/>
            <a:p>
              <a:endParaRPr lang="zh-CN" altLang="en-US"/>
            </a:p>
          </p:txBody>
        </p:sp>
        <p:sp>
          <p:nvSpPr>
            <p:cNvPr id="35" name="任意多边形: 形状 34"/>
            <p:cNvSpPr/>
            <p:nvPr/>
          </p:nvSpPr>
          <p:spPr>
            <a:xfrm>
              <a:off x="7330416" y="1357706"/>
              <a:ext cx="1218951" cy="276872"/>
            </a:xfrm>
            <a:custGeom>
              <a:avLst/>
              <a:gdLst>
                <a:gd name="connsiteX0" fmla="*/ 1218952 w 1218951"/>
                <a:gd name="connsiteY0" fmla="*/ 250054 h 276872"/>
                <a:gd name="connsiteX1" fmla="*/ 1003155 w 1218951"/>
                <a:gd name="connsiteY1" fmla="*/ 156284 h 276872"/>
                <a:gd name="connsiteX2" fmla="*/ 334260 w 1218951"/>
                <a:gd name="connsiteY2" fmla="*/ 0 h 276872"/>
                <a:gd name="connsiteX3" fmla="*/ 0 w 1218951"/>
                <a:gd name="connsiteY3" fmla="*/ 276873 h 276872"/>
              </a:gdLst>
              <a:ahLst/>
              <a:cxnLst>
                <a:cxn ang="0">
                  <a:pos x="connsiteX0" y="connsiteY0"/>
                </a:cxn>
                <a:cxn ang="0">
                  <a:pos x="connsiteX1" y="connsiteY1"/>
                </a:cxn>
                <a:cxn ang="0">
                  <a:pos x="connsiteX2" y="connsiteY2"/>
                </a:cxn>
                <a:cxn ang="0">
                  <a:pos x="connsiteX3" y="connsiteY3"/>
                </a:cxn>
              </a:cxnLst>
              <a:rect l="l" t="t" r="r" b="b"/>
              <a:pathLst>
                <a:path w="1218951" h="276872">
                  <a:moveTo>
                    <a:pt x="1218952" y="250054"/>
                  </a:moveTo>
                  <a:cubicBezTo>
                    <a:pt x="1150512" y="211315"/>
                    <a:pt x="1078178" y="179883"/>
                    <a:pt x="1003155" y="156284"/>
                  </a:cubicBezTo>
                  <a:cubicBezTo>
                    <a:pt x="806050" y="95646"/>
                    <a:pt x="496795" y="0"/>
                    <a:pt x="334260" y="0"/>
                  </a:cubicBezTo>
                  <a:cubicBezTo>
                    <a:pt x="178789" y="0"/>
                    <a:pt x="49761" y="124527"/>
                    <a:pt x="0" y="276873"/>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6" name="任意多边形: 形状 35"/>
            <p:cNvSpPr/>
            <p:nvPr/>
          </p:nvSpPr>
          <p:spPr>
            <a:xfrm>
              <a:off x="8515680" y="1768108"/>
              <a:ext cx="424397" cy="815939"/>
            </a:xfrm>
            <a:custGeom>
              <a:avLst/>
              <a:gdLst>
                <a:gd name="connsiteX0" fmla="*/ 11808 w 424397"/>
                <a:gd name="connsiteY0" fmla="*/ 433532 h 815939"/>
                <a:gd name="connsiteX1" fmla="*/ 105578 w 424397"/>
                <a:gd name="connsiteY1" fmla="*/ 808613 h 815939"/>
                <a:gd name="connsiteX2" fmla="*/ 424398 w 424397"/>
                <a:gd name="connsiteY2" fmla="*/ 377269 h 815939"/>
                <a:gd name="connsiteX3" fmla="*/ 249360 w 424397"/>
                <a:gd name="connsiteY3" fmla="*/ 0 h 815939"/>
              </a:gdLst>
              <a:ahLst/>
              <a:cxnLst>
                <a:cxn ang="0">
                  <a:pos x="connsiteX0" y="connsiteY0"/>
                </a:cxn>
                <a:cxn ang="0">
                  <a:pos x="connsiteX1" y="connsiteY1"/>
                </a:cxn>
                <a:cxn ang="0">
                  <a:pos x="connsiteX2" y="connsiteY2"/>
                </a:cxn>
                <a:cxn ang="0">
                  <a:pos x="connsiteX3" y="connsiteY3"/>
                </a:cxn>
              </a:cxnLst>
              <a:rect l="l" t="t" r="r" b="b"/>
              <a:pathLst>
                <a:path w="424397" h="815939">
                  <a:moveTo>
                    <a:pt x="11808" y="433532"/>
                  </a:moveTo>
                  <a:cubicBezTo>
                    <a:pt x="-6946" y="514799"/>
                    <a:pt x="-19449" y="802362"/>
                    <a:pt x="105578" y="808613"/>
                  </a:cubicBezTo>
                  <a:cubicBezTo>
                    <a:pt x="174343" y="814864"/>
                    <a:pt x="424398" y="889881"/>
                    <a:pt x="424398" y="377269"/>
                  </a:cubicBezTo>
                  <a:cubicBezTo>
                    <a:pt x="424398" y="228862"/>
                    <a:pt x="351632" y="101835"/>
                    <a:pt x="249360" y="0"/>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7" name="任意多边形: 形状 36"/>
            <p:cNvSpPr/>
            <p:nvPr/>
          </p:nvSpPr>
          <p:spPr>
            <a:xfrm>
              <a:off x="7324102" y="1908451"/>
              <a:ext cx="929201" cy="293188"/>
            </a:xfrm>
            <a:custGeom>
              <a:avLst/>
              <a:gdLst>
                <a:gd name="connsiteX0" fmla="*/ 0 w 929201"/>
                <a:gd name="connsiteY0" fmla="*/ 0 h 293188"/>
                <a:gd name="connsiteX1" fmla="*/ 246678 w 929201"/>
                <a:gd name="connsiteY1" fmla="*/ 293189 h 293188"/>
                <a:gd name="connsiteX2" fmla="*/ 284187 w 929201"/>
                <a:gd name="connsiteY2" fmla="*/ 186916 h 293188"/>
                <a:gd name="connsiteX3" fmla="*/ 929202 w 929201"/>
                <a:gd name="connsiteY3" fmla="*/ 280686 h 293188"/>
              </a:gdLst>
              <a:ahLst/>
              <a:cxnLst>
                <a:cxn ang="0">
                  <a:pos x="connsiteX0" y="connsiteY0"/>
                </a:cxn>
                <a:cxn ang="0">
                  <a:pos x="connsiteX1" y="connsiteY1"/>
                </a:cxn>
                <a:cxn ang="0">
                  <a:pos x="connsiteX2" y="connsiteY2"/>
                </a:cxn>
                <a:cxn ang="0">
                  <a:pos x="connsiteX3" y="connsiteY3"/>
                </a:cxn>
              </a:cxnLst>
              <a:rect l="l" t="t" r="r" b="b"/>
              <a:pathLst>
                <a:path w="929201" h="293188">
                  <a:moveTo>
                    <a:pt x="0" y="0"/>
                  </a:moveTo>
                  <a:cubicBezTo>
                    <a:pt x="37008" y="154158"/>
                    <a:pt x="134154" y="263807"/>
                    <a:pt x="246678" y="293189"/>
                  </a:cubicBezTo>
                  <a:cubicBezTo>
                    <a:pt x="271684" y="218172"/>
                    <a:pt x="284187" y="186916"/>
                    <a:pt x="284187" y="186916"/>
                  </a:cubicBezTo>
                  <a:cubicBezTo>
                    <a:pt x="302066" y="209295"/>
                    <a:pt x="650329" y="257368"/>
                    <a:pt x="929202" y="280686"/>
                  </a:cubicBezTo>
                </a:path>
              </a:pathLst>
            </a:custGeom>
            <a:noFill/>
            <a:ln w="29838" cap="rnd">
              <a:solidFill>
                <a:schemeClr val="accent2">
                  <a:lumMod val="25000"/>
                </a:schemeClr>
              </a:solidFill>
              <a:prstDash val="solid"/>
              <a:round/>
            </a:ln>
          </p:spPr>
          <p:txBody>
            <a:bodyPr rtlCol="0" anchor="ctr"/>
            <a:lstStyle/>
            <a:p>
              <a:endParaRPr lang="zh-CN" altLang="en-US"/>
            </a:p>
          </p:txBody>
        </p:sp>
        <p:sp>
          <p:nvSpPr>
            <p:cNvPr id="38" name="任意多边形: 形状 37"/>
            <p:cNvSpPr/>
            <p:nvPr/>
          </p:nvSpPr>
          <p:spPr>
            <a:xfrm>
              <a:off x="8558745" y="2489202"/>
              <a:ext cx="337573" cy="337573"/>
            </a:xfrm>
            <a:custGeom>
              <a:avLst/>
              <a:gdLst>
                <a:gd name="connsiteX0" fmla="*/ 337573 w 337573"/>
                <a:gd name="connsiteY0" fmla="*/ 168787 h 337573"/>
                <a:gd name="connsiteX1" fmla="*/ 168787 w 337573"/>
                <a:gd name="connsiteY1" fmla="*/ 337573 h 337573"/>
                <a:gd name="connsiteX2" fmla="*/ 0 w 337573"/>
                <a:gd name="connsiteY2" fmla="*/ 168787 h 337573"/>
                <a:gd name="connsiteX3" fmla="*/ 168787 w 337573"/>
                <a:gd name="connsiteY3" fmla="*/ 0 h 337573"/>
                <a:gd name="connsiteX4" fmla="*/ 337573 w 337573"/>
                <a:gd name="connsiteY4" fmla="*/ 168787 h 337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73" h="337573">
                  <a:moveTo>
                    <a:pt x="337573" y="168787"/>
                  </a:moveTo>
                  <a:cubicBezTo>
                    <a:pt x="337573" y="262005"/>
                    <a:pt x="262005" y="337573"/>
                    <a:pt x="168787" y="337573"/>
                  </a:cubicBezTo>
                  <a:cubicBezTo>
                    <a:pt x="75568" y="337573"/>
                    <a:pt x="0" y="262005"/>
                    <a:pt x="0" y="168787"/>
                  </a:cubicBezTo>
                  <a:cubicBezTo>
                    <a:pt x="0" y="75568"/>
                    <a:pt x="75568" y="0"/>
                    <a:pt x="168787" y="0"/>
                  </a:cubicBezTo>
                  <a:cubicBezTo>
                    <a:pt x="262005" y="0"/>
                    <a:pt x="337573" y="75568"/>
                    <a:pt x="337573" y="168787"/>
                  </a:cubicBezTo>
                  <a:close/>
                </a:path>
              </a:pathLst>
            </a:custGeom>
            <a:solidFill>
              <a:srgbClr val="FFFFFF"/>
            </a:solidFill>
            <a:ln w="6242" cap="flat">
              <a:noFill/>
              <a:prstDash val="solid"/>
              <a:miter/>
            </a:ln>
          </p:spPr>
          <p:txBody>
            <a:bodyPr rtlCol="0" anchor="ctr"/>
            <a:lstStyle/>
            <a:p>
              <a:endParaRPr lang="zh-CN" altLang="en-US"/>
            </a:p>
          </p:txBody>
        </p:sp>
        <p:sp>
          <p:nvSpPr>
            <p:cNvPr id="39" name="任意多边形: 形状 38"/>
            <p:cNvSpPr/>
            <p:nvPr/>
          </p:nvSpPr>
          <p:spPr>
            <a:xfrm>
              <a:off x="8508734" y="2446943"/>
              <a:ext cx="117963" cy="161034"/>
            </a:xfrm>
            <a:custGeom>
              <a:avLst/>
              <a:gdLst>
                <a:gd name="connsiteX0" fmla="*/ 0 w 117963"/>
                <a:gd name="connsiteY0" fmla="*/ 161035 h 161034"/>
                <a:gd name="connsiteX1" fmla="*/ 117963 w 117963"/>
                <a:gd name="connsiteY1" fmla="*/ 0 h 161034"/>
              </a:gdLst>
              <a:ahLst/>
              <a:cxnLst>
                <a:cxn ang="0">
                  <a:pos x="connsiteX0" y="connsiteY0"/>
                </a:cxn>
                <a:cxn ang="0">
                  <a:pos x="connsiteX1" y="connsiteY1"/>
                </a:cxn>
              </a:cxnLst>
              <a:rect l="l" t="t" r="r" b="b"/>
              <a:pathLst>
                <a:path w="117963" h="161034">
                  <a:moveTo>
                    <a:pt x="0" y="161035"/>
                  </a:moveTo>
                  <a:cubicBezTo>
                    <a:pt x="-37" y="87363"/>
                    <a:pt x="47710" y="22180"/>
                    <a:pt x="117963" y="0"/>
                  </a:cubicBezTo>
                </a:path>
              </a:pathLst>
            </a:custGeom>
            <a:noFill/>
            <a:ln w="29838" cap="rnd">
              <a:solidFill>
                <a:srgbClr val="1B3C87"/>
              </a:solidFill>
              <a:prstDash val="solid"/>
              <a:round/>
            </a:ln>
          </p:spPr>
          <p:txBody>
            <a:bodyPr rtlCol="0" anchor="ctr"/>
            <a:lstStyle/>
            <a:p>
              <a:endParaRPr lang="zh-CN" altLang="en-US"/>
            </a:p>
          </p:txBody>
        </p:sp>
        <p:sp>
          <p:nvSpPr>
            <p:cNvPr id="40" name="任意多边形: 形状 39"/>
            <p:cNvSpPr/>
            <p:nvPr/>
          </p:nvSpPr>
          <p:spPr>
            <a:xfrm>
              <a:off x="8626697" y="2439146"/>
              <a:ext cx="219392" cy="337617"/>
            </a:xfrm>
            <a:custGeom>
              <a:avLst/>
              <a:gdLst>
                <a:gd name="connsiteX0" fmla="*/ 0 w 219392"/>
                <a:gd name="connsiteY0" fmla="*/ 7796 h 337617"/>
                <a:gd name="connsiteX1" fmla="*/ 211596 w 219392"/>
                <a:gd name="connsiteY1" fmla="*/ 118270 h 337617"/>
                <a:gd name="connsiteX2" fmla="*/ 101128 w 219392"/>
                <a:gd name="connsiteY2" fmla="*/ 329866 h 337617"/>
                <a:gd name="connsiteX3" fmla="*/ 50824 w 219392"/>
                <a:gd name="connsiteY3" fmla="*/ 337618 h 337617"/>
                <a:gd name="connsiteX4" fmla="*/ 8564 w 219392"/>
                <a:gd name="connsiteY4" fmla="*/ 332304 h 33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392" h="337617">
                  <a:moveTo>
                    <a:pt x="0" y="7796"/>
                  </a:moveTo>
                  <a:cubicBezTo>
                    <a:pt x="88938" y="-20128"/>
                    <a:pt x="183671" y="29332"/>
                    <a:pt x="211596" y="118270"/>
                  </a:cubicBezTo>
                  <a:cubicBezTo>
                    <a:pt x="239521" y="207208"/>
                    <a:pt x="190060" y="301941"/>
                    <a:pt x="101128" y="329866"/>
                  </a:cubicBezTo>
                  <a:cubicBezTo>
                    <a:pt x="84844" y="334980"/>
                    <a:pt x="67884" y="337593"/>
                    <a:pt x="50824" y="337618"/>
                  </a:cubicBezTo>
                  <a:cubicBezTo>
                    <a:pt x="36570" y="337618"/>
                    <a:pt x="22373" y="335830"/>
                    <a:pt x="8564" y="332304"/>
                  </a:cubicBezTo>
                </a:path>
              </a:pathLst>
            </a:custGeom>
            <a:noFill/>
            <a:ln w="29838" cap="rnd">
              <a:solidFill>
                <a:schemeClr val="accent2">
                  <a:lumMod val="25000"/>
                </a:schemeClr>
              </a:solidFill>
              <a:prstDash val="solid"/>
              <a:round/>
            </a:ln>
          </p:spPr>
          <p:txBody>
            <a:bodyPr rtlCol="0" anchor="ctr"/>
            <a:lstStyle/>
            <a:p>
              <a:endParaRPr lang="zh-CN" altLang="en-US"/>
            </a:p>
          </p:txBody>
        </p:sp>
      </p:grpSp>
      <p:sp>
        <p:nvSpPr>
          <p:cNvPr id="60" name="文本框 59"/>
          <p:cNvSpPr txBox="1"/>
          <p:nvPr/>
        </p:nvSpPr>
        <p:spPr>
          <a:xfrm>
            <a:off x="1319104" y="2729775"/>
            <a:ext cx="2753958" cy="919867"/>
          </a:xfrm>
          <a:prstGeom prst="rect">
            <a:avLst/>
          </a:prstGeom>
          <a:noFill/>
        </p:spPr>
        <p:txBody>
          <a:bodyPr wrap="square" rtlCol="0">
            <a:spAutoFit/>
          </a:bodyPr>
          <a:lstStyle/>
          <a:p>
            <a:pPr algn="l">
              <a:lnSpc>
                <a:spcPct val="120000"/>
              </a:lnSpc>
            </a:pPr>
            <a:r>
              <a:rPr lang="en-US" altLang="zh-CN" sz="2400" dirty="0">
                <a:latin typeface="宋体" panose="02010600030101010101" pitchFamily="2" charset="-122"/>
                <a:ea typeface="宋体" panose="02010600030101010101" pitchFamily="2" charset="-122"/>
              </a:rPr>
              <a:t>2152057</a:t>
            </a:r>
            <a:r>
              <a:rPr lang="zh-CN" altLang="en-US" sz="2400" dirty="0">
                <a:latin typeface="宋体" panose="02010600030101010101" pitchFamily="2" charset="-122"/>
                <a:ea typeface="宋体" panose="02010600030101010101" pitchFamily="2" charset="-122"/>
              </a:rPr>
              <a:t>杨瑞华</a:t>
            </a:r>
            <a:endParaRPr lang="en-US" altLang="zh-CN" sz="2400" dirty="0">
              <a:latin typeface="宋体" panose="02010600030101010101" pitchFamily="2" charset="-122"/>
              <a:ea typeface="宋体" panose="02010600030101010101" pitchFamily="2" charset="-122"/>
            </a:endParaRPr>
          </a:p>
          <a:p>
            <a:pPr algn="l">
              <a:lnSpc>
                <a:spcPct val="120000"/>
              </a:lnSpc>
            </a:pPr>
            <a:r>
              <a:rPr lang="en-US" altLang="zh-CN" sz="2400" dirty="0">
                <a:latin typeface="宋体" panose="02010600030101010101" pitchFamily="2" charset="-122"/>
                <a:ea typeface="宋体" panose="02010600030101010101" pitchFamily="2" charset="-122"/>
              </a:rPr>
              <a:t>2152038</a:t>
            </a:r>
            <a:r>
              <a:rPr lang="zh-CN" altLang="en-US" sz="2400" dirty="0">
                <a:latin typeface="宋体" panose="02010600030101010101" pitchFamily="2" charset="-122"/>
                <a:ea typeface="宋体" panose="02010600030101010101" pitchFamily="2" charset="-122"/>
              </a:rPr>
              <a:t>戈宇阳</a:t>
            </a:r>
            <a:endParaRPr lang="zh-CN" altLang="en-US" sz="2400" dirty="0">
              <a:latin typeface="宋体" panose="02010600030101010101" pitchFamily="2" charset="-122"/>
              <a:ea typeface="宋体" panose="02010600030101010101" pitchFamily="2" charset="-122"/>
            </a:endParaRPr>
          </a:p>
        </p:txBody>
      </p:sp>
      <p:sp>
        <p:nvSpPr>
          <p:cNvPr id="68" name="文本框 67"/>
          <p:cNvSpPr txBox="1"/>
          <p:nvPr/>
        </p:nvSpPr>
        <p:spPr>
          <a:xfrm>
            <a:off x="1184473" y="2049323"/>
            <a:ext cx="4143156" cy="431400"/>
          </a:xfrm>
          <a:prstGeom prst="rect">
            <a:avLst/>
          </a:prstGeom>
          <a:noFill/>
        </p:spPr>
        <p:txBody>
          <a:bodyPr wrap="square" rtlCol="0">
            <a:spAutoFit/>
          </a:bodyPr>
          <a:lstStyle/>
          <a:p>
            <a:pPr algn="l">
              <a:lnSpc>
                <a:spcPct val="120000"/>
              </a:lnSpc>
            </a:pPr>
            <a:r>
              <a:rPr lang="zh-CN" altLang="en-US" sz="2000" b="1" dirty="0"/>
              <a:t>项目核心实现，界面设计</a:t>
            </a:r>
            <a:endParaRPr lang="zh-CN" altLang="en-US" sz="2000" b="1" dirty="0"/>
          </a:p>
        </p:txBody>
      </p:sp>
      <p:sp>
        <p:nvSpPr>
          <p:cNvPr id="69" name="文本框 68"/>
          <p:cNvSpPr txBox="1"/>
          <p:nvPr/>
        </p:nvSpPr>
        <p:spPr>
          <a:xfrm>
            <a:off x="1200559" y="3989146"/>
            <a:ext cx="2165751" cy="431400"/>
          </a:xfrm>
          <a:prstGeom prst="rect">
            <a:avLst/>
          </a:prstGeom>
          <a:noFill/>
        </p:spPr>
        <p:txBody>
          <a:bodyPr wrap="square" rtlCol="0">
            <a:spAutoFit/>
          </a:bodyPr>
          <a:lstStyle/>
          <a:p>
            <a:pPr algn="l">
              <a:lnSpc>
                <a:spcPct val="120000"/>
              </a:lnSpc>
            </a:pPr>
            <a:r>
              <a:rPr lang="en-US" altLang="zh-CN" sz="2000" b="1" dirty="0"/>
              <a:t>PPT</a:t>
            </a:r>
            <a:r>
              <a:rPr lang="zh-CN" altLang="en-US" sz="2000" b="1" dirty="0"/>
              <a:t>、文档完善</a:t>
            </a:r>
            <a:endParaRPr lang="zh-CN" altLang="en-US" sz="2000" b="1" dirty="0"/>
          </a:p>
        </p:txBody>
      </p:sp>
      <p:sp>
        <p:nvSpPr>
          <p:cNvPr id="70" name="文本框 69"/>
          <p:cNvSpPr txBox="1"/>
          <p:nvPr/>
        </p:nvSpPr>
        <p:spPr>
          <a:xfrm>
            <a:off x="1331806" y="4521485"/>
            <a:ext cx="2753958" cy="476669"/>
          </a:xfrm>
          <a:prstGeom prst="rect">
            <a:avLst/>
          </a:prstGeom>
          <a:noFill/>
        </p:spPr>
        <p:txBody>
          <a:bodyPr wrap="square" rtlCol="0">
            <a:spAutoFit/>
          </a:bodyPr>
          <a:lstStyle/>
          <a:p>
            <a:pPr algn="l">
              <a:lnSpc>
                <a:spcPct val="120000"/>
              </a:lnSpc>
            </a:pPr>
            <a:r>
              <a:rPr lang="en-US" altLang="zh-CN" sz="2400" dirty="0">
                <a:latin typeface="宋体" panose="02010600030101010101" pitchFamily="2" charset="-122"/>
                <a:ea typeface="宋体" panose="02010600030101010101" pitchFamily="2" charset="-122"/>
              </a:rPr>
              <a:t>2152831</a:t>
            </a:r>
            <a:r>
              <a:rPr lang="zh-CN" altLang="en-US" sz="2400" dirty="0">
                <a:latin typeface="宋体" panose="02010600030101010101" pitchFamily="2" charset="-122"/>
                <a:ea typeface="宋体" panose="02010600030101010101" pitchFamily="2" charset="-122"/>
              </a:rPr>
              <a:t>陈峥海</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572250" y="3126105"/>
            <a:ext cx="5292090" cy="1036955"/>
          </a:xfrm>
        </p:spPr>
        <p:txBody>
          <a:bodyPr/>
          <a:lstStyle/>
          <a:p>
            <a:r>
              <a:rPr lang="zh-CN" altLang="en-US" sz="4800" dirty="0"/>
              <a:t>敬请老师批评指正</a:t>
            </a:r>
            <a:endParaRPr lang="zh-CN" altLang="en-US" sz="4800" dirty="0"/>
          </a:p>
        </p:txBody>
      </p:sp>
      <p:sp>
        <p:nvSpPr>
          <p:cNvPr id="4" name="文本占位符 3"/>
          <p:cNvSpPr>
            <a:spLocks noGrp="1"/>
          </p:cNvSpPr>
          <p:nvPr>
            <p:ph type="body" sz="quarter" idx="11"/>
          </p:nvPr>
        </p:nvSpPr>
        <p:spPr>
          <a:xfrm>
            <a:off x="6708081" y="2729273"/>
            <a:ext cx="4124367" cy="281257"/>
          </a:xfrm>
        </p:spPr>
        <p:txBody>
          <a:bodyPr/>
          <a:lstStyle/>
          <a:p>
            <a:r>
              <a:rPr lang="en-US" altLang="zh-CN" dirty="0"/>
              <a:t>THANK YOU</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400" dirty="0"/>
              <a:t>01. </a:t>
            </a:r>
            <a:r>
              <a:rPr lang="zh-CN" altLang="en-US" sz="2400" dirty="0"/>
              <a:t>项目介绍</a:t>
            </a:r>
            <a:endParaRPr lang="zh-CN" altLang="en-US" sz="2400" dirty="0"/>
          </a:p>
        </p:txBody>
      </p:sp>
      <p:sp>
        <p:nvSpPr>
          <p:cNvPr id="3" name="文本占位符 2"/>
          <p:cNvSpPr>
            <a:spLocks noGrp="1"/>
          </p:cNvSpPr>
          <p:nvPr>
            <p:ph type="body" sz="quarter" idx="11"/>
          </p:nvPr>
        </p:nvSpPr>
        <p:spPr/>
        <p:txBody>
          <a:bodyPr/>
          <a:lstStyle/>
          <a:p>
            <a:r>
              <a:rPr lang="en-US" altLang="zh-CN" sz="2400" dirty="0"/>
              <a:t>02. </a:t>
            </a:r>
            <a:r>
              <a:rPr lang="zh-CN" altLang="en-US" sz="2400" dirty="0"/>
              <a:t>亮点分析</a:t>
            </a:r>
            <a:endParaRPr lang="zh-CN" altLang="en-US" sz="2400" dirty="0"/>
          </a:p>
        </p:txBody>
      </p:sp>
      <p:sp>
        <p:nvSpPr>
          <p:cNvPr id="4" name="文本占位符 3"/>
          <p:cNvSpPr>
            <a:spLocks noGrp="1"/>
          </p:cNvSpPr>
          <p:nvPr>
            <p:ph type="body" sz="quarter" idx="12"/>
          </p:nvPr>
        </p:nvSpPr>
        <p:spPr/>
        <p:txBody>
          <a:bodyPr/>
          <a:lstStyle/>
          <a:p>
            <a:r>
              <a:rPr lang="en-US" altLang="zh-CN" sz="2400" dirty="0"/>
              <a:t>03. </a:t>
            </a:r>
            <a:r>
              <a:rPr lang="zh-CN" altLang="en-US" sz="2400" dirty="0"/>
              <a:t>成员分工</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PART 01</a:t>
            </a:r>
            <a:endParaRPr lang="zh-CN" altLang="en-US" dirty="0"/>
          </a:p>
        </p:txBody>
      </p:sp>
      <p:sp>
        <p:nvSpPr>
          <p:cNvPr id="4" name="文本占位符 3"/>
          <p:cNvSpPr>
            <a:spLocks noGrp="1"/>
          </p:cNvSpPr>
          <p:nvPr>
            <p:ph type="body" sz="quarter" idx="11"/>
          </p:nvPr>
        </p:nvSpPr>
        <p:spPr/>
        <p:txBody>
          <a:bodyPr/>
          <a:lstStyle/>
          <a:p>
            <a:r>
              <a:rPr lang="zh-CN" altLang="en-US" dirty="0"/>
              <a:t>项目介绍</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891368" y="970178"/>
            <a:ext cx="1583948" cy="424732"/>
          </a:xfrm>
        </p:spPr>
        <p:txBody>
          <a:bodyPr/>
          <a:lstStyle/>
          <a:p>
            <a:r>
              <a:rPr lang="zh-CN" altLang="en-US" dirty="0"/>
              <a:t>项目介绍</a:t>
            </a:r>
            <a:endParaRPr lang="zh-CN" altLang="en-US" dirty="0">
              <a:latin typeface="+mj-ea"/>
              <a:ea typeface="+mj-ea"/>
            </a:endParaRPr>
          </a:p>
        </p:txBody>
      </p:sp>
      <p:grpSp>
        <p:nvGrpSpPr>
          <p:cNvPr id="59" name="组合 58"/>
          <p:cNvGrpSpPr/>
          <p:nvPr/>
        </p:nvGrpSpPr>
        <p:grpSpPr>
          <a:xfrm>
            <a:off x="962477" y="1920192"/>
            <a:ext cx="2586844" cy="3304110"/>
            <a:chOff x="962477" y="1815569"/>
            <a:chExt cx="2506518" cy="3304111"/>
          </a:xfrm>
        </p:grpSpPr>
        <p:sp>
          <p:nvSpPr>
            <p:cNvPr id="5" name="矩形: 单圆角 4"/>
            <p:cNvSpPr/>
            <p:nvPr/>
          </p:nvSpPr>
          <p:spPr>
            <a:xfrm>
              <a:off x="962477" y="1815569"/>
              <a:ext cx="2506518" cy="3304111"/>
            </a:xfrm>
            <a:prstGeom prst="round1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4760" y="2138317"/>
              <a:ext cx="1210588" cy="400110"/>
            </a:xfrm>
            <a:prstGeom prst="rect">
              <a:avLst/>
            </a:prstGeom>
            <a:noFill/>
          </p:spPr>
          <p:txBody>
            <a:bodyPr wrap="none" rtlCol="0">
              <a:spAutoFit/>
            </a:bodyPr>
            <a:lstStyle/>
            <a:p>
              <a:r>
                <a:rPr lang="zh-CN" altLang="en-US" sz="2000" dirty="0">
                  <a:latin typeface="+mj-ea"/>
                  <a:ea typeface="+mj-ea"/>
                </a:rPr>
                <a:t>编程环境</a:t>
              </a:r>
              <a:endParaRPr lang="zh-CN" altLang="en-US" sz="2000" dirty="0">
                <a:latin typeface="+mj-ea"/>
                <a:ea typeface="+mj-ea"/>
              </a:endParaRPr>
            </a:p>
          </p:txBody>
        </p:sp>
        <p:sp>
          <p:nvSpPr>
            <p:cNvPr id="8" name="文本框 7"/>
            <p:cNvSpPr txBox="1"/>
            <p:nvPr/>
          </p:nvSpPr>
          <p:spPr>
            <a:xfrm>
              <a:off x="1157159" y="3085275"/>
              <a:ext cx="2117155" cy="975995"/>
            </a:xfrm>
            <a:prstGeom prst="rect">
              <a:avLst/>
            </a:prstGeom>
            <a:noFill/>
          </p:spPr>
          <p:txBody>
            <a:bodyPr wrap="square">
              <a:spAutoFit/>
            </a:bodyPr>
            <a:lstStyle/>
            <a:p>
              <a:pPr>
                <a:lnSpc>
                  <a:spcPct val="120000"/>
                </a:lnSpc>
              </a:pPr>
              <a:r>
                <a:rPr lang="zh-CN" altLang="en-US" sz="1600" dirty="0"/>
                <a:t>语言</a:t>
              </a:r>
              <a:r>
                <a:rPr lang="en-US" altLang="zh-CN" sz="1600" dirty="0"/>
                <a:t>: Python</a:t>
              </a:r>
              <a:endParaRPr lang="en-US" altLang="zh-CN" sz="1600" dirty="0"/>
            </a:p>
            <a:p>
              <a:pPr>
                <a:lnSpc>
                  <a:spcPct val="120000"/>
                </a:lnSpc>
              </a:pPr>
              <a:r>
                <a:rPr lang="zh-CN" altLang="en-US" sz="1600" dirty="0"/>
                <a:t>包</a:t>
              </a:r>
              <a:r>
                <a:rPr lang="en-US" altLang="zh-CN" sz="1600" dirty="0"/>
                <a:t>: </a:t>
              </a:r>
              <a:r>
                <a:rPr lang="en-US" altLang="zh-CN" sz="1600" dirty="0" err="1"/>
                <a:t>opencv</a:t>
              </a:r>
              <a:r>
                <a:rPr lang="en-US" altLang="zh-CN" sz="1600" dirty="0"/>
                <a:t> </a:t>
              </a:r>
              <a:r>
                <a:rPr lang="en-US" altLang="zh-CN" sz="1600" dirty="0" err="1"/>
                <a:t>mediapipe pyqt5</a:t>
              </a:r>
              <a:endParaRPr lang="en-US" altLang="zh-CN" sz="1600" dirty="0"/>
            </a:p>
          </p:txBody>
        </p:sp>
        <p:sp>
          <p:nvSpPr>
            <p:cNvPr id="12" name="任意多边形: 形状 11"/>
            <p:cNvSpPr/>
            <p:nvPr/>
          </p:nvSpPr>
          <p:spPr bwMode="auto">
            <a:xfrm>
              <a:off x="1277728" y="2144697"/>
              <a:ext cx="288925" cy="387350"/>
            </a:xfrm>
            <a:custGeom>
              <a:avLst/>
              <a:gdLst>
                <a:gd name="T0" fmla="*/ 0 w 293"/>
                <a:gd name="T1" fmla="*/ 393 h 393"/>
                <a:gd name="T2" fmla="*/ 0 w 293"/>
                <a:gd name="T3" fmla="*/ 393 h 393"/>
                <a:gd name="T4" fmla="*/ 293 w 293"/>
                <a:gd name="T5" fmla="*/ 393 h 393"/>
                <a:gd name="T6" fmla="*/ 293 w 293"/>
                <a:gd name="T7" fmla="*/ 202 h 393"/>
                <a:gd name="T8" fmla="*/ 266 w 293"/>
                <a:gd name="T9" fmla="*/ 175 h 393"/>
                <a:gd name="T10" fmla="*/ 266 w 293"/>
                <a:gd name="T11" fmla="*/ 0 h 393"/>
                <a:gd name="T12" fmla="*/ 0 w 293"/>
                <a:gd name="T13" fmla="*/ 0 h 393"/>
                <a:gd name="T14" fmla="*/ 0 w 293"/>
                <a:gd name="T15" fmla="*/ 393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393">
                  <a:moveTo>
                    <a:pt x="0" y="393"/>
                  </a:moveTo>
                  <a:lnTo>
                    <a:pt x="0" y="393"/>
                  </a:lnTo>
                  <a:lnTo>
                    <a:pt x="293" y="393"/>
                  </a:lnTo>
                  <a:lnTo>
                    <a:pt x="293" y="202"/>
                  </a:lnTo>
                  <a:lnTo>
                    <a:pt x="266" y="175"/>
                  </a:lnTo>
                  <a:lnTo>
                    <a:pt x="266" y="0"/>
                  </a:lnTo>
                  <a:lnTo>
                    <a:pt x="0" y="0"/>
                  </a:lnTo>
                  <a:lnTo>
                    <a:pt x="0" y="393"/>
                  </a:lnTo>
                  <a:close/>
                </a:path>
              </a:pathLst>
            </a:custGeom>
            <a:solidFill>
              <a:schemeClr val="accent1">
                <a:lumMod val="40000"/>
                <a:lumOff val="60000"/>
              </a:schemeClr>
            </a:solidFill>
            <a:ln w="0">
              <a:noFill/>
              <a:prstDash val="solid"/>
              <a:round/>
            </a:ln>
          </p:spPr>
          <p:txBody>
            <a:bodyPr vert="horz" wrap="square" lIns="91440" tIns="45720" rIns="91440" bIns="45720" numCol="1" anchor="t" anchorCtr="0" compatLnSpc="1"/>
            <a:lstStyle/>
            <a:p>
              <a:endParaRPr lang="zh-CN" altLang="en-US"/>
            </a:p>
          </p:txBody>
        </p:sp>
        <p:sp>
          <p:nvSpPr>
            <p:cNvPr id="13" name="任意多边形: 形状 12"/>
            <p:cNvSpPr/>
            <p:nvPr/>
          </p:nvSpPr>
          <p:spPr bwMode="auto">
            <a:xfrm>
              <a:off x="1566653" y="2144697"/>
              <a:ext cx="26988" cy="174625"/>
            </a:xfrm>
            <a:custGeom>
              <a:avLst/>
              <a:gdLst>
                <a:gd name="T0" fmla="*/ 27 w 27"/>
                <a:gd name="T1" fmla="*/ 0 h 177"/>
                <a:gd name="T2" fmla="*/ 27 w 27"/>
                <a:gd name="T3" fmla="*/ 0 h 177"/>
                <a:gd name="T4" fmla="*/ 0 w 27"/>
                <a:gd name="T5" fmla="*/ 0 h 177"/>
                <a:gd name="T6" fmla="*/ 0 w 27"/>
                <a:gd name="T7" fmla="*/ 164 h 177"/>
                <a:gd name="T8" fmla="*/ 13 w 27"/>
                <a:gd name="T9" fmla="*/ 177 h 177"/>
                <a:gd name="T10" fmla="*/ 27 w 27"/>
                <a:gd name="T11" fmla="*/ 164 h 177"/>
                <a:gd name="T12" fmla="*/ 27 w 27"/>
                <a:gd name="T13" fmla="*/ 0 h 177"/>
              </a:gdLst>
              <a:ahLst/>
              <a:cxnLst>
                <a:cxn ang="0">
                  <a:pos x="T0" y="T1"/>
                </a:cxn>
                <a:cxn ang="0">
                  <a:pos x="T2" y="T3"/>
                </a:cxn>
                <a:cxn ang="0">
                  <a:pos x="T4" y="T5"/>
                </a:cxn>
                <a:cxn ang="0">
                  <a:pos x="T6" y="T7"/>
                </a:cxn>
                <a:cxn ang="0">
                  <a:pos x="T8" y="T9"/>
                </a:cxn>
                <a:cxn ang="0">
                  <a:pos x="T10" y="T11"/>
                </a:cxn>
                <a:cxn ang="0">
                  <a:pos x="T12" y="T13"/>
                </a:cxn>
              </a:cxnLst>
              <a:rect l="0" t="0" r="r" b="b"/>
              <a:pathLst>
                <a:path w="27" h="177">
                  <a:moveTo>
                    <a:pt x="27" y="0"/>
                  </a:moveTo>
                  <a:lnTo>
                    <a:pt x="27" y="0"/>
                  </a:lnTo>
                  <a:lnTo>
                    <a:pt x="0" y="0"/>
                  </a:lnTo>
                  <a:lnTo>
                    <a:pt x="0" y="164"/>
                  </a:lnTo>
                  <a:lnTo>
                    <a:pt x="13" y="177"/>
                  </a:lnTo>
                  <a:lnTo>
                    <a:pt x="27" y="164"/>
                  </a:lnTo>
                  <a:lnTo>
                    <a:pt x="27"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p>
          </p:txBody>
        </p:sp>
        <p:cxnSp>
          <p:nvCxnSpPr>
            <p:cNvPr id="26" name="直接连接符 25"/>
            <p:cNvCxnSpPr/>
            <p:nvPr/>
          </p:nvCxnSpPr>
          <p:spPr>
            <a:xfrm>
              <a:off x="1277728" y="2642133"/>
              <a:ext cx="1121388"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3864571" y="2872339"/>
            <a:ext cx="1183357" cy="503816"/>
            <a:chOff x="3864571" y="2798717"/>
            <a:chExt cx="1183357" cy="503816"/>
          </a:xfrm>
        </p:grpSpPr>
        <p:sp>
          <p:nvSpPr>
            <p:cNvPr id="34" name="文本框 33"/>
            <p:cNvSpPr txBox="1"/>
            <p:nvPr/>
          </p:nvSpPr>
          <p:spPr>
            <a:xfrm>
              <a:off x="4191603" y="2798717"/>
              <a:ext cx="856325" cy="400110"/>
            </a:xfrm>
            <a:prstGeom prst="rect">
              <a:avLst/>
            </a:prstGeom>
            <a:noFill/>
          </p:spPr>
          <p:txBody>
            <a:bodyPr wrap="none" rtlCol="0">
              <a:spAutoFit/>
            </a:bodyPr>
            <a:lstStyle/>
            <a:p>
              <a:r>
                <a:rPr lang="zh-CN" altLang="en-US" sz="2000" dirty="0">
                  <a:solidFill>
                    <a:schemeClr val="bg1"/>
                  </a:solidFill>
                  <a:latin typeface="+mj-ea"/>
                  <a:ea typeface="+mj-ea"/>
                </a:rPr>
                <a:t>项目</a:t>
              </a:r>
              <a:r>
                <a:rPr lang="en-US" altLang="zh-CN" sz="2000" dirty="0">
                  <a:solidFill>
                    <a:schemeClr val="bg1"/>
                  </a:solidFill>
                  <a:latin typeface="+mj-ea"/>
                  <a:ea typeface="+mj-ea"/>
                </a:rPr>
                <a:t>2</a:t>
              </a:r>
              <a:endParaRPr lang="zh-CN" altLang="en-US" sz="2000" dirty="0">
                <a:solidFill>
                  <a:schemeClr val="bg1"/>
                </a:solidFill>
                <a:latin typeface="+mj-ea"/>
                <a:ea typeface="+mj-ea"/>
              </a:endParaRPr>
            </a:p>
          </p:txBody>
        </p:sp>
        <p:sp>
          <p:nvSpPr>
            <p:cNvPr id="36" name="任意多边形: 形状 35"/>
            <p:cNvSpPr/>
            <p:nvPr/>
          </p:nvSpPr>
          <p:spPr bwMode="auto">
            <a:xfrm>
              <a:off x="3864571" y="2805097"/>
              <a:ext cx="288925" cy="387350"/>
            </a:xfrm>
            <a:custGeom>
              <a:avLst/>
              <a:gdLst>
                <a:gd name="T0" fmla="*/ 0 w 293"/>
                <a:gd name="T1" fmla="*/ 393 h 393"/>
                <a:gd name="T2" fmla="*/ 0 w 293"/>
                <a:gd name="T3" fmla="*/ 393 h 393"/>
                <a:gd name="T4" fmla="*/ 293 w 293"/>
                <a:gd name="T5" fmla="*/ 393 h 393"/>
                <a:gd name="T6" fmla="*/ 293 w 293"/>
                <a:gd name="T7" fmla="*/ 202 h 393"/>
                <a:gd name="T8" fmla="*/ 266 w 293"/>
                <a:gd name="T9" fmla="*/ 175 h 393"/>
                <a:gd name="T10" fmla="*/ 266 w 293"/>
                <a:gd name="T11" fmla="*/ 0 h 393"/>
                <a:gd name="T12" fmla="*/ 0 w 293"/>
                <a:gd name="T13" fmla="*/ 0 h 393"/>
                <a:gd name="T14" fmla="*/ 0 w 293"/>
                <a:gd name="T15" fmla="*/ 393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393">
                  <a:moveTo>
                    <a:pt x="0" y="393"/>
                  </a:moveTo>
                  <a:lnTo>
                    <a:pt x="0" y="393"/>
                  </a:lnTo>
                  <a:lnTo>
                    <a:pt x="293" y="393"/>
                  </a:lnTo>
                  <a:lnTo>
                    <a:pt x="293" y="202"/>
                  </a:lnTo>
                  <a:lnTo>
                    <a:pt x="266" y="175"/>
                  </a:lnTo>
                  <a:lnTo>
                    <a:pt x="266" y="0"/>
                  </a:lnTo>
                  <a:lnTo>
                    <a:pt x="0" y="0"/>
                  </a:lnTo>
                  <a:lnTo>
                    <a:pt x="0" y="393"/>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solidFill>
                  <a:schemeClr val="bg1"/>
                </a:solidFill>
              </a:endParaRPr>
            </a:p>
          </p:txBody>
        </p:sp>
        <p:sp>
          <p:nvSpPr>
            <p:cNvPr id="37" name="任意多边形: 形状 36"/>
            <p:cNvSpPr/>
            <p:nvPr/>
          </p:nvSpPr>
          <p:spPr bwMode="auto">
            <a:xfrm>
              <a:off x="4153496" y="2805097"/>
              <a:ext cx="26988" cy="174625"/>
            </a:xfrm>
            <a:custGeom>
              <a:avLst/>
              <a:gdLst>
                <a:gd name="T0" fmla="*/ 27 w 27"/>
                <a:gd name="T1" fmla="*/ 0 h 177"/>
                <a:gd name="T2" fmla="*/ 27 w 27"/>
                <a:gd name="T3" fmla="*/ 0 h 177"/>
                <a:gd name="T4" fmla="*/ 0 w 27"/>
                <a:gd name="T5" fmla="*/ 0 h 177"/>
                <a:gd name="T6" fmla="*/ 0 w 27"/>
                <a:gd name="T7" fmla="*/ 164 h 177"/>
                <a:gd name="T8" fmla="*/ 13 w 27"/>
                <a:gd name="T9" fmla="*/ 177 h 177"/>
                <a:gd name="T10" fmla="*/ 27 w 27"/>
                <a:gd name="T11" fmla="*/ 164 h 177"/>
                <a:gd name="T12" fmla="*/ 27 w 27"/>
                <a:gd name="T13" fmla="*/ 0 h 177"/>
              </a:gdLst>
              <a:ahLst/>
              <a:cxnLst>
                <a:cxn ang="0">
                  <a:pos x="T0" y="T1"/>
                </a:cxn>
                <a:cxn ang="0">
                  <a:pos x="T2" y="T3"/>
                </a:cxn>
                <a:cxn ang="0">
                  <a:pos x="T4" y="T5"/>
                </a:cxn>
                <a:cxn ang="0">
                  <a:pos x="T6" y="T7"/>
                </a:cxn>
                <a:cxn ang="0">
                  <a:pos x="T8" y="T9"/>
                </a:cxn>
                <a:cxn ang="0">
                  <a:pos x="T10" y="T11"/>
                </a:cxn>
                <a:cxn ang="0">
                  <a:pos x="T12" y="T13"/>
                </a:cxn>
              </a:cxnLst>
              <a:rect l="0" t="0" r="r" b="b"/>
              <a:pathLst>
                <a:path w="27" h="177">
                  <a:moveTo>
                    <a:pt x="27" y="0"/>
                  </a:moveTo>
                  <a:lnTo>
                    <a:pt x="27" y="0"/>
                  </a:lnTo>
                  <a:lnTo>
                    <a:pt x="0" y="0"/>
                  </a:lnTo>
                  <a:lnTo>
                    <a:pt x="0" y="164"/>
                  </a:lnTo>
                  <a:lnTo>
                    <a:pt x="13" y="177"/>
                  </a:lnTo>
                  <a:lnTo>
                    <a:pt x="27" y="164"/>
                  </a:lnTo>
                  <a:lnTo>
                    <a:pt x="27"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solidFill>
                  <a:schemeClr val="bg1"/>
                </a:solidFill>
              </a:endParaRPr>
            </a:p>
          </p:txBody>
        </p:sp>
        <p:cxnSp>
          <p:nvCxnSpPr>
            <p:cNvPr id="38" name="直接连接符 37"/>
            <p:cNvCxnSpPr/>
            <p:nvPr/>
          </p:nvCxnSpPr>
          <p:spPr>
            <a:xfrm>
              <a:off x="3864571" y="3302533"/>
              <a:ext cx="1121388"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3871743" y="1981632"/>
            <a:ext cx="7156859" cy="1751965"/>
          </a:xfrm>
          <a:prstGeom prst="rect">
            <a:avLst/>
          </a:prstGeom>
          <a:noFill/>
        </p:spPr>
        <p:txBody>
          <a:bodyPr wrap="square">
            <a:spAutoFit/>
          </a:bodyPr>
          <a:lstStyle/>
          <a:p>
            <a:pPr>
              <a:lnSpc>
                <a:spcPct val="120000"/>
              </a:lnSpc>
            </a:pPr>
            <a:r>
              <a:rPr lang="zh-CN" altLang="en-US" dirty="0"/>
              <a:t>本项目基于手势识别实现相册翻页的交互功能</a:t>
            </a:r>
            <a:endParaRPr lang="en-US" altLang="zh-CN" dirty="0"/>
          </a:p>
          <a:p>
            <a:pPr>
              <a:lnSpc>
                <a:spcPct val="120000"/>
              </a:lnSpc>
            </a:pPr>
            <a:r>
              <a:rPr lang="zh-CN" altLang="en-US" b="0" i="0" dirty="0">
                <a:solidFill>
                  <a:srgbClr val="1F2328"/>
                </a:solidFill>
                <a:effectLst/>
                <a:latin typeface="-apple-system"/>
              </a:rPr>
              <a:t>这是一个关于使用</a:t>
            </a:r>
            <a:r>
              <a:rPr lang="en-US" altLang="zh-CN" b="1" i="0" dirty="0" err="1">
                <a:solidFill>
                  <a:srgbClr val="1F2328"/>
                </a:solidFill>
                <a:effectLst/>
                <a:latin typeface="-apple-system"/>
              </a:rPr>
              <a:t>MediaPip</a:t>
            </a:r>
            <a:r>
              <a:rPr lang="en-US" altLang="zh-CN" b="0" i="0" dirty="0" err="1">
                <a:solidFill>
                  <a:srgbClr val="1F2328"/>
                </a:solidFill>
                <a:effectLst/>
                <a:latin typeface="-apple-system"/>
              </a:rPr>
              <a:t>e</a:t>
            </a:r>
            <a:r>
              <a:rPr lang="zh-CN" altLang="en-US" b="0" i="0" dirty="0">
                <a:solidFill>
                  <a:srgbClr val="1F2328"/>
                </a:solidFill>
                <a:effectLst/>
                <a:latin typeface="-apple-system"/>
              </a:rPr>
              <a:t>进行手势识别的小案例</a:t>
            </a:r>
            <a:endParaRPr lang="en-US" altLang="zh-CN" b="0" i="0" dirty="0">
              <a:solidFill>
                <a:srgbClr val="1F2328"/>
              </a:solidFill>
              <a:effectLst/>
              <a:latin typeface="-apple-system"/>
            </a:endParaRPr>
          </a:p>
          <a:p>
            <a:pPr>
              <a:lnSpc>
                <a:spcPct val="120000"/>
              </a:lnSpc>
            </a:pPr>
            <a:r>
              <a:rPr lang="zh-CN" altLang="en-US" dirty="0"/>
              <a:t>调用</a:t>
            </a:r>
            <a:r>
              <a:rPr lang="en-US" altLang="zh-CN" dirty="0" err="1"/>
              <a:t>opencv</a:t>
            </a:r>
            <a:r>
              <a:rPr lang="zh-CN" altLang="en-US" dirty="0"/>
              <a:t>与</a:t>
            </a:r>
            <a:r>
              <a:rPr lang="en-US" altLang="zh-CN" dirty="0" err="1"/>
              <a:t>MediaPipe</a:t>
            </a:r>
            <a:r>
              <a:rPr lang="zh-CN" altLang="en-US" dirty="0"/>
              <a:t>的接口实现手掌上</a:t>
            </a:r>
            <a:r>
              <a:rPr lang="en-US" altLang="zh-CN" dirty="0"/>
              <a:t>21</a:t>
            </a:r>
            <a:r>
              <a:rPr lang="zh-CN" altLang="en-US" dirty="0"/>
              <a:t>个关键点的定位，进而识别用户的手势</a:t>
            </a:r>
            <a:endParaRPr lang="en-US" altLang="zh-CN" dirty="0"/>
          </a:p>
          <a:p>
            <a:pPr>
              <a:lnSpc>
                <a:spcPct val="120000"/>
              </a:lnSpc>
            </a:pPr>
            <a:r>
              <a:rPr lang="zh-CN" altLang="en-US" dirty="0"/>
              <a:t>根据不同的手势对相册进行不同的操作</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891368" y="970178"/>
            <a:ext cx="1583948" cy="424732"/>
          </a:xfrm>
        </p:spPr>
        <p:txBody>
          <a:bodyPr/>
          <a:lstStyle/>
          <a:p>
            <a:r>
              <a:rPr lang="zh-CN" altLang="en-US" dirty="0"/>
              <a:t>项目介绍</a:t>
            </a:r>
            <a:endParaRPr lang="zh-CN" altLang="en-US" dirty="0">
              <a:latin typeface="+mj-ea"/>
              <a:ea typeface="+mj-ea"/>
            </a:endParaRPr>
          </a:p>
        </p:txBody>
      </p:sp>
      <p:grpSp>
        <p:nvGrpSpPr>
          <p:cNvPr id="59" name="组合 58"/>
          <p:cNvGrpSpPr/>
          <p:nvPr/>
        </p:nvGrpSpPr>
        <p:grpSpPr>
          <a:xfrm>
            <a:off x="962660" y="1699260"/>
            <a:ext cx="10457815" cy="4264660"/>
            <a:chOff x="962477" y="1815569"/>
            <a:chExt cx="2506518" cy="3304111"/>
          </a:xfrm>
        </p:grpSpPr>
        <p:sp>
          <p:nvSpPr>
            <p:cNvPr id="5" name="矩形: 单圆角 4"/>
            <p:cNvSpPr/>
            <p:nvPr/>
          </p:nvSpPr>
          <p:spPr>
            <a:xfrm>
              <a:off x="962477" y="1815569"/>
              <a:ext cx="2506518" cy="3304111"/>
            </a:xfrm>
            <a:prstGeom prst="round1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77175" y="1908061"/>
              <a:ext cx="1172997" cy="308961"/>
            </a:xfrm>
            <a:prstGeom prst="rect">
              <a:avLst/>
            </a:prstGeom>
            <a:noFill/>
          </p:spPr>
          <p:txBody>
            <a:bodyPr wrap="square" rtlCol="0">
              <a:spAutoFit/>
            </a:bodyPr>
            <a:lstStyle/>
            <a:p>
              <a:r>
                <a:rPr lang="zh-CN" altLang="en-US" sz="2000" dirty="0">
                  <a:latin typeface="+mj-ea"/>
                  <a:ea typeface="+mj-ea"/>
                </a:rPr>
                <a:t>关节点定位</a:t>
              </a:r>
              <a:endParaRPr lang="zh-CN" altLang="en-US" sz="2000" dirty="0">
                <a:latin typeface="+mj-ea"/>
                <a:ea typeface="+mj-ea"/>
              </a:endParaRPr>
            </a:p>
          </p:txBody>
        </p:sp>
        <p:sp>
          <p:nvSpPr>
            <p:cNvPr id="8" name="文本框 7"/>
            <p:cNvSpPr txBox="1"/>
            <p:nvPr/>
          </p:nvSpPr>
          <p:spPr>
            <a:xfrm>
              <a:off x="1157159" y="2323675"/>
              <a:ext cx="2117155" cy="299121"/>
            </a:xfrm>
            <a:prstGeom prst="rect">
              <a:avLst/>
            </a:prstGeom>
            <a:noFill/>
          </p:spPr>
          <p:txBody>
            <a:bodyPr wrap="square">
              <a:spAutoFit/>
            </a:bodyPr>
            <a:lstStyle/>
            <a:p>
              <a:pPr>
                <a:lnSpc>
                  <a:spcPct val="120000"/>
                </a:lnSpc>
              </a:pPr>
              <a:r>
                <a:rPr lang="en-US" altLang="zh-CN" sz="1600" dirty="0"/>
                <a:t>HandLandmarks.py</a:t>
              </a:r>
              <a:r>
                <a:rPr lang="zh-CN" altLang="en-US" sz="1600" dirty="0"/>
                <a:t>调用</a:t>
              </a:r>
              <a:r>
                <a:rPr lang="en-US" altLang="zh-CN" sz="1600" dirty="0"/>
                <a:t>mediapipe</a:t>
              </a:r>
              <a:r>
                <a:rPr lang="zh-CN" altLang="en-US" sz="1600" dirty="0"/>
                <a:t>包根据机器学习识别出手部模型得出手部</a:t>
              </a:r>
              <a:r>
                <a:rPr lang="en-US" altLang="zh-CN" sz="1600" dirty="0"/>
                <a:t>21</a:t>
              </a:r>
              <a:r>
                <a:rPr lang="zh-CN" altLang="en-US" sz="1600" dirty="0"/>
                <a:t>个关节点模型坐标</a:t>
              </a:r>
              <a:endParaRPr lang="zh-CN" altLang="en-US" sz="1600" dirty="0"/>
            </a:p>
          </p:txBody>
        </p:sp>
        <p:sp>
          <p:nvSpPr>
            <p:cNvPr id="12" name="任意多边形: 形状 11"/>
            <p:cNvSpPr/>
            <p:nvPr/>
          </p:nvSpPr>
          <p:spPr bwMode="auto">
            <a:xfrm>
              <a:off x="1073891" y="1888857"/>
              <a:ext cx="288925" cy="387350"/>
            </a:xfrm>
            <a:custGeom>
              <a:avLst/>
              <a:gdLst>
                <a:gd name="T0" fmla="*/ 0 w 293"/>
                <a:gd name="T1" fmla="*/ 393 h 393"/>
                <a:gd name="T2" fmla="*/ 0 w 293"/>
                <a:gd name="T3" fmla="*/ 393 h 393"/>
                <a:gd name="T4" fmla="*/ 293 w 293"/>
                <a:gd name="T5" fmla="*/ 393 h 393"/>
                <a:gd name="T6" fmla="*/ 293 w 293"/>
                <a:gd name="T7" fmla="*/ 202 h 393"/>
                <a:gd name="T8" fmla="*/ 266 w 293"/>
                <a:gd name="T9" fmla="*/ 175 h 393"/>
                <a:gd name="T10" fmla="*/ 266 w 293"/>
                <a:gd name="T11" fmla="*/ 0 h 393"/>
                <a:gd name="T12" fmla="*/ 0 w 293"/>
                <a:gd name="T13" fmla="*/ 0 h 393"/>
                <a:gd name="T14" fmla="*/ 0 w 293"/>
                <a:gd name="T15" fmla="*/ 393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393">
                  <a:moveTo>
                    <a:pt x="0" y="393"/>
                  </a:moveTo>
                  <a:lnTo>
                    <a:pt x="0" y="393"/>
                  </a:lnTo>
                  <a:lnTo>
                    <a:pt x="293" y="393"/>
                  </a:lnTo>
                  <a:lnTo>
                    <a:pt x="293" y="202"/>
                  </a:lnTo>
                  <a:lnTo>
                    <a:pt x="266" y="175"/>
                  </a:lnTo>
                  <a:lnTo>
                    <a:pt x="266" y="0"/>
                  </a:lnTo>
                  <a:lnTo>
                    <a:pt x="0" y="0"/>
                  </a:lnTo>
                  <a:lnTo>
                    <a:pt x="0" y="393"/>
                  </a:lnTo>
                  <a:close/>
                </a:path>
              </a:pathLst>
            </a:custGeom>
            <a:solidFill>
              <a:schemeClr val="accent1">
                <a:lumMod val="40000"/>
                <a:lumOff val="60000"/>
              </a:schemeClr>
            </a:solidFill>
            <a:ln w="0">
              <a:noFill/>
              <a:prstDash val="solid"/>
              <a:round/>
            </a:ln>
          </p:spPr>
          <p:txBody>
            <a:bodyPr vert="horz" wrap="square" lIns="91440" tIns="45720" rIns="91440" bIns="45720" numCol="1" anchor="t" anchorCtr="0" compatLnSpc="1"/>
            <a:lstStyle/>
            <a:p>
              <a:endParaRPr lang="zh-CN" altLang="en-US"/>
            </a:p>
          </p:txBody>
        </p:sp>
        <p:sp>
          <p:nvSpPr>
            <p:cNvPr id="13" name="任意多边形: 形状 12"/>
            <p:cNvSpPr/>
            <p:nvPr/>
          </p:nvSpPr>
          <p:spPr bwMode="auto">
            <a:xfrm>
              <a:off x="1343026" y="1895253"/>
              <a:ext cx="26988" cy="174625"/>
            </a:xfrm>
            <a:custGeom>
              <a:avLst/>
              <a:gdLst>
                <a:gd name="T0" fmla="*/ 27 w 27"/>
                <a:gd name="T1" fmla="*/ 0 h 177"/>
                <a:gd name="T2" fmla="*/ 27 w 27"/>
                <a:gd name="T3" fmla="*/ 0 h 177"/>
                <a:gd name="T4" fmla="*/ 0 w 27"/>
                <a:gd name="T5" fmla="*/ 0 h 177"/>
                <a:gd name="T6" fmla="*/ 0 w 27"/>
                <a:gd name="T7" fmla="*/ 164 h 177"/>
                <a:gd name="T8" fmla="*/ 13 w 27"/>
                <a:gd name="T9" fmla="*/ 177 h 177"/>
                <a:gd name="T10" fmla="*/ 27 w 27"/>
                <a:gd name="T11" fmla="*/ 164 h 177"/>
                <a:gd name="T12" fmla="*/ 27 w 27"/>
                <a:gd name="T13" fmla="*/ 0 h 177"/>
              </a:gdLst>
              <a:ahLst/>
              <a:cxnLst>
                <a:cxn ang="0">
                  <a:pos x="T0" y="T1"/>
                </a:cxn>
                <a:cxn ang="0">
                  <a:pos x="T2" y="T3"/>
                </a:cxn>
                <a:cxn ang="0">
                  <a:pos x="T4" y="T5"/>
                </a:cxn>
                <a:cxn ang="0">
                  <a:pos x="T6" y="T7"/>
                </a:cxn>
                <a:cxn ang="0">
                  <a:pos x="T8" y="T9"/>
                </a:cxn>
                <a:cxn ang="0">
                  <a:pos x="T10" y="T11"/>
                </a:cxn>
                <a:cxn ang="0">
                  <a:pos x="T12" y="T13"/>
                </a:cxn>
              </a:cxnLst>
              <a:rect l="0" t="0" r="r" b="b"/>
              <a:pathLst>
                <a:path w="27" h="177">
                  <a:moveTo>
                    <a:pt x="27" y="0"/>
                  </a:moveTo>
                  <a:lnTo>
                    <a:pt x="27" y="0"/>
                  </a:lnTo>
                  <a:lnTo>
                    <a:pt x="0" y="0"/>
                  </a:lnTo>
                  <a:lnTo>
                    <a:pt x="0" y="164"/>
                  </a:lnTo>
                  <a:lnTo>
                    <a:pt x="13" y="177"/>
                  </a:lnTo>
                  <a:lnTo>
                    <a:pt x="27" y="164"/>
                  </a:lnTo>
                  <a:lnTo>
                    <a:pt x="27"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p>
          </p:txBody>
        </p:sp>
        <p:cxnSp>
          <p:nvCxnSpPr>
            <p:cNvPr id="26" name="直接连接符 25"/>
            <p:cNvCxnSpPr/>
            <p:nvPr/>
          </p:nvCxnSpPr>
          <p:spPr>
            <a:xfrm>
              <a:off x="1071912" y="2322333"/>
              <a:ext cx="1121388"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1"/>
          <a:stretch>
            <a:fillRect/>
          </a:stretch>
        </p:blipFill>
        <p:spPr>
          <a:xfrm>
            <a:off x="1427480" y="2802890"/>
            <a:ext cx="4433570" cy="2924810"/>
          </a:xfrm>
          <a:prstGeom prst="rect">
            <a:avLst/>
          </a:prstGeom>
        </p:spPr>
      </p:pic>
      <p:pic>
        <p:nvPicPr>
          <p:cNvPr id="24" name="图片 23" descr="Screenshot_20230616_090959"/>
          <p:cNvPicPr>
            <a:picLocks noChangeAspect="1"/>
          </p:cNvPicPr>
          <p:nvPr/>
        </p:nvPicPr>
        <p:blipFill>
          <a:blip r:embed="rId2"/>
          <a:stretch>
            <a:fillRect/>
          </a:stretch>
        </p:blipFill>
        <p:spPr>
          <a:xfrm>
            <a:off x="6781800" y="2974975"/>
            <a:ext cx="3352800" cy="27527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891368" y="970178"/>
            <a:ext cx="1583948" cy="424732"/>
          </a:xfrm>
        </p:spPr>
        <p:txBody>
          <a:bodyPr/>
          <a:lstStyle/>
          <a:p>
            <a:r>
              <a:rPr lang="zh-CN" altLang="en-US" dirty="0"/>
              <a:t>项目介绍</a:t>
            </a:r>
            <a:endParaRPr lang="zh-CN" altLang="en-US" dirty="0">
              <a:latin typeface="+mj-ea"/>
              <a:ea typeface="+mj-ea"/>
            </a:endParaRPr>
          </a:p>
        </p:txBody>
      </p:sp>
      <p:grpSp>
        <p:nvGrpSpPr>
          <p:cNvPr id="59" name="组合 58"/>
          <p:cNvGrpSpPr/>
          <p:nvPr/>
        </p:nvGrpSpPr>
        <p:grpSpPr>
          <a:xfrm>
            <a:off x="962660" y="1699260"/>
            <a:ext cx="10457815" cy="4264660"/>
            <a:chOff x="962477" y="1815569"/>
            <a:chExt cx="2506518" cy="3304111"/>
          </a:xfrm>
        </p:grpSpPr>
        <p:sp>
          <p:nvSpPr>
            <p:cNvPr id="5" name="矩形: 单圆角 4"/>
            <p:cNvSpPr/>
            <p:nvPr/>
          </p:nvSpPr>
          <p:spPr>
            <a:xfrm>
              <a:off x="962477" y="1815569"/>
              <a:ext cx="2506518" cy="3304111"/>
            </a:xfrm>
            <a:prstGeom prst="round1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77175" y="1908061"/>
              <a:ext cx="1172997" cy="308961"/>
            </a:xfrm>
            <a:prstGeom prst="rect">
              <a:avLst/>
            </a:prstGeom>
            <a:noFill/>
          </p:spPr>
          <p:txBody>
            <a:bodyPr wrap="square" rtlCol="0">
              <a:spAutoFit/>
            </a:bodyPr>
            <a:lstStyle/>
            <a:p>
              <a:r>
                <a:rPr lang="zh-CN" altLang="en-US" sz="2000" dirty="0">
                  <a:latin typeface="+mj-ea"/>
                  <a:ea typeface="+mj-ea"/>
                </a:rPr>
                <a:t>手势识别</a:t>
              </a:r>
              <a:endParaRPr lang="zh-CN" altLang="en-US" sz="2000" dirty="0">
                <a:latin typeface="+mj-ea"/>
                <a:ea typeface="+mj-ea"/>
              </a:endParaRPr>
            </a:p>
          </p:txBody>
        </p:sp>
        <p:sp>
          <p:nvSpPr>
            <p:cNvPr id="8" name="文本框 7"/>
            <p:cNvSpPr txBox="1"/>
            <p:nvPr/>
          </p:nvSpPr>
          <p:spPr>
            <a:xfrm>
              <a:off x="1155157" y="2975156"/>
              <a:ext cx="1750560" cy="984936"/>
            </a:xfrm>
            <a:prstGeom prst="rect">
              <a:avLst/>
            </a:prstGeom>
            <a:noFill/>
          </p:spPr>
          <p:txBody>
            <a:bodyPr wrap="square">
              <a:spAutoFit/>
            </a:bodyPr>
            <a:lstStyle/>
            <a:p>
              <a:pPr>
                <a:lnSpc>
                  <a:spcPct val="120000"/>
                </a:lnSpc>
              </a:pPr>
              <a:r>
                <a:rPr lang="en-US" altLang="zh-CN" sz="1600" dirty="0"/>
                <a:t>- </a:t>
              </a:r>
              <a:r>
                <a:rPr lang="zh-CN" altLang="en-US" sz="1600" b="1" dirty="0"/>
                <a:t>静态手势识别</a:t>
              </a:r>
              <a:r>
                <a:rPr lang="zh-CN" altLang="en-US" sz="1600" dirty="0"/>
                <a:t>：</a:t>
              </a:r>
              <a:r>
                <a:rPr lang="en-US" altLang="zh-CN" sz="1600" dirty="0"/>
                <a:t>GestureRecognition.py</a:t>
              </a:r>
              <a:r>
                <a:rPr lang="zh-CN" altLang="en-US" sz="1600" dirty="0"/>
                <a:t>通过计算</a:t>
              </a:r>
              <a:r>
                <a:rPr lang="en-US" altLang="zh-CN" sz="1600" dirty="0"/>
                <a:t>21</a:t>
              </a:r>
              <a:r>
                <a:rPr lang="zh-CN" altLang="en-US" sz="1600" dirty="0"/>
                <a:t>个关节点坐标间向量夹角与大小，计算出每个手指的伸出情况，然后计算不同的手势。</a:t>
              </a:r>
              <a:endParaRPr lang="zh-CN" altLang="en-US" sz="1600" dirty="0"/>
            </a:p>
            <a:p>
              <a:pPr>
                <a:lnSpc>
                  <a:spcPct val="120000"/>
                </a:lnSpc>
              </a:pPr>
              <a:r>
                <a:rPr lang="en-US" altLang="zh-CN" sz="1600" dirty="0"/>
                <a:t>- </a:t>
              </a:r>
              <a:r>
                <a:rPr lang="zh-CN" altLang="en-US" sz="1600" b="1" dirty="0"/>
                <a:t>动态手势识别</a:t>
              </a:r>
              <a:r>
                <a:rPr lang="zh-CN" altLang="en-US" sz="1600" dirty="0"/>
                <a:t>：通过标记前后两帧手部重心位置向量，计算向量与</a:t>
              </a:r>
              <a:r>
                <a:rPr lang="en-US" altLang="zh-CN" sz="1600" dirty="0"/>
                <a:t>x</a:t>
              </a:r>
              <a:r>
                <a:rPr lang="zh-CN" altLang="en-US" sz="1600" dirty="0"/>
                <a:t>方向夹角以及向量长度大小，识别出左右挥动的动态手势。</a:t>
              </a:r>
              <a:endParaRPr lang="zh-CN" altLang="en-US" sz="1600" dirty="0"/>
            </a:p>
          </p:txBody>
        </p:sp>
        <p:sp>
          <p:nvSpPr>
            <p:cNvPr id="12" name="任意多边形: 形状 11"/>
            <p:cNvSpPr/>
            <p:nvPr/>
          </p:nvSpPr>
          <p:spPr bwMode="auto">
            <a:xfrm>
              <a:off x="1073891" y="1888857"/>
              <a:ext cx="288925" cy="387350"/>
            </a:xfrm>
            <a:custGeom>
              <a:avLst/>
              <a:gdLst>
                <a:gd name="T0" fmla="*/ 0 w 293"/>
                <a:gd name="T1" fmla="*/ 393 h 393"/>
                <a:gd name="T2" fmla="*/ 0 w 293"/>
                <a:gd name="T3" fmla="*/ 393 h 393"/>
                <a:gd name="T4" fmla="*/ 293 w 293"/>
                <a:gd name="T5" fmla="*/ 393 h 393"/>
                <a:gd name="T6" fmla="*/ 293 w 293"/>
                <a:gd name="T7" fmla="*/ 202 h 393"/>
                <a:gd name="T8" fmla="*/ 266 w 293"/>
                <a:gd name="T9" fmla="*/ 175 h 393"/>
                <a:gd name="T10" fmla="*/ 266 w 293"/>
                <a:gd name="T11" fmla="*/ 0 h 393"/>
                <a:gd name="T12" fmla="*/ 0 w 293"/>
                <a:gd name="T13" fmla="*/ 0 h 393"/>
                <a:gd name="T14" fmla="*/ 0 w 293"/>
                <a:gd name="T15" fmla="*/ 393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393">
                  <a:moveTo>
                    <a:pt x="0" y="393"/>
                  </a:moveTo>
                  <a:lnTo>
                    <a:pt x="0" y="393"/>
                  </a:lnTo>
                  <a:lnTo>
                    <a:pt x="293" y="393"/>
                  </a:lnTo>
                  <a:lnTo>
                    <a:pt x="293" y="202"/>
                  </a:lnTo>
                  <a:lnTo>
                    <a:pt x="266" y="175"/>
                  </a:lnTo>
                  <a:lnTo>
                    <a:pt x="266" y="0"/>
                  </a:lnTo>
                  <a:lnTo>
                    <a:pt x="0" y="0"/>
                  </a:lnTo>
                  <a:lnTo>
                    <a:pt x="0" y="393"/>
                  </a:lnTo>
                  <a:close/>
                </a:path>
              </a:pathLst>
            </a:custGeom>
            <a:solidFill>
              <a:schemeClr val="accent1">
                <a:lumMod val="40000"/>
                <a:lumOff val="60000"/>
              </a:schemeClr>
            </a:solidFill>
            <a:ln w="0">
              <a:noFill/>
              <a:prstDash val="solid"/>
              <a:round/>
            </a:ln>
          </p:spPr>
          <p:txBody>
            <a:bodyPr vert="horz" wrap="square" lIns="91440" tIns="45720" rIns="91440" bIns="45720" numCol="1" anchor="t" anchorCtr="0" compatLnSpc="1"/>
            <a:lstStyle/>
            <a:p>
              <a:endParaRPr lang="zh-CN" altLang="en-US"/>
            </a:p>
          </p:txBody>
        </p:sp>
        <p:sp>
          <p:nvSpPr>
            <p:cNvPr id="13" name="任意多边形: 形状 12"/>
            <p:cNvSpPr/>
            <p:nvPr/>
          </p:nvSpPr>
          <p:spPr bwMode="auto">
            <a:xfrm>
              <a:off x="1343026" y="1895253"/>
              <a:ext cx="26988" cy="174625"/>
            </a:xfrm>
            <a:custGeom>
              <a:avLst/>
              <a:gdLst>
                <a:gd name="T0" fmla="*/ 27 w 27"/>
                <a:gd name="T1" fmla="*/ 0 h 177"/>
                <a:gd name="T2" fmla="*/ 27 w 27"/>
                <a:gd name="T3" fmla="*/ 0 h 177"/>
                <a:gd name="T4" fmla="*/ 0 w 27"/>
                <a:gd name="T5" fmla="*/ 0 h 177"/>
                <a:gd name="T6" fmla="*/ 0 w 27"/>
                <a:gd name="T7" fmla="*/ 164 h 177"/>
                <a:gd name="T8" fmla="*/ 13 w 27"/>
                <a:gd name="T9" fmla="*/ 177 h 177"/>
                <a:gd name="T10" fmla="*/ 27 w 27"/>
                <a:gd name="T11" fmla="*/ 164 h 177"/>
                <a:gd name="T12" fmla="*/ 27 w 27"/>
                <a:gd name="T13" fmla="*/ 0 h 177"/>
              </a:gdLst>
              <a:ahLst/>
              <a:cxnLst>
                <a:cxn ang="0">
                  <a:pos x="T0" y="T1"/>
                </a:cxn>
                <a:cxn ang="0">
                  <a:pos x="T2" y="T3"/>
                </a:cxn>
                <a:cxn ang="0">
                  <a:pos x="T4" y="T5"/>
                </a:cxn>
                <a:cxn ang="0">
                  <a:pos x="T6" y="T7"/>
                </a:cxn>
                <a:cxn ang="0">
                  <a:pos x="T8" y="T9"/>
                </a:cxn>
                <a:cxn ang="0">
                  <a:pos x="T10" y="T11"/>
                </a:cxn>
                <a:cxn ang="0">
                  <a:pos x="T12" y="T13"/>
                </a:cxn>
              </a:cxnLst>
              <a:rect l="0" t="0" r="r" b="b"/>
              <a:pathLst>
                <a:path w="27" h="177">
                  <a:moveTo>
                    <a:pt x="27" y="0"/>
                  </a:moveTo>
                  <a:lnTo>
                    <a:pt x="27" y="0"/>
                  </a:lnTo>
                  <a:lnTo>
                    <a:pt x="0" y="0"/>
                  </a:lnTo>
                  <a:lnTo>
                    <a:pt x="0" y="164"/>
                  </a:lnTo>
                  <a:lnTo>
                    <a:pt x="13" y="177"/>
                  </a:lnTo>
                  <a:lnTo>
                    <a:pt x="27" y="164"/>
                  </a:lnTo>
                  <a:lnTo>
                    <a:pt x="27"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p>
          </p:txBody>
        </p:sp>
        <p:cxnSp>
          <p:nvCxnSpPr>
            <p:cNvPr id="26" name="直接连接符 25"/>
            <p:cNvCxnSpPr/>
            <p:nvPr/>
          </p:nvCxnSpPr>
          <p:spPr>
            <a:xfrm>
              <a:off x="1071912" y="2322333"/>
              <a:ext cx="1121388"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653415" y="970280"/>
            <a:ext cx="2084705" cy="423545"/>
          </a:xfrm>
        </p:spPr>
        <p:txBody>
          <a:bodyPr wrap="square"/>
          <a:lstStyle/>
          <a:p>
            <a:r>
              <a:rPr lang="zh-CN" altLang="en-US" dirty="0">
                <a:latin typeface="+mj-ea"/>
                <a:ea typeface="+mj-ea"/>
              </a:rPr>
              <a:t>静态手势识别</a:t>
            </a:r>
            <a:endParaRPr lang="zh-CN" altLang="en-US" dirty="0">
              <a:latin typeface="+mj-ea"/>
              <a:ea typeface="+mj-ea"/>
            </a:endParaRPr>
          </a:p>
        </p:txBody>
      </p:sp>
      <p:pic>
        <p:nvPicPr>
          <p:cNvPr id="3" name="图片 2"/>
          <p:cNvPicPr>
            <a:picLocks noChangeAspect="1"/>
          </p:cNvPicPr>
          <p:nvPr/>
        </p:nvPicPr>
        <p:blipFill>
          <a:blip r:embed="rId1"/>
          <a:stretch>
            <a:fillRect/>
          </a:stretch>
        </p:blipFill>
        <p:spPr>
          <a:xfrm>
            <a:off x="1480185" y="1652905"/>
            <a:ext cx="9077960" cy="4504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653415" y="970280"/>
            <a:ext cx="2084705" cy="423545"/>
          </a:xfrm>
        </p:spPr>
        <p:txBody>
          <a:bodyPr wrap="square"/>
          <a:lstStyle/>
          <a:p>
            <a:r>
              <a:rPr lang="zh-CN" altLang="en-US" dirty="0">
                <a:latin typeface="+mj-ea"/>
                <a:ea typeface="+mj-ea"/>
              </a:rPr>
              <a:t>动态手势识别</a:t>
            </a:r>
            <a:endParaRPr lang="zh-CN" altLang="en-US" dirty="0">
              <a:latin typeface="+mj-ea"/>
              <a:ea typeface="+mj-ea"/>
            </a:endParaRPr>
          </a:p>
        </p:txBody>
      </p:sp>
      <p:pic>
        <p:nvPicPr>
          <p:cNvPr id="2" name="图片 1"/>
          <p:cNvPicPr>
            <a:picLocks noChangeAspect="1"/>
          </p:cNvPicPr>
          <p:nvPr/>
        </p:nvPicPr>
        <p:blipFill>
          <a:blip r:embed="rId1"/>
          <a:stretch>
            <a:fillRect/>
          </a:stretch>
        </p:blipFill>
        <p:spPr>
          <a:xfrm>
            <a:off x="1649730" y="1838960"/>
            <a:ext cx="8596630" cy="40392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891368" y="970178"/>
            <a:ext cx="1583948" cy="424732"/>
          </a:xfrm>
        </p:spPr>
        <p:txBody>
          <a:bodyPr/>
          <a:lstStyle/>
          <a:p>
            <a:r>
              <a:rPr lang="zh-CN" altLang="en-US" dirty="0"/>
              <a:t>项目介绍</a:t>
            </a:r>
            <a:endParaRPr lang="zh-CN" altLang="en-US" dirty="0">
              <a:latin typeface="+mj-ea"/>
              <a:ea typeface="+mj-ea"/>
            </a:endParaRPr>
          </a:p>
        </p:txBody>
      </p:sp>
      <p:grpSp>
        <p:nvGrpSpPr>
          <p:cNvPr id="59" name="组合 58"/>
          <p:cNvGrpSpPr/>
          <p:nvPr/>
        </p:nvGrpSpPr>
        <p:grpSpPr>
          <a:xfrm>
            <a:off x="962660" y="1699260"/>
            <a:ext cx="10457815" cy="4264660"/>
            <a:chOff x="962477" y="1815569"/>
            <a:chExt cx="2506518" cy="3304111"/>
          </a:xfrm>
        </p:grpSpPr>
        <p:sp>
          <p:nvSpPr>
            <p:cNvPr id="5" name="矩形: 单圆角 4"/>
            <p:cNvSpPr/>
            <p:nvPr/>
          </p:nvSpPr>
          <p:spPr>
            <a:xfrm>
              <a:off x="962477" y="1815569"/>
              <a:ext cx="2506518" cy="3304111"/>
            </a:xfrm>
            <a:prstGeom prst="round1Rect">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77175" y="1908061"/>
              <a:ext cx="1172997" cy="308961"/>
            </a:xfrm>
            <a:prstGeom prst="rect">
              <a:avLst/>
            </a:prstGeom>
            <a:noFill/>
          </p:spPr>
          <p:txBody>
            <a:bodyPr wrap="square" rtlCol="0">
              <a:spAutoFit/>
            </a:bodyPr>
            <a:lstStyle/>
            <a:p>
              <a:r>
                <a:rPr lang="zh-CN" altLang="en-US" sz="2000" dirty="0">
                  <a:latin typeface="+mj-ea"/>
                  <a:ea typeface="+mj-ea"/>
                </a:rPr>
                <a:t>手势交互</a:t>
              </a:r>
              <a:endParaRPr lang="zh-CN" altLang="en-US" sz="2000" dirty="0">
                <a:latin typeface="+mj-ea"/>
                <a:ea typeface="+mj-ea"/>
              </a:endParaRPr>
            </a:p>
          </p:txBody>
        </p:sp>
        <p:sp>
          <p:nvSpPr>
            <p:cNvPr id="12" name="任意多边形: 形状 11"/>
            <p:cNvSpPr/>
            <p:nvPr/>
          </p:nvSpPr>
          <p:spPr bwMode="auto">
            <a:xfrm>
              <a:off x="1073891" y="1888857"/>
              <a:ext cx="288925" cy="387350"/>
            </a:xfrm>
            <a:custGeom>
              <a:avLst/>
              <a:gdLst>
                <a:gd name="T0" fmla="*/ 0 w 293"/>
                <a:gd name="T1" fmla="*/ 393 h 393"/>
                <a:gd name="T2" fmla="*/ 0 w 293"/>
                <a:gd name="T3" fmla="*/ 393 h 393"/>
                <a:gd name="T4" fmla="*/ 293 w 293"/>
                <a:gd name="T5" fmla="*/ 393 h 393"/>
                <a:gd name="T6" fmla="*/ 293 w 293"/>
                <a:gd name="T7" fmla="*/ 202 h 393"/>
                <a:gd name="T8" fmla="*/ 266 w 293"/>
                <a:gd name="T9" fmla="*/ 175 h 393"/>
                <a:gd name="T10" fmla="*/ 266 w 293"/>
                <a:gd name="T11" fmla="*/ 0 h 393"/>
                <a:gd name="T12" fmla="*/ 0 w 293"/>
                <a:gd name="T13" fmla="*/ 0 h 393"/>
                <a:gd name="T14" fmla="*/ 0 w 293"/>
                <a:gd name="T15" fmla="*/ 393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393">
                  <a:moveTo>
                    <a:pt x="0" y="393"/>
                  </a:moveTo>
                  <a:lnTo>
                    <a:pt x="0" y="393"/>
                  </a:lnTo>
                  <a:lnTo>
                    <a:pt x="293" y="393"/>
                  </a:lnTo>
                  <a:lnTo>
                    <a:pt x="293" y="202"/>
                  </a:lnTo>
                  <a:lnTo>
                    <a:pt x="266" y="175"/>
                  </a:lnTo>
                  <a:lnTo>
                    <a:pt x="266" y="0"/>
                  </a:lnTo>
                  <a:lnTo>
                    <a:pt x="0" y="0"/>
                  </a:lnTo>
                  <a:lnTo>
                    <a:pt x="0" y="393"/>
                  </a:lnTo>
                  <a:close/>
                </a:path>
              </a:pathLst>
            </a:custGeom>
            <a:solidFill>
              <a:schemeClr val="accent1">
                <a:lumMod val="40000"/>
                <a:lumOff val="60000"/>
              </a:schemeClr>
            </a:solidFill>
            <a:ln w="0">
              <a:noFill/>
              <a:prstDash val="solid"/>
              <a:round/>
            </a:ln>
          </p:spPr>
          <p:txBody>
            <a:bodyPr vert="horz" wrap="square" lIns="91440" tIns="45720" rIns="91440" bIns="45720" numCol="1" anchor="t" anchorCtr="0" compatLnSpc="1"/>
            <a:lstStyle/>
            <a:p>
              <a:endParaRPr lang="zh-CN" altLang="en-US"/>
            </a:p>
          </p:txBody>
        </p:sp>
        <p:sp>
          <p:nvSpPr>
            <p:cNvPr id="13" name="任意多边形: 形状 12"/>
            <p:cNvSpPr/>
            <p:nvPr/>
          </p:nvSpPr>
          <p:spPr bwMode="auto">
            <a:xfrm>
              <a:off x="1343026" y="1895253"/>
              <a:ext cx="26988" cy="174625"/>
            </a:xfrm>
            <a:custGeom>
              <a:avLst/>
              <a:gdLst>
                <a:gd name="T0" fmla="*/ 27 w 27"/>
                <a:gd name="T1" fmla="*/ 0 h 177"/>
                <a:gd name="T2" fmla="*/ 27 w 27"/>
                <a:gd name="T3" fmla="*/ 0 h 177"/>
                <a:gd name="T4" fmla="*/ 0 w 27"/>
                <a:gd name="T5" fmla="*/ 0 h 177"/>
                <a:gd name="T6" fmla="*/ 0 w 27"/>
                <a:gd name="T7" fmla="*/ 164 h 177"/>
                <a:gd name="T8" fmla="*/ 13 w 27"/>
                <a:gd name="T9" fmla="*/ 177 h 177"/>
                <a:gd name="T10" fmla="*/ 27 w 27"/>
                <a:gd name="T11" fmla="*/ 164 h 177"/>
                <a:gd name="T12" fmla="*/ 27 w 27"/>
                <a:gd name="T13" fmla="*/ 0 h 177"/>
              </a:gdLst>
              <a:ahLst/>
              <a:cxnLst>
                <a:cxn ang="0">
                  <a:pos x="T0" y="T1"/>
                </a:cxn>
                <a:cxn ang="0">
                  <a:pos x="T2" y="T3"/>
                </a:cxn>
                <a:cxn ang="0">
                  <a:pos x="T4" y="T5"/>
                </a:cxn>
                <a:cxn ang="0">
                  <a:pos x="T6" y="T7"/>
                </a:cxn>
                <a:cxn ang="0">
                  <a:pos x="T8" y="T9"/>
                </a:cxn>
                <a:cxn ang="0">
                  <a:pos x="T10" y="T11"/>
                </a:cxn>
                <a:cxn ang="0">
                  <a:pos x="T12" y="T13"/>
                </a:cxn>
              </a:cxnLst>
              <a:rect l="0" t="0" r="r" b="b"/>
              <a:pathLst>
                <a:path w="27" h="177">
                  <a:moveTo>
                    <a:pt x="27" y="0"/>
                  </a:moveTo>
                  <a:lnTo>
                    <a:pt x="27" y="0"/>
                  </a:lnTo>
                  <a:lnTo>
                    <a:pt x="0" y="0"/>
                  </a:lnTo>
                  <a:lnTo>
                    <a:pt x="0" y="164"/>
                  </a:lnTo>
                  <a:lnTo>
                    <a:pt x="13" y="177"/>
                  </a:lnTo>
                  <a:lnTo>
                    <a:pt x="27" y="164"/>
                  </a:lnTo>
                  <a:lnTo>
                    <a:pt x="27"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p>
          </p:txBody>
        </p:sp>
        <p:cxnSp>
          <p:nvCxnSpPr>
            <p:cNvPr id="26" name="直接连接符 25"/>
            <p:cNvCxnSpPr/>
            <p:nvPr/>
          </p:nvCxnSpPr>
          <p:spPr>
            <a:xfrm>
              <a:off x="1071912" y="2322333"/>
              <a:ext cx="1121388"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712595" y="2901315"/>
            <a:ext cx="8957310" cy="1861185"/>
          </a:xfrm>
          <a:prstGeom prst="rect">
            <a:avLst/>
          </a:prstGeom>
          <a:noFill/>
        </p:spPr>
        <p:txBody>
          <a:bodyPr wrap="square">
            <a:spAutoFit/>
          </a:bodyPr>
          <a:p>
            <a:pPr algn="l">
              <a:lnSpc>
                <a:spcPct val="120000"/>
              </a:lnSpc>
            </a:pPr>
            <a:r>
              <a:rPr lang="zh-CN" altLang="en-US" sz="1600" dirty="0">
                <a:solidFill>
                  <a:schemeClr val="tx1">
                    <a:lumMod val="75000"/>
                    <a:lumOff val="25000"/>
                  </a:schemeClr>
                </a:solidFill>
              </a:rPr>
              <a:t>通过上一步识别出的手势对图片浏览器进行简单的交互。</a:t>
            </a:r>
            <a:endParaRPr lang="zh-CN" altLang="en-US" sz="1600" dirty="0">
              <a:solidFill>
                <a:schemeClr val="tx1">
                  <a:lumMod val="75000"/>
                  <a:lumOff val="25000"/>
                </a:schemeClr>
              </a:solidFill>
            </a:endParaRPr>
          </a:p>
          <a:p>
            <a:pPr algn="l">
              <a:lnSpc>
                <a:spcPct val="120000"/>
              </a:lnSpc>
            </a:pPr>
            <a:endParaRPr lang="zh-CN" altLang="en-US" sz="1600" dirty="0">
              <a:solidFill>
                <a:schemeClr val="tx1">
                  <a:lumMod val="75000"/>
                  <a:lumOff val="25000"/>
                </a:schemeClr>
              </a:solidFill>
            </a:endParaRPr>
          </a:p>
          <a:p>
            <a:pPr algn="l">
              <a:lnSpc>
                <a:spcPct val="120000"/>
              </a:lnSpc>
            </a:pPr>
            <a:r>
              <a:rPr lang="en-US" altLang="zh-CN" sz="1600" dirty="0">
                <a:solidFill>
                  <a:schemeClr val="tx1">
                    <a:lumMod val="75000"/>
                    <a:lumOff val="25000"/>
                  </a:schemeClr>
                </a:solidFill>
              </a:rPr>
              <a:t>- </a:t>
            </a:r>
            <a:r>
              <a:rPr lang="zh-CN" altLang="en-US" sz="1600" dirty="0">
                <a:solidFill>
                  <a:schemeClr val="tx1">
                    <a:lumMod val="75000"/>
                    <a:lumOff val="25000"/>
                  </a:schemeClr>
                </a:solidFill>
              </a:rPr>
              <a:t>左挥手：浏览下一张图片</a:t>
            </a:r>
            <a:endParaRPr lang="zh-CN" altLang="en-US" sz="1600" dirty="0">
              <a:solidFill>
                <a:schemeClr val="tx1">
                  <a:lumMod val="75000"/>
                  <a:lumOff val="25000"/>
                </a:schemeClr>
              </a:solidFill>
            </a:endParaRPr>
          </a:p>
          <a:p>
            <a:pPr algn="l">
              <a:lnSpc>
                <a:spcPct val="120000"/>
              </a:lnSpc>
            </a:pPr>
            <a:r>
              <a:rPr lang="en-US" altLang="zh-CN" sz="1600" dirty="0">
                <a:solidFill>
                  <a:schemeClr val="tx1">
                    <a:lumMod val="75000"/>
                    <a:lumOff val="25000"/>
                  </a:schemeClr>
                </a:solidFill>
              </a:rPr>
              <a:t>- </a:t>
            </a:r>
            <a:r>
              <a:rPr lang="zh-CN" altLang="en-US" sz="1600" dirty="0">
                <a:solidFill>
                  <a:schemeClr val="tx1">
                    <a:lumMod val="75000"/>
                    <a:lumOff val="25000"/>
                  </a:schemeClr>
                </a:solidFill>
              </a:rPr>
              <a:t>右挥手：浏览上一张图片</a:t>
            </a:r>
            <a:endParaRPr lang="zh-CN" altLang="en-US" sz="1600" dirty="0">
              <a:solidFill>
                <a:schemeClr val="tx1">
                  <a:lumMod val="75000"/>
                  <a:lumOff val="25000"/>
                </a:schemeClr>
              </a:solidFill>
            </a:endParaRPr>
          </a:p>
          <a:p>
            <a:pPr algn="l">
              <a:lnSpc>
                <a:spcPct val="120000"/>
              </a:lnSpc>
            </a:pPr>
            <a:r>
              <a:rPr lang="en-US" altLang="zh-CN" sz="1600" dirty="0">
                <a:solidFill>
                  <a:schemeClr val="tx1">
                    <a:lumMod val="75000"/>
                    <a:lumOff val="25000"/>
                  </a:schemeClr>
                </a:solidFill>
              </a:rPr>
              <a:t>- </a:t>
            </a:r>
            <a:r>
              <a:rPr lang="zh-CN" altLang="en-US" sz="1600" dirty="0">
                <a:solidFill>
                  <a:schemeClr val="tx1">
                    <a:lumMod val="75000"/>
                    <a:lumOff val="25000"/>
                  </a:schemeClr>
                </a:solidFill>
              </a:rPr>
              <a:t>比心：给当前图片点赞</a:t>
            </a:r>
            <a:endParaRPr lang="zh-CN" altLang="en-US" sz="1600" dirty="0">
              <a:solidFill>
                <a:schemeClr val="tx1">
                  <a:lumMod val="75000"/>
                  <a:lumOff val="25000"/>
                </a:schemeClr>
              </a:solidFill>
            </a:endParaRPr>
          </a:p>
          <a:p>
            <a:pPr algn="l">
              <a:lnSpc>
                <a:spcPct val="120000"/>
              </a:lnSpc>
            </a:pPr>
            <a:r>
              <a:rPr lang="en-US" altLang="zh-CN" sz="1600" dirty="0">
                <a:solidFill>
                  <a:schemeClr val="tx1">
                    <a:lumMod val="75000"/>
                    <a:lumOff val="25000"/>
                  </a:schemeClr>
                </a:solidFill>
              </a:rPr>
              <a:t>- </a:t>
            </a:r>
            <a:r>
              <a:rPr lang="zh-CN" altLang="en-US" sz="1600" dirty="0">
                <a:solidFill>
                  <a:schemeClr val="tx1">
                    <a:lumMod val="75000"/>
                    <a:lumOff val="25000"/>
                  </a:schemeClr>
                </a:solidFill>
              </a:rPr>
              <a:t>小拇指或蜘蛛侠手势：取消当前图片点赞</a:t>
            </a:r>
            <a:endParaRPr lang="zh-CN" altLang="en-US" sz="1600" dirty="0">
              <a:solidFill>
                <a:schemeClr val="tx1">
                  <a:lumMod val="75000"/>
                  <a:lumOff val="25000"/>
                </a:schemeClr>
              </a:solidFill>
            </a:endParaRPr>
          </a:p>
        </p:txBody>
      </p:sp>
    </p:spTree>
  </p:cSld>
  <p:clrMapOvr>
    <a:masterClrMapping/>
  </p:clrMapOvr>
</p:sld>
</file>

<file path=ppt/tags/tag1.xml><?xml version="1.0" encoding="utf-8"?>
<p:tagLst xmlns:p="http://schemas.openxmlformats.org/presentationml/2006/main">
  <p:tag name="ISLIDE.GUIDESSETTING" val="{&quot;Id&quot;:&quot;GuidesStyle_Normal&quot;,&quot;Name&quot;:&quot;GuidesStyle_Normal&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PLUS 主题">
  <a:themeElements>
    <a:clrScheme name="黄橙色">
      <a:dk1>
        <a:srgbClr val="2F2F2F"/>
      </a:dk1>
      <a:lt1>
        <a:srgbClr val="FFFFFF"/>
      </a:lt1>
      <a:dk2>
        <a:srgbClr val="778495"/>
      </a:dk2>
      <a:lt2>
        <a:srgbClr val="F0F0F0"/>
      </a:lt2>
      <a:accent1>
        <a:srgbClr val="FBA905"/>
      </a:accent1>
      <a:accent2>
        <a:srgbClr val="F97B20"/>
      </a:accent2>
      <a:accent3>
        <a:srgbClr val="E24E0C"/>
      </a:accent3>
      <a:accent4>
        <a:srgbClr val="FDB72E"/>
      </a:accent4>
      <a:accent5>
        <a:srgbClr val="836BFF"/>
      </a:accent5>
      <a:accent6>
        <a:srgbClr val="2CB3FF"/>
      </a:accent6>
      <a:hlink>
        <a:srgbClr val="0563C1"/>
      </a:hlink>
      <a:folHlink>
        <a:srgbClr val="954F71"/>
      </a:folHlink>
    </a:clrScheme>
    <a:fontScheme name="OfficePLUS">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a:spAutoFit/>
      </a:bodyPr>
      <a:lstStyle>
        <a:defPPr algn="l">
          <a:lnSpc>
            <a:spcPct val="120000"/>
          </a:lnSpc>
          <a:defRPr sz="1600" dirty="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 官方模板</Template>
  <TotalTime>0</TotalTime>
  <Words>1059</Words>
  <Application>WPS 演示</Application>
  <PresentationFormat>宽屏</PresentationFormat>
  <Paragraphs>120</Paragraphs>
  <Slides>17</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宋体</vt:lpstr>
      <vt:lpstr>Wingdings</vt:lpstr>
      <vt:lpstr>微软雅黑 Light</vt:lpstr>
      <vt:lpstr>Calibri</vt:lpstr>
      <vt:lpstr>-apple-system</vt:lpstr>
      <vt:lpstr>HarmonyOS Sans SC Thin</vt:lpstr>
      <vt:lpstr>微软雅黑</vt:lpstr>
      <vt:lpstr>文泉驿正黑</vt:lpstr>
      <vt:lpstr>Arial Unicode MS</vt:lpstr>
      <vt:lpstr>Söhne</vt:lpstr>
      <vt:lpstr>OfficePLUS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luxingzhi</cp:lastModifiedBy>
  <cp:revision>20</cp:revision>
  <dcterms:created xsi:type="dcterms:W3CDTF">2023-06-16T01:33:57Z</dcterms:created>
  <dcterms:modified xsi:type="dcterms:W3CDTF">2023-06-16T01:33:57Z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2052-11.1.0.11698</vt:lpwstr>
  </property>
</Properties>
</file>