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24" autoAdjust="0"/>
  </p:normalViewPr>
  <p:slideViewPr>
    <p:cSldViewPr snapToGrid="0">
      <p:cViewPr>
        <p:scale>
          <a:sx n="70" d="100"/>
          <a:sy n="70" d="100"/>
        </p:scale>
        <p:origin x="4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1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de-DE" smtClean="0"/>
              <a:t>17.06.2017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de-DE" smtClean="0"/>
              <a:t>17.06.2017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 descr="Ein Bild, das Himmel, Wasser, draußen, Natur enthält.&#10;&#10;Mit sehr hoher Zuverlässigkeit generierte Beschreibung">
            <a:extLst>
              <a:ext uri="{FF2B5EF4-FFF2-40B4-BE49-F238E27FC236}">
                <a16:creationId xmlns:a16="http://schemas.microsoft.com/office/drawing/2014/main" id="{D15C327E-2520-4D4C-8648-4A9431FF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2" r="32419"/>
          <a:stretch/>
        </p:blipFill>
        <p:spPr>
          <a:xfrm>
            <a:off x="13063" y="2080194"/>
            <a:ext cx="1490472" cy="3863406"/>
          </a:xfrm>
          <a:prstGeom prst="rect">
            <a:avLst/>
          </a:prstGeom>
        </p:spPr>
      </p:pic>
      <p:pic>
        <p:nvPicPr>
          <p:cNvPr id="7" name="Grafik 6" descr="Ein Bild, das Himmel, draußen,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593C544B-B6CC-4037-858B-CEE91F7AE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5" t="2675" r="22619"/>
          <a:stretch/>
        </p:blipFill>
        <p:spPr>
          <a:xfrm>
            <a:off x="8922686" y="2080194"/>
            <a:ext cx="3282377" cy="3863406"/>
          </a:xfrm>
          <a:prstGeom prst="rect">
            <a:avLst/>
          </a:prstGeom>
        </p:spPr>
      </p:pic>
      <p:pic>
        <p:nvPicPr>
          <p:cNvPr id="15" name="Grafik 14" descr="Ein Bild, das Berg, draußen, Himmel, Schnee enthält.&#10;&#10;Mit sehr hoher Zuverlässigkeit generierte Beschreibung">
            <a:extLst>
              <a:ext uri="{FF2B5EF4-FFF2-40B4-BE49-F238E27FC236}">
                <a16:creationId xmlns:a16="http://schemas.microsoft.com/office/drawing/2014/main" id="{D7B40E36-079B-4BC6-8510-B126955E6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8" r="32393"/>
          <a:stretch/>
        </p:blipFill>
        <p:spPr>
          <a:xfrm>
            <a:off x="6780977" y="2057400"/>
            <a:ext cx="2018918" cy="3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9" name="Grafik 8" descr="Wellen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Grafik 10" descr="Nahaufnahme von grünen Pflanzen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19. Juni 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Hier Fußzeilentext eingeben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b="0" i="0" dirty="0">
                <a:latin typeface="Corbel"/>
              </a:rPr>
              <a:t>Trawell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1800" b="0" i="0" dirty="0"/>
              <a:t>Eine App zum Reisen durch Europa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BB2E6-F2C7-4A75-829C-2BFF76A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D5E04-3339-497D-8A17-17B8CAA4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Ziel der App und Lastenheft</a:t>
            </a:r>
          </a:p>
          <a:p>
            <a:r>
              <a:rPr lang="de-DE" dirty="0"/>
              <a:t>Demonstration der App</a:t>
            </a:r>
          </a:p>
          <a:p>
            <a:r>
              <a:rPr lang="de-DE" dirty="0"/>
              <a:t>Architekturschema</a:t>
            </a:r>
          </a:p>
          <a:p>
            <a:r>
              <a:rPr lang="de-DE" dirty="0"/>
              <a:t>Datengrundlage</a:t>
            </a:r>
          </a:p>
          <a:p>
            <a:r>
              <a:rPr lang="de-DE" dirty="0"/>
              <a:t>ORM, Sugar und Sqlite</a:t>
            </a:r>
          </a:p>
          <a:p>
            <a:r>
              <a:rPr lang="de-DE" dirty="0"/>
              <a:t>Routenfindung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Grafik 7" descr="Ein Bild, das Ding, Objekt enthält.&#10;&#10;Mit hoher Zuverlässigkeit generierte Beschreibung">
            <a:extLst>
              <a:ext uri="{FF2B5EF4-FFF2-40B4-BE49-F238E27FC236}">
                <a16:creationId xmlns:a16="http://schemas.microsoft.com/office/drawing/2014/main" id="{5EF8DB40-B4D6-4919-99C8-7E2222BF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34" y="5232179"/>
            <a:ext cx="2426710" cy="9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DCA20-28D3-4747-978C-C45430B7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1B9B1-90CA-4AF5-AF13-B4B9EEB5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B9414-57F6-4141-AE2D-AE124695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Architekturschema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EA3BC-CE52-46CC-8CAE-927E6A1B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3</a:t>
            </a:fld>
            <a:endParaRPr lang="de-DE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F826C81-C48B-4FC7-A8F4-E9305BF2AD68}"/>
              </a:ext>
            </a:extLst>
          </p:cNvPr>
          <p:cNvGrpSpPr/>
          <p:nvPr/>
        </p:nvGrpSpPr>
        <p:grpSpPr>
          <a:xfrm>
            <a:off x="3000424" y="1241946"/>
            <a:ext cx="7637814" cy="5201794"/>
            <a:chOff x="3000424" y="1241946"/>
            <a:chExt cx="7637814" cy="520179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A4846E9-2898-4B6F-9445-4FEE595F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424" y="1241946"/>
              <a:ext cx="6995456" cy="5201794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12DFBE92-E4E4-4697-B1B3-574E6BF921B7}"/>
                </a:ext>
              </a:extLst>
            </p:cNvPr>
            <p:cNvGrpSpPr/>
            <p:nvPr/>
          </p:nvGrpSpPr>
          <p:grpSpPr>
            <a:xfrm>
              <a:off x="4189075" y="1685565"/>
              <a:ext cx="5129409" cy="4128233"/>
              <a:chOff x="3304398" y="874179"/>
              <a:chExt cx="5906319" cy="4753502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DEADC7A-603F-458F-B6DD-995C34BCF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32343" y="5180292"/>
                <a:ext cx="1793480" cy="321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1A4F5476-95DD-4FCB-A589-145EF3DB9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4398" y="4069669"/>
                <a:ext cx="2118892" cy="726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CB4A6D08-5FEE-424E-BE53-419292C71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45" y="2649013"/>
                <a:ext cx="1836649" cy="195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C24CB7D8-9A85-4184-BE79-1043DBACD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753" y="1518767"/>
                <a:ext cx="809075" cy="3021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D1617066-EE96-4835-BAD0-E910622F8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314" y="874179"/>
                <a:ext cx="1152574" cy="868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EAA9D8AE-0F0F-4BE6-961B-564B89142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2227" y="2944997"/>
                <a:ext cx="78490" cy="732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07C0529D-7D1A-41AD-99F1-B791EC5C4CA1}"/>
                  </a:ext>
                </a:extLst>
              </p:cNvPr>
              <p:cNvCxnSpPr/>
              <p:nvPr/>
            </p:nvCxnSpPr>
            <p:spPr>
              <a:xfrm flipH="1">
                <a:off x="6851013" y="4040427"/>
                <a:ext cx="1356139" cy="450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7DB0E9A0-3AE8-422B-AD20-4006672CA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291" y="5088835"/>
                <a:ext cx="1229249" cy="538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5719FBC6-A7B7-4502-BD25-71AE38008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0288" y="2735351"/>
                <a:ext cx="1596225" cy="18052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9049485-CE23-4EE9-AAA3-45ADB2D4A7B7}"/>
                </a:ext>
              </a:extLst>
            </p:cNvPr>
            <p:cNvGrpSpPr/>
            <p:nvPr/>
          </p:nvGrpSpPr>
          <p:grpSpPr>
            <a:xfrm>
              <a:off x="4614857" y="1700679"/>
              <a:ext cx="6023381" cy="4279639"/>
              <a:chOff x="3794670" y="891582"/>
              <a:chExt cx="6935694" cy="4927841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FF4AE62-BCD6-4093-A7F7-89D064739D60}"/>
                  </a:ext>
                </a:extLst>
              </p:cNvPr>
              <p:cNvSpPr txBox="1"/>
              <p:nvPr/>
            </p:nvSpPr>
            <p:spPr>
              <a:xfrm>
                <a:off x="7298014" y="891582"/>
                <a:ext cx="3432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Ausgewählte GTFS Dateien (*.txt) zusammenführen und ins</a:t>
                </a:r>
              </a:p>
              <a:p>
                <a:r>
                  <a:rPr lang="de-DE" sz="1050" dirty="0"/>
                  <a:t>relationale Modell übertragen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C6883FB-E9C6-4AB4-92E2-395BF30EC1D1}"/>
                  </a:ext>
                </a:extLst>
              </p:cNvPr>
              <p:cNvSpPr txBox="1"/>
              <p:nvPr/>
            </p:nvSpPr>
            <p:spPr>
              <a:xfrm rot="2940539">
                <a:off x="3761910" y="3052074"/>
                <a:ext cx="131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Wetterdaten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427FA0A-26C3-4D4F-829C-EE67FBF25189}"/>
                  </a:ext>
                </a:extLst>
              </p:cNvPr>
              <p:cNvSpPr txBox="1"/>
              <p:nvPr/>
            </p:nvSpPr>
            <p:spPr>
              <a:xfrm rot="20538049">
                <a:off x="7156378" y="4023037"/>
                <a:ext cx="654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Dijkstra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79E1FC9-AE6F-41C1-8E9D-1EBA878E77B1}"/>
                  </a:ext>
                </a:extLst>
              </p:cNvPr>
              <p:cNvSpPr txBox="1"/>
              <p:nvPr/>
            </p:nvSpPr>
            <p:spPr>
              <a:xfrm rot="2985027">
                <a:off x="5295619" y="2590046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POIs</a:t>
                </a:r>
                <a:endParaRPr lang="de-DE" dirty="0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73F36E5-990B-45F7-A664-40767A91FCD2}"/>
                  </a:ext>
                </a:extLst>
              </p:cNvPr>
              <p:cNvSpPr txBox="1"/>
              <p:nvPr/>
            </p:nvSpPr>
            <p:spPr>
              <a:xfrm rot="1235821">
                <a:off x="3794670" y="4138755"/>
                <a:ext cx="8867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Unterkünfte</a:t>
                </a:r>
                <a:endParaRPr lang="de-DE" sz="1600" dirty="0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5FC7048-B938-4017-983A-CF6D89AE1DCA}"/>
                  </a:ext>
                </a:extLst>
              </p:cNvPr>
              <p:cNvSpPr txBox="1"/>
              <p:nvPr/>
            </p:nvSpPr>
            <p:spPr>
              <a:xfrm rot="20186787">
                <a:off x="4163923" y="5138948"/>
                <a:ext cx="850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Tour teilen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30D119E-D9E0-4594-843A-E5ADEC19AF05}"/>
                  </a:ext>
                </a:extLst>
              </p:cNvPr>
              <p:cNvSpPr txBox="1"/>
              <p:nvPr/>
            </p:nvSpPr>
            <p:spPr>
              <a:xfrm rot="581023">
                <a:off x="6584155" y="5357758"/>
                <a:ext cx="2037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Kartendarstellung</a:t>
                </a:r>
              </a:p>
              <a:p>
                <a:r>
                  <a:rPr lang="de-DE" sz="1200" dirty="0"/>
                  <a:t>und eigene Features anzeigen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EBABD97-A632-4A7B-94C0-56F5B2AC0991}"/>
                  </a:ext>
                </a:extLst>
              </p:cNvPr>
              <p:cNvSpPr txBox="1"/>
              <p:nvPr/>
            </p:nvSpPr>
            <p:spPr>
              <a:xfrm rot="18694858">
                <a:off x="5737697" y="3366203"/>
                <a:ext cx="2210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Datenhaltung und Tourspeicherung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4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DCA20-28D3-4747-978C-C45430B7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1B9B1-90CA-4AF5-AF13-B4B9EEB5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B9414-57F6-4141-AE2D-AE124695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Architekturschema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EA3BC-CE52-46CC-8CAE-927E6A1B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F826C81-C48B-4FC7-A8F4-E9305BF2AD68}"/>
              </a:ext>
            </a:extLst>
          </p:cNvPr>
          <p:cNvGrpSpPr/>
          <p:nvPr/>
        </p:nvGrpSpPr>
        <p:grpSpPr>
          <a:xfrm>
            <a:off x="3000424" y="1241946"/>
            <a:ext cx="7637814" cy="5201794"/>
            <a:chOff x="3000424" y="1241946"/>
            <a:chExt cx="7637814" cy="520179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A4846E9-2898-4B6F-9445-4FEE595F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424" y="1241946"/>
              <a:ext cx="6995456" cy="5201794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12DFBE92-E4E4-4697-B1B3-574E6BF921B7}"/>
                </a:ext>
              </a:extLst>
            </p:cNvPr>
            <p:cNvGrpSpPr/>
            <p:nvPr/>
          </p:nvGrpSpPr>
          <p:grpSpPr>
            <a:xfrm>
              <a:off x="4189075" y="1685565"/>
              <a:ext cx="5129409" cy="4128233"/>
              <a:chOff x="3304398" y="874179"/>
              <a:chExt cx="5906319" cy="4753502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DEADC7A-603F-458F-B6DD-995C34BCF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32343" y="5180292"/>
                <a:ext cx="1793480" cy="321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1A4F5476-95DD-4FCB-A589-145EF3DB9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4398" y="4069669"/>
                <a:ext cx="2118892" cy="726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CB4A6D08-5FEE-424E-BE53-419292C71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45" y="2649013"/>
                <a:ext cx="1836649" cy="195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C24CB7D8-9A85-4184-BE79-1043DBACD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753" y="1518767"/>
                <a:ext cx="809075" cy="3021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D1617066-EE96-4835-BAD0-E910622F8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314" y="874179"/>
                <a:ext cx="1152574" cy="868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EAA9D8AE-0F0F-4BE6-961B-564B89142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2227" y="2944997"/>
                <a:ext cx="78490" cy="732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07C0529D-7D1A-41AD-99F1-B791EC5C4CA1}"/>
                  </a:ext>
                </a:extLst>
              </p:cNvPr>
              <p:cNvCxnSpPr/>
              <p:nvPr/>
            </p:nvCxnSpPr>
            <p:spPr>
              <a:xfrm flipH="1">
                <a:off x="6851013" y="4040427"/>
                <a:ext cx="1356139" cy="450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7DB0E9A0-3AE8-422B-AD20-4006672CA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291" y="5088835"/>
                <a:ext cx="1229249" cy="538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5719FBC6-A7B7-4502-BD25-71AE38008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0288" y="2735351"/>
                <a:ext cx="1596225" cy="18052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59049485-CE23-4EE9-AAA3-45ADB2D4A7B7}"/>
                </a:ext>
              </a:extLst>
            </p:cNvPr>
            <p:cNvGrpSpPr/>
            <p:nvPr/>
          </p:nvGrpSpPr>
          <p:grpSpPr>
            <a:xfrm>
              <a:off x="4614857" y="1700679"/>
              <a:ext cx="6023381" cy="4279639"/>
              <a:chOff x="3794670" y="891582"/>
              <a:chExt cx="6935694" cy="4927841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FF4AE62-BCD6-4093-A7F7-89D064739D60}"/>
                  </a:ext>
                </a:extLst>
              </p:cNvPr>
              <p:cNvSpPr txBox="1"/>
              <p:nvPr/>
            </p:nvSpPr>
            <p:spPr>
              <a:xfrm>
                <a:off x="7298014" y="891582"/>
                <a:ext cx="3432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Ausgewählte GTFS Dateien (*.txt) zusammenführen und ins</a:t>
                </a:r>
              </a:p>
              <a:p>
                <a:r>
                  <a:rPr lang="de-DE" sz="1050" dirty="0"/>
                  <a:t>relationale Modell übertragen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C6883FB-E9C6-4AB4-92E2-395BF30EC1D1}"/>
                  </a:ext>
                </a:extLst>
              </p:cNvPr>
              <p:cNvSpPr txBox="1"/>
              <p:nvPr/>
            </p:nvSpPr>
            <p:spPr>
              <a:xfrm rot="2940539">
                <a:off x="3761910" y="3052074"/>
                <a:ext cx="131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Wetterdaten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427FA0A-26C3-4D4F-829C-EE67FBF25189}"/>
                  </a:ext>
                </a:extLst>
              </p:cNvPr>
              <p:cNvSpPr txBox="1"/>
              <p:nvPr/>
            </p:nvSpPr>
            <p:spPr>
              <a:xfrm rot="20538049">
                <a:off x="7156378" y="4023037"/>
                <a:ext cx="654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Dijkstra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79E1FC9-AE6F-41C1-8E9D-1EBA878E77B1}"/>
                  </a:ext>
                </a:extLst>
              </p:cNvPr>
              <p:cNvSpPr txBox="1"/>
              <p:nvPr/>
            </p:nvSpPr>
            <p:spPr>
              <a:xfrm rot="2985027">
                <a:off x="5295619" y="2590046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POIs</a:t>
                </a:r>
                <a:endParaRPr lang="de-DE" dirty="0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73F36E5-990B-45F7-A664-40767A91FCD2}"/>
                  </a:ext>
                </a:extLst>
              </p:cNvPr>
              <p:cNvSpPr txBox="1"/>
              <p:nvPr/>
            </p:nvSpPr>
            <p:spPr>
              <a:xfrm rot="1235821">
                <a:off x="3794670" y="4138755"/>
                <a:ext cx="8867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Unterkünfte</a:t>
                </a:r>
                <a:endParaRPr lang="de-DE" sz="1600" dirty="0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5FC7048-B938-4017-983A-CF6D89AE1DCA}"/>
                  </a:ext>
                </a:extLst>
              </p:cNvPr>
              <p:cNvSpPr txBox="1"/>
              <p:nvPr/>
            </p:nvSpPr>
            <p:spPr>
              <a:xfrm rot="20186787">
                <a:off x="4163923" y="5138948"/>
                <a:ext cx="850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Tour teilen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30D119E-D9E0-4594-843A-E5ADEC19AF05}"/>
                  </a:ext>
                </a:extLst>
              </p:cNvPr>
              <p:cNvSpPr txBox="1"/>
              <p:nvPr/>
            </p:nvSpPr>
            <p:spPr>
              <a:xfrm rot="581023">
                <a:off x="6584155" y="5357758"/>
                <a:ext cx="2037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Kartendarstellung</a:t>
                </a:r>
              </a:p>
              <a:p>
                <a:r>
                  <a:rPr lang="de-DE" sz="1200" dirty="0"/>
                  <a:t>und eigene Features anzeigen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EBABD97-A632-4A7B-94C0-56F5B2AC0991}"/>
                  </a:ext>
                </a:extLst>
              </p:cNvPr>
              <p:cNvSpPr txBox="1"/>
              <p:nvPr/>
            </p:nvSpPr>
            <p:spPr>
              <a:xfrm rot="18694858">
                <a:off x="5737697" y="3366203"/>
                <a:ext cx="2210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Datenhaltung und Tourspeicherung</a:t>
                </a:r>
              </a:p>
            </p:txBody>
          </p:sp>
        </p:grpSp>
      </p:grp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8FEE252-1E7C-4E27-9C39-DC2521A6342D}"/>
              </a:ext>
            </a:extLst>
          </p:cNvPr>
          <p:cNvCxnSpPr/>
          <p:nvPr/>
        </p:nvCxnSpPr>
        <p:spPr>
          <a:xfrm>
            <a:off x="2768562" y="3889509"/>
            <a:ext cx="1473958" cy="10235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8193791-1929-42C7-ADB7-02B7A5EED60C}"/>
              </a:ext>
            </a:extLst>
          </p:cNvPr>
          <p:cNvCxnSpPr>
            <a:cxnSpLocks/>
          </p:cNvCxnSpPr>
          <p:nvPr/>
        </p:nvCxnSpPr>
        <p:spPr>
          <a:xfrm flipV="1">
            <a:off x="2821602" y="3856105"/>
            <a:ext cx="1396403" cy="10715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DCA20-28D3-4747-978C-C45430B7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1B9B1-90CA-4AF5-AF13-B4B9EEB5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B9414-57F6-4141-AE2D-AE124695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Architekturschema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EA3BC-CE52-46CC-8CAE-927E6A1B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5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4846E9-2898-4B6F-9445-4FEE595F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24" y="1241946"/>
            <a:ext cx="6995456" cy="5201794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2DFBE92-E4E4-4697-B1B3-574E6BF921B7}"/>
              </a:ext>
            </a:extLst>
          </p:cNvPr>
          <p:cNvGrpSpPr/>
          <p:nvPr/>
        </p:nvGrpSpPr>
        <p:grpSpPr>
          <a:xfrm>
            <a:off x="4189075" y="1685565"/>
            <a:ext cx="5129409" cy="4128233"/>
            <a:chOff x="3304398" y="874179"/>
            <a:chExt cx="5906319" cy="4753502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EDEADC7A-603F-458F-B6DD-995C34BCF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343" y="5180292"/>
              <a:ext cx="1793480" cy="3218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1A4F5476-95DD-4FCB-A589-145EF3DB984C}"/>
                </a:ext>
              </a:extLst>
            </p:cNvPr>
            <p:cNvCxnSpPr>
              <a:cxnSpLocks/>
            </p:cNvCxnSpPr>
            <p:nvPr/>
          </p:nvCxnSpPr>
          <p:spPr>
            <a:xfrm>
              <a:off x="3304398" y="4069669"/>
              <a:ext cx="2118892" cy="726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CB4A6D08-5FEE-424E-BE53-419292C71357}"/>
                </a:ext>
              </a:extLst>
            </p:cNvPr>
            <p:cNvCxnSpPr>
              <a:cxnSpLocks/>
            </p:cNvCxnSpPr>
            <p:nvPr/>
          </p:nvCxnSpPr>
          <p:spPr>
            <a:xfrm>
              <a:off x="3696845" y="2649013"/>
              <a:ext cx="1836649" cy="19583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C24CB7D8-9A85-4184-BE79-1043DBACD563}"/>
                </a:ext>
              </a:extLst>
            </p:cNvPr>
            <p:cNvCxnSpPr>
              <a:cxnSpLocks/>
            </p:cNvCxnSpPr>
            <p:nvPr/>
          </p:nvCxnSpPr>
          <p:spPr>
            <a:xfrm>
              <a:off x="5018753" y="1518767"/>
              <a:ext cx="809075" cy="30218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D1617066-EE96-4835-BAD0-E910622F83CE}"/>
                </a:ext>
              </a:extLst>
            </p:cNvPr>
            <p:cNvCxnSpPr>
              <a:cxnSpLocks/>
            </p:cNvCxnSpPr>
            <p:nvPr/>
          </p:nvCxnSpPr>
          <p:spPr>
            <a:xfrm>
              <a:off x="6802314" y="874179"/>
              <a:ext cx="1152574" cy="868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EAA9D8AE-0F0F-4BE6-961B-564B891423D4}"/>
                </a:ext>
              </a:extLst>
            </p:cNvPr>
            <p:cNvCxnSpPr>
              <a:cxnSpLocks/>
            </p:cNvCxnSpPr>
            <p:nvPr/>
          </p:nvCxnSpPr>
          <p:spPr>
            <a:xfrm>
              <a:off x="9132227" y="2944997"/>
              <a:ext cx="78490" cy="73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7C0529D-7D1A-41AD-99F1-B791EC5C4CA1}"/>
                </a:ext>
              </a:extLst>
            </p:cNvPr>
            <p:cNvCxnSpPr/>
            <p:nvPr/>
          </p:nvCxnSpPr>
          <p:spPr>
            <a:xfrm flipH="1">
              <a:off x="6851013" y="4040427"/>
              <a:ext cx="1356139" cy="4505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DB0E9A0-3AE8-422B-AD20-4006672CA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291" y="5088835"/>
              <a:ext cx="1229249" cy="53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719FBC6-A7B7-4502-BD25-71AE3800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0288" y="2735351"/>
              <a:ext cx="1596225" cy="1805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9049485-CE23-4EE9-AAA3-45ADB2D4A7B7}"/>
              </a:ext>
            </a:extLst>
          </p:cNvPr>
          <p:cNvGrpSpPr/>
          <p:nvPr/>
        </p:nvGrpSpPr>
        <p:grpSpPr>
          <a:xfrm>
            <a:off x="4614857" y="1700679"/>
            <a:ext cx="6023381" cy="4279639"/>
            <a:chOff x="3794670" y="891582"/>
            <a:chExt cx="6935694" cy="4927841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FF4AE62-BCD6-4093-A7F7-89D064739D60}"/>
                </a:ext>
              </a:extLst>
            </p:cNvPr>
            <p:cNvSpPr txBox="1"/>
            <p:nvPr/>
          </p:nvSpPr>
          <p:spPr>
            <a:xfrm>
              <a:off x="7298014" y="891582"/>
              <a:ext cx="343235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Ausgewählte GTFS Dateien (*.txt) zusammenführen und ins</a:t>
              </a:r>
            </a:p>
            <a:p>
              <a:r>
                <a:rPr lang="de-DE" sz="1050" dirty="0"/>
                <a:t>relationale Modell übertragen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C6883FB-E9C6-4AB4-92E2-395BF30EC1D1}"/>
                </a:ext>
              </a:extLst>
            </p:cNvPr>
            <p:cNvSpPr txBox="1"/>
            <p:nvPr/>
          </p:nvSpPr>
          <p:spPr>
            <a:xfrm rot="2940539">
              <a:off x="3761910" y="3052074"/>
              <a:ext cx="131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Wetterdaten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427FA0A-26C3-4D4F-829C-EE67FBF25189}"/>
                </a:ext>
              </a:extLst>
            </p:cNvPr>
            <p:cNvSpPr txBox="1"/>
            <p:nvPr/>
          </p:nvSpPr>
          <p:spPr>
            <a:xfrm rot="20538049">
              <a:off x="7156378" y="4023037"/>
              <a:ext cx="654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Dijkstra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79E1FC9-AE6F-41C1-8E9D-1EBA878E77B1}"/>
                </a:ext>
              </a:extLst>
            </p:cNvPr>
            <p:cNvSpPr txBox="1"/>
            <p:nvPr/>
          </p:nvSpPr>
          <p:spPr>
            <a:xfrm rot="2985027">
              <a:off x="5295619" y="2590046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POIs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3F36E5-990B-45F7-A664-40767A91FCD2}"/>
                </a:ext>
              </a:extLst>
            </p:cNvPr>
            <p:cNvSpPr txBox="1"/>
            <p:nvPr/>
          </p:nvSpPr>
          <p:spPr>
            <a:xfrm rot="1235821">
              <a:off x="3794670" y="4138755"/>
              <a:ext cx="8867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Unterkünfte</a:t>
              </a:r>
              <a:endParaRPr lang="de-DE" sz="16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5FC7048-B938-4017-983A-CF6D89AE1DCA}"/>
                </a:ext>
              </a:extLst>
            </p:cNvPr>
            <p:cNvSpPr txBox="1"/>
            <p:nvPr/>
          </p:nvSpPr>
          <p:spPr>
            <a:xfrm rot="20186787">
              <a:off x="4163923" y="5138948"/>
              <a:ext cx="850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Tour teilen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30D119E-D9E0-4594-843A-E5ADEC19AF05}"/>
                </a:ext>
              </a:extLst>
            </p:cNvPr>
            <p:cNvSpPr txBox="1"/>
            <p:nvPr/>
          </p:nvSpPr>
          <p:spPr>
            <a:xfrm rot="581023">
              <a:off x="6584155" y="5357758"/>
              <a:ext cx="203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Kartendarstellung</a:t>
              </a:r>
            </a:p>
            <a:p>
              <a:r>
                <a:rPr lang="de-DE" sz="1200" dirty="0"/>
                <a:t>und eigene Features anzeigen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EBABD97-A632-4A7B-94C0-56F5B2AC0991}"/>
                </a:ext>
              </a:extLst>
            </p:cNvPr>
            <p:cNvSpPr txBox="1"/>
            <p:nvPr/>
          </p:nvSpPr>
          <p:spPr>
            <a:xfrm rot="18694858">
              <a:off x="5737697" y="3366203"/>
              <a:ext cx="2210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Datenhaltung und Tourspeicherung</a:t>
              </a:r>
            </a:p>
          </p:txBody>
        </p:sp>
      </p:grpSp>
      <p:sp>
        <p:nvSpPr>
          <p:cNvPr id="1024" name="Rechteck 1023">
            <a:extLst>
              <a:ext uri="{FF2B5EF4-FFF2-40B4-BE49-F238E27FC236}">
                <a16:creationId xmlns:a16="http://schemas.microsoft.com/office/drawing/2014/main" id="{D3DAC5C4-7ED8-45AB-8589-0BBA4B001C11}"/>
              </a:ext>
            </a:extLst>
          </p:cNvPr>
          <p:cNvSpPr/>
          <p:nvPr/>
        </p:nvSpPr>
        <p:spPr>
          <a:xfrm>
            <a:off x="2852382" y="3684896"/>
            <a:ext cx="1336693" cy="1406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3AFE5E6-19AF-48FA-9341-28879905D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93" r="58973" b="81746"/>
          <a:stretch/>
        </p:blipFill>
        <p:spPr>
          <a:xfrm>
            <a:off x="3304534" y="3870701"/>
            <a:ext cx="820836" cy="9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70532A-D598-4F6B-B05D-F62B681804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Fototafeln zum Thema Ökologie</Template>
  <TotalTime>0</TotalTime>
  <Words>131</Words>
  <Application>Microsoft Office PowerPoint</Application>
  <PresentationFormat>Breitbild</PresentationFormat>
  <Paragraphs>56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Ecology 16x9</vt:lpstr>
      <vt:lpstr>Trawell</vt:lpstr>
      <vt:lpstr>Inhaltsverzeichnis</vt:lpstr>
      <vt:lpstr>Architekturschema</vt:lpstr>
      <vt:lpstr>Architekturschema</vt:lpstr>
      <vt:lpstr>Architekturschema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2017-06-17T07:26:26Z</dcterms:created>
  <dcterms:modified xsi:type="dcterms:W3CDTF">2017-06-17T07:59:14Z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</Properties>
</file>