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3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63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55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88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41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42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88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4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02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2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504-6C91-4897-B245-1E10B2D8BA95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FE48-DE0B-44E8-AD21-6CD3FB7C9C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3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12" y="363369"/>
            <a:ext cx="8055001" cy="5989667"/>
          </a:xfrm>
          <a:prstGeom prst="rect">
            <a:avLst/>
          </a:prstGeom>
        </p:spPr>
      </p:pic>
      <p:cxnSp>
        <p:nvCxnSpPr>
          <p:cNvPr id="6" name="Gerade Verbindung mit Pfeil 5"/>
          <p:cNvCxnSpPr>
            <a:cxnSpLocks/>
          </p:cNvCxnSpPr>
          <p:nvPr/>
        </p:nvCxnSpPr>
        <p:spPr>
          <a:xfrm flipH="1" flipV="1">
            <a:off x="6632343" y="5180292"/>
            <a:ext cx="1793480" cy="321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cxnSpLocks/>
          </p:cNvCxnSpPr>
          <p:nvPr/>
        </p:nvCxnSpPr>
        <p:spPr>
          <a:xfrm>
            <a:off x="3304398" y="4069669"/>
            <a:ext cx="2118892" cy="726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</p:cNvCxnSpPr>
          <p:nvPr/>
        </p:nvCxnSpPr>
        <p:spPr>
          <a:xfrm>
            <a:off x="3696845" y="2649013"/>
            <a:ext cx="1836649" cy="1958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</p:cNvCxnSpPr>
          <p:nvPr/>
        </p:nvCxnSpPr>
        <p:spPr>
          <a:xfrm>
            <a:off x="5018753" y="1518767"/>
            <a:ext cx="809075" cy="3021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</p:cNvCxnSpPr>
          <p:nvPr/>
        </p:nvCxnSpPr>
        <p:spPr>
          <a:xfrm>
            <a:off x="6802314" y="874179"/>
            <a:ext cx="1152574" cy="868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</p:cNvCxnSpPr>
          <p:nvPr/>
        </p:nvCxnSpPr>
        <p:spPr>
          <a:xfrm>
            <a:off x="9132227" y="2944997"/>
            <a:ext cx="78490" cy="732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6851013" y="4040427"/>
            <a:ext cx="1356139" cy="450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cxnSpLocks/>
          </p:cNvCxnSpPr>
          <p:nvPr/>
        </p:nvCxnSpPr>
        <p:spPr>
          <a:xfrm flipH="1">
            <a:off x="4089291" y="5088835"/>
            <a:ext cx="1229249" cy="538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298014" y="891582"/>
            <a:ext cx="34323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Ausgewählte GTFS Dateien (*.</a:t>
            </a:r>
            <a:r>
              <a:rPr lang="de-DE" sz="1050" dirty="0" err="1"/>
              <a:t>txt</a:t>
            </a:r>
            <a:r>
              <a:rPr lang="de-DE" sz="1050" dirty="0"/>
              <a:t>) zusammenführen und ins</a:t>
            </a:r>
          </a:p>
          <a:p>
            <a:r>
              <a:rPr lang="de-DE" sz="1050" dirty="0"/>
              <a:t>relationale Modell übertragen</a:t>
            </a:r>
          </a:p>
        </p:txBody>
      </p:sp>
      <p:cxnSp>
        <p:nvCxnSpPr>
          <p:cNvPr id="28" name="Gerade Verbindung mit Pfeil 27"/>
          <p:cNvCxnSpPr>
            <a:cxnSpLocks/>
          </p:cNvCxnSpPr>
          <p:nvPr/>
        </p:nvCxnSpPr>
        <p:spPr>
          <a:xfrm flipH="1">
            <a:off x="6170288" y="2735351"/>
            <a:ext cx="1596225" cy="1805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220903" y="1275450"/>
            <a:ext cx="131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Google Places</a:t>
            </a:r>
          </a:p>
        </p:txBody>
      </p:sp>
      <p:sp>
        <p:nvSpPr>
          <p:cNvPr id="42" name="Textfeld 41"/>
          <p:cNvSpPr txBox="1"/>
          <p:nvPr/>
        </p:nvSpPr>
        <p:spPr>
          <a:xfrm rot="2940539">
            <a:off x="3761910" y="3052074"/>
            <a:ext cx="131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Wetterdaten</a:t>
            </a:r>
          </a:p>
        </p:txBody>
      </p:sp>
      <p:sp>
        <p:nvSpPr>
          <p:cNvPr id="47" name="Textfeld 46"/>
          <p:cNvSpPr txBox="1"/>
          <p:nvPr/>
        </p:nvSpPr>
        <p:spPr>
          <a:xfrm rot="20538049">
            <a:off x="7156378" y="4023037"/>
            <a:ext cx="654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Dijkstra</a:t>
            </a:r>
          </a:p>
        </p:txBody>
      </p:sp>
      <p:sp>
        <p:nvSpPr>
          <p:cNvPr id="48" name="Textfeld 47"/>
          <p:cNvSpPr txBox="1"/>
          <p:nvPr/>
        </p:nvSpPr>
        <p:spPr>
          <a:xfrm rot="2985027">
            <a:off x="5295619" y="2590046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POIs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 rot="1235821">
            <a:off x="3794670" y="4138755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Unterkünfte</a:t>
            </a:r>
            <a:endParaRPr lang="de-DE" sz="1600" dirty="0"/>
          </a:p>
        </p:txBody>
      </p:sp>
      <p:sp>
        <p:nvSpPr>
          <p:cNvPr id="50" name="Textfeld 49"/>
          <p:cNvSpPr txBox="1"/>
          <p:nvPr/>
        </p:nvSpPr>
        <p:spPr>
          <a:xfrm>
            <a:off x="75456" y="1000739"/>
            <a:ext cx="14253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Projektmanagement &amp;</a:t>
            </a:r>
          </a:p>
          <a:p>
            <a:pPr algn="ctr"/>
            <a:r>
              <a:rPr lang="de-DE" sz="1050" dirty="0"/>
              <a:t>Codeverwaltung</a:t>
            </a:r>
          </a:p>
          <a:p>
            <a:pPr algn="ctr"/>
            <a:r>
              <a:rPr lang="de-DE" sz="1050" dirty="0"/>
              <a:t>Mit GitHub</a:t>
            </a:r>
          </a:p>
        </p:txBody>
      </p:sp>
      <p:pic>
        <p:nvPicPr>
          <p:cNvPr id="52" name="Grafik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94"/>
            <a:ext cx="1616739" cy="848788"/>
          </a:xfrm>
          <a:prstGeom prst="rect">
            <a:avLst/>
          </a:prstGeom>
        </p:spPr>
      </p:pic>
      <p:sp>
        <p:nvSpPr>
          <p:cNvPr id="53" name="Textfeld 52"/>
          <p:cNvSpPr txBox="1"/>
          <p:nvPr/>
        </p:nvSpPr>
        <p:spPr>
          <a:xfrm rot="20186787">
            <a:off x="4163923" y="5138948"/>
            <a:ext cx="850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Tour teilen</a:t>
            </a:r>
          </a:p>
        </p:txBody>
      </p:sp>
      <p:sp>
        <p:nvSpPr>
          <p:cNvPr id="54" name="Textfeld 53"/>
          <p:cNvSpPr txBox="1"/>
          <p:nvPr/>
        </p:nvSpPr>
        <p:spPr>
          <a:xfrm rot="581023">
            <a:off x="6584155" y="5357758"/>
            <a:ext cx="203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Kartendarstellung</a:t>
            </a:r>
          </a:p>
          <a:p>
            <a:r>
              <a:rPr lang="de-DE" sz="1200" dirty="0"/>
              <a:t>und eigene Features anzeigen</a:t>
            </a:r>
          </a:p>
        </p:txBody>
      </p:sp>
      <p:sp>
        <p:nvSpPr>
          <p:cNvPr id="55" name="Textfeld 54"/>
          <p:cNvSpPr txBox="1"/>
          <p:nvPr/>
        </p:nvSpPr>
        <p:spPr>
          <a:xfrm rot="18694858">
            <a:off x="5737697" y="3366203"/>
            <a:ext cx="2210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Datenhaltung und </a:t>
            </a:r>
            <a:r>
              <a:rPr lang="de-DE" sz="1100" dirty="0" err="1"/>
              <a:t>Tourspeicherung</a:t>
            </a:r>
            <a:endParaRPr lang="de-DE" sz="1100" dirty="0"/>
          </a:p>
        </p:txBody>
      </p:sp>
      <p:sp>
        <p:nvSpPr>
          <p:cNvPr id="56" name="Textfeld 55"/>
          <p:cNvSpPr txBox="1"/>
          <p:nvPr/>
        </p:nvSpPr>
        <p:spPr>
          <a:xfrm>
            <a:off x="0" y="6581324"/>
            <a:ext cx="272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Projekt Geoinformatik </a:t>
            </a:r>
            <a:r>
              <a:rPr lang="de-DE" sz="1400" b="1" dirty="0" err="1"/>
              <a:t>SoSe</a:t>
            </a:r>
            <a:r>
              <a:rPr lang="de-DE" sz="1400" b="1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32095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Herbers</dc:creator>
  <cp:lastModifiedBy>Maximilian Herbers</cp:lastModifiedBy>
  <cp:revision>2</cp:revision>
  <dcterms:created xsi:type="dcterms:W3CDTF">2017-04-23T15:02:22Z</dcterms:created>
  <dcterms:modified xsi:type="dcterms:W3CDTF">2017-04-23T15:16:35Z</dcterms:modified>
</cp:coreProperties>
</file>