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797675" cy="9928225"/>
  <p:embeddedFontLst>
    <p:embeddedFont>
      <p:font typeface="Arial Black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ArialBlack-regular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8" name="Google Shape;4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418662ea_6_0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418662ea_6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46418662ea_6_0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6418662ea_4_189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6418662ea_4_189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6418662ea_4_189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418662ea_4_158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418662ea_4_158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46418662ea_4_158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6418662ea_4_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6418662ea_4_3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46418662ea_4_3:notes"/>
          <p:cNvSpPr txBox="1"/>
          <p:nvPr>
            <p:ph idx="12" type="sldNum"/>
          </p:nvPr>
        </p:nvSpPr>
        <p:spPr>
          <a:xfrm>
            <a:off x="3850443" y="9430091"/>
            <a:ext cx="2945700" cy="496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4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5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6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1">
  <p:cSld name="4_Title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2"/>
          <p:cNvGrpSpPr/>
          <p:nvPr/>
        </p:nvGrpSpPr>
        <p:grpSpPr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22" name="Google Shape;22;p2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35" name="Google Shape;35;p2"/>
            <p:cNvSpPr/>
            <p:nvPr/>
          </p:nvSpPr>
          <p:spPr>
            <a:xfrm>
              <a:off x="869" y="2262"/>
              <a:ext cx="167" cy="241"/>
            </a:xfrm>
            <a:custGeom>
              <a:rect b="b" l="l" r="r" t="t"/>
              <a:pathLst>
                <a:path extrusionOk="0" h="101" w="71">
                  <a:moveTo>
                    <a:pt x="54" y="47"/>
                  </a:moveTo>
                  <a:cubicBezTo>
                    <a:pt x="66" y="50"/>
                    <a:pt x="71" y="63"/>
                    <a:pt x="71" y="69"/>
                  </a:cubicBezTo>
                  <a:cubicBezTo>
                    <a:pt x="71" y="92"/>
                    <a:pt x="53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0"/>
                    <a:pt x="64" y="8"/>
                    <a:pt x="66" y="23"/>
                  </a:cubicBezTo>
                  <a:cubicBezTo>
                    <a:pt x="68" y="33"/>
                    <a:pt x="64" y="43"/>
                    <a:pt x="54" y="47"/>
                  </a:cubicBezTo>
                  <a:close/>
                  <a:moveTo>
                    <a:pt x="34" y="39"/>
                  </a:moveTo>
                  <a:cubicBezTo>
                    <a:pt x="46" y="39"/>
                    <a:pt x="46" y="22"/>
                    <a:pt x="3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34" y="39"/>
                  </a:lnTo>
                  <a:close/>
                  <a:moveTo>
                    <a:pt x="24" y="57"/>
                  </a:moveTo>
                  <a:cubicBezTo>
                    <a:pt x="24" y="78"/>
                    <a:pt x="24" y="78"/>
                    <a:pt x="2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50" y="78"/>
                    <a:pt x="50" y="57"/>
                    <a:pt x="34" y="57"/>
                  </a:cubicBezTo>
                  <a:lnTo>
                    <a:pt x="2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60" y="2262"/>
              <a:ext cx="185" cy="241"/>
            </a:xfrm>
            <a:custGeom>
              <a:rect b="b" l="l" r="r" t="t"/>
              <a:pathLst>
                <a:path extrusionOk="0" h="101" w="78">
                  <a:moveTo>
                    <a:pt x="78" y="101"/>
                  </a:moveTo>
                  <a:cubicBezTo>
                    <a:pt x="50" y="101"/>
                    <a:pt x="50" y="101"/>
                    <a:pt x="50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0" y="0"/>
                    <a:pt x="62" y="5"/>
                    <a:pt x="68" y="15"/>
                  </a:cubicBezTo>
                  <a:cubicBezTo>
                    <a:pt x="72" y="21"/>
                    <a:pt x="73" y="27"/>
                    <a:pt x="73" y="33"/>
                  </a:cubicBezTo>
                  <a:cubicBezTo>
                    <a:pt x="73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6" y="44"/>
                  </a:moveTo>
                  <a:cubicBezTo>
                    <a:pt x="44" y="44"/>
                    <a:pt x="48" y="39"/>
                    <a:pt x="48" y="33"/>
                  </a:cubicBezTo>
                  <a:cubicBezTo>
                    <a:pt x="48" y="27"/>
                    <a:pt x="44" y="22"/>
                    <a:pt x="36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6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51" y="2257"/>
              <a:ext cx="241" cy="248"/>
            </a:xfrm>
            <a:custGeom>
              <a:rect b="b" l="l" r="r" t="t"/>
              <a:pathLst>
                <a:path extrusionOk="0" h="104" w="102">
                  <a:moveTo>
                    <a:pt x="95" y="22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60" y="13"/>
                    <a:pt x="26" y="22"/>
                    <a:pt x="26" y="53"/>
                  </a:cubicBezTo>
                  <a:cubicBezTo>
                    <a:pt x="26" y="66"/>
                    <a:pt x="35" y="82"/>
                    <a:pt x="52" y="82"/>
                  </a:cubicBezTo>
                  <a:cubicBezTo>
                    <a:pt x="62" y="82"/>
                    <a:pt x="75" y="79"/>
                    <a:pt x="7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50"/>
                    <a:pt x="102" y="51"/>
                    <a:pt x="102" y="52"/>
                  </a:cubicBezTo>
                  <a:cubicBezTo>
                    <a:pt x="102" y="86"/>
                    <a:pt x="82" y="104"/>
                    <a:pt x="52" y="104"/>
                  </a:cubicBezTo>
                  <a:cubicBezTo>
                    <a:pt x="18" y="104"/>
                    <a:pt x="1" y="79"/>
                    <a:pt x="0" y="53"/>
                  </a:cubicBezTo>
                  <a:cubicBezTo>
                    <a:pt x="0" y="26"/>
                    <a:pt x="18" y="0"/>
                    <a:pt x="52" y="0"/>
                  </a:cubicBezTo>
                  <a:cubicBezTo>
                    <a:pt x="69" y="0"/>
                    <a:pt x="82" y="5"/>
                    <a:pt x="9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21" y="2262"/>
              <a:ext cx="186" cy="241"/>
            </a:xfrm>
            <a:custGeom>
              <a:rect b="b" l="l" r="r" t="t"/>
              <a:pathLst>
                <a:path extrusionOk="0" h="241" w="186">
                  <a:moveTo>
                    <a:pt x="127" y="148"/>
                  </a:moveTo>
                  <a:lnTo>
                    <a:pt x="61" y="148"/>
                  </a:lnTo>
                  <a:lnTo>
                    <a:pt x="61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93"/>
                  </a:lnTo>
                  <a:lnTo>
                    <a:pt x="127" y="93"/>
                  </a:lnTo>
                  <a:lnTo>
                    <a:pt x="127" y="0"/>
                  </a:lnTo>
                  <a:lnTo>
                    <a:pt x="186" y="0"/>
                  </a:lnTo>
                  <a:lnTo>
                    <a:pt x="186" y="241"/>
                  </a:lnTo>
                  <a:lnTo>
                    <a:pt x="127" y="241"/>
                  </a:lnTo>
                  <a:lnTo>
                    <a:pt x="127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9" y="2262"/>
              <a:ext cx="172" cy="241"/>
            </a:xfrm>
            <a:custGeom>
              <a:rect b="b" l="l" r="r" t="t"/>
              <a:pathLst>
                <a:path extrusionOk="0" h="241" w="172">
                  <a:moveTo>
                    <a:pt x="172" y="0"/>
                  </a:moveTo>
                  <a:lnTo>
                    <a:pt x="172" y="53"/>
                  </a:lnTo>
                  <a:lnTo>
                    <a:pt x="116" y="53"/>
                  </a:lnTo>
                  <a:lnTo>
                    <a:pt x="116" y="241"/>
                  </a:lnTo>
                  <a:lnTo>
                    <a:pt x="54" y="241"/>
                  </a:lnTo>
                  <a:lnTo>
                    <a:pt x="54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91" y="2262"/>
              <a:ext cx="263" cy="241"/>
            </a:xfrm>
            <a:custGeom>
              <a:rect b="b" l="l" r="r" t="t"/>
              <a:pathLst>
                <a:path extrusionOk="0" h="241" w="263">
                  <a:moveTo>
                    <a:pt x="182" y="0"/>
                  </a:moveTo>
                  <a:lnTo>
                    <a:pt x="263" y="0"/>
                  </a:lnTo>
                  <a:lnTo>
                    <a:pt x="263" y="241"/>
                  </a:lnTo>
                  <a:lnTo>
                    <a:pt x="204" y="241"/>
                  </a:lnTo>
                  <a:lnTo>
                    <a:pt x="204" y="138"/>
                  </a:lnTo>
                  <a:lnTo>
                    <a:pt x="213" y="74"/>
                  </a:lnTo>
                  <a:lnTo>
                    <a:pt x="211" y="74"/>
                  </a:lnTo>
                  <a:lnTo>
                    <a:pt x="187" y="138"/>
                  </a:lnTo>
                  <a:lnTo>
                    <a:pt x="156" y="205"/>
                  </a:lnTo>
                  <a:lnTo>
                    <a:pt x="107" y="205"/>
                  </a:lnTo>
                  <a:lnTo>
                    <a:pt x="78" y="138"/>
                  </a:lnTo>
                  <a:lnTo>
                    <a:pt x="52" y="74"/>
                  </a:lnTo>
                  <a:lnTo>
                    <a:pt x="50" y="74"/>
                  </a:lnTo>
                  <a:lnTo>
                    <a:pt x="59" y="138"/>
                  </a:lnTo>
                  <a:lnTo>
                    <a:pt x="59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33" y="13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79" y="2262"/>
              <a:ext cx="220" cy="241"/>
            </a:xfrm>
            <a:custGeom>
              <a:rect b="b" l="l" r="r" t="t"/>
              <a:pathLst>
                <a:path extrusionOk="0" h="241" w="220">
                  <a:moveTo>
                    <a:pt x="52" y="60"/>
                  </a:moveTo>
                  <a:lnTo>
                    <a:pt x="62" y="112"/>
                  </a:lnTo>
                  <a:lnTo>
                    <a:pt x="62" y="241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4" y="131"/>
                  </a:lnTo>
                  <a:lnTo>
                    <a:pt x="166" y="188"/>
                  </a:lnTo>
                  <a:lnTo>
                    <a:pt x="168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20" y="0"/>
                  </a:lnTo>
                  <a:lnTo>
                    <a:pt x="220" y="241"/>
                  </a:lnTo>
                  <a:lnTo>
                    <a:pt x="135" y="241"/>
                  </a:lnTo>
                  <a:lnTo>
                    <a:pt x="73" y="110"/>
                  </a:lnTo>
                  <a:lnTo>
                    <a:pt x="55" y="57"/>
                  </a:lnTo>
                  <a:lnTo>
                    <a:pt x="52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37" y="2262"/>
              <a:ext cx="201" cy="241"/>
            </a:xfrm>
            <a:custGeom>
              <a:rect b="b" l="l" r="r" t="t"/>
              <a:pathLst>
                <a:path extrusionOk="0" h="101" w="85">
                  <a:moveTo>
                    <a:pt x="85" y="50"/>
                  </a:moveTo>
                  <a:cubicBezTo>
                    <a:pt x="85" y="75"/>
                    <a:pt x="68" y="101"/>
                    <a:pt x="3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8" y="0"/>
                    <a:pt x="85" y="25"/>
                    <a:pt x="85" y="50"/>
                  </a:cubicBezTo>
                  <a:close/>
                  <a:moveTo>
                    <a:pt x="60" y="51"/>
                  </a:moveTo>
                  <a:cubicBezTo>
                    <a:pt x="60" y="37"/>
                    <a:pt x="51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51" y="79"/>
                    <a:pt x="60" y="64"/>
                    <a:pt x="6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59" y="22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23" y="58"/>
                    <a:pt x="3" y="51"/>
                    <a:pt x="3" y="29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5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29"/>
                  </a:cubicBezTo>
                  <a:cubicBezTo>
                    <a:pt x="28" y="35"/>
                    <a:pt x="35" y="37"/>
                    <a:pt x="40" y="38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5" y="25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6" y="70"/>
                  </a:moveTo>
                  <a:cubicBezTo>
                    <a:pt x="24" y="80"/>
                    <a:pt x="31" y="81"/>
                    <a:pt x="36" y="81"/>
                  </a:cubicBezTo>
                  <a:cubicBezTo>
                    <a:pt x="41" y="81"/>
                    <a:pt x="45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2" y="58"/>
                    <a:pt x="2" y="51"/>
                    <a:pt x="2" y="30"/>
                  </a:cubicBezTo>
                  <a:cubicBezTo>
                    <a:pt x="3" y="8"/>
                    <a:pt x="20" y="0"/>
                    <a:pt x="36" y="0"/>
                  </a:cubicBezTo>
                  <a:cubicBezTo>
                    <a:pt x="49" y="0"/>
                    <a:pt x="61" y="6"/>
                    <a:pt x="68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3" y="22"/>
                    <a:pt x="37" y="22"/>
                  </a:cubicBezTo>
                  <a:cubicBezTo>
                    <a:pt x="32" y="22"/>
                    <a:pt x="28" y="24"/>
                    <a:pt x="28" y="30"/>
                  </a:cubicBezTo>
                  <a:cubicBezTo>
                    <a:pt x="27" y="35"/>
                    <a:pt x="34" y="37"/>
                    <a:pt x="39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5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6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" y="2562"/>
              <a:ext cx="186" cy="240"/>
            </a:xfrm>
            <a:custGeom>
              <a:rect b="b" l="l" r="r" t="t"/>
              <a:pathLst>
                <a:path extrusionOk="0" h="240" w="186">
                  <a:moveTo>
                    <a:pt x="125" y="148"/>
                  </a:moveTo>
                  <a:lnTo>
                    <a:pt x="59" y="148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93"/>
                  </a:lnTo>
                  <a:lnTo>
                    <a:pt x="125" y="93"/>
                  </a:lnTo>
                  <a:lnTo>
                    <a:pt x="125" y="0"/>
                  </a:lnTo>
                  <a:lnTo>
                    <a:pt x="186" y="0"/>
                  </a:lnTo>
                  <a:lnTo>
                    <a:pt x="186" y="240"/>
                  </a:lnTo>
                  <a:lnTo>
                    <a:pt x="125" y="240"/>
                  </a:lnTo>
                  <a:lnTo>
                    <a:pt x="125" y="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0" y="2562"/>
              <a:ext cx="241" cy="240"/>
            </a:xfrm>
            <a:custGeom>
              <a:rect b="b" l="l" r="r" t="t"/>
              <a:pathLst>
                <a:path extrusionOk="0" h="240" w="241">
                  <a:moveTo>
                    <a:pt x="158" y="181"/>
                  </a:moveTo>
                  <a:lnTo>
                    <a:pt x="82" y="181"/>
                  </a:lnTo>
                  <a:lnTo>
                    <a:pt x="64" y="240"/>
                  </a:lnTo>
                  <a:lnTo>
                    <a:pt x="0" y="240"/>
                  </a:lnTo>
                  <a:lnTo>
                    <a:pt x="80" y="0"/>
                  </a:lnTo>
                  <a:lnTo>
                    <a:pt x="158" y="0"/>
                  </a:lnTo>
                  <a:lnTo>
                    <a:pt x="241" y="240"/>
                  </a:lnTo>
                  <a:lnTo>
                    <a:pt x="177" y="240"/>
                  </a:lnTo>
                  <a:lnTo>
                    <a:pt x="158" y="181"/>
                  </a:lnTo>
                  <a:close/>
                  <a:moveTo>
                    <a:pt x="118" y="45"/>
                  </a:moveTo>
                  <a:lnTo>
                    <a:pt x="113" y="79"/>
                  </a:lnTo>
                  <a:lnTo>
                    <a:pt x="97" y="126"/>
                  </a:lnTo>
                  <a:lnTo>
                    <a:pt x="142" y="126"/>
                  </a:lnTo>
                  <a:lnTo>
                    <a:pt x="127" y="79"/>
                  </a:lnTo>
                  <a:lnTo>
                    <a:pt x="120" y="45"/>
                  </a:lnTo>
                  <a:lnTo>
                    <a:pt x="118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83" y="2562"/>
              <a:ext cx="184" cy="240"/>
            </a:xfrm>
            <a:custGeom>
              <a:rect b="b" l="l" r="r" t="t"/>
              <a:pathLst>
                <a:path extrusionOk="0" h="101" w="78">
                  <a:moveTo>
                    <a:pt x="78" y="101"/>
                  </a:moveTo>
                  <a:cubicBezTo>
                    <a:pt x="49" y="101"/>
                    <a:pt x="49" y="101"/>
                    <a:pt x="49" y="101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61" y="5"/>
                    <a:pt x="68" y="15"/>
                  </a:cubicBezTo>
                  <a:cubicBezTo>
                    <a:pt x="71" y="21"/>
                    <a:pt x="72" y="27"/>
                    <a:pt x="72" y="34"/>
                  </a:cubicBezTo>
                  <a:cubicBezTo>
                    <a:pt x="72" y="45"/>
                    <a:pt x="66" y="57"/>
                    <a:pt x="53" y="61"/>
                  </a:cubicBezTo>
                  <a:lnTo>
                    <a:pt x="78" y="101"/>
                  </a:lnTo>
                  <a:close/>
                  <a:moveTo>
                    <a:pt x="35" y="44"/>
                  </a:moveTo>
                  <a:cubicBezTo>
                    <a:pt x="43" y="44"/>
                    <a:pt x="47" y="39"/>
                    <a:pt x="47" y="33"/>
                  </a:cubicBezTo>
                  <a:cubicBezTo>
                    <a:pt x="47" y="28"/>
                    <a:pt x="43" y="22"/>
                    <a:pt x="3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44"/>
                    <a:pt x="25" y="44"/>
                    <a:pt x="25" y="44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86" y="2562"/>
              <a:ext cx="170" cy="240"/>
            </a:xfrm>
            <a:custGeom>
              <a:rect b="b" l="l" r="r" t="t"/>
              <a:pathLst>
                <a:path extrusionOk="0" h="101" w="72">
                  <a:moveTo>
                    <a:pt x="25" y="101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0" y="0"/>
                    <a:pt x="72" y="19"/>
                    <a:pt x="72" y="37"/>
                  </a:cubicBezTo>
                  <a:cubicBezTo>
                    <a:pt x="72" y="55"/>
                    <a:pt x="59" y="72"/>
                    <a:pt x="34" y="72"/>
                  </a:cubicBezTo>
                  <a:cubicBezTo>
                    <a:pt x="25" y="72"/>
                    <a:pt x="25" y="72"/>
                    <a:pt x="25" y="72"/>
                  </a:cubicBezTo>
                  <a:lnTo>
                    <a:pt x="25" y="101"/>
                  </a:lnTo>
                  <a:close/>
                  <a:moveTo>
                    <a:pt x="47" y="37"/>
                  </a:moveTo>
                  <a:cubicBezTo>
                    <a:pt x="47" y="29"/>
                    <a:pt x="43" y="22"/>
                    <a:pt x="3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3" y="52"/>
                    <a:pt x="47" y="44"/>
                    <a:pt x="47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46" y="2560"/>
              <a:ext cx="171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5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33" y="2560"/>
              <a:ext cx="246" cy="247"/>
            </a:xfrm>
            <a:custGeom>
              <a:rect b="b" l="l" r="r" t="t"/>
              <a:pathLst>
                <a:path extrusionOk="0" h="104" w="104">
                  <a:moveTo>
                    <a:pt x="104" y="52"/>
                  </a:moveTo>
                  <a:cubicBezTo>
                    <a:pt x="104" y="83"/>
                    <a:pt x="81" y="104"/>
                    <a:pt x="52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2" y="0"/>
                  </a:cubicBezTo>
                  <a:cubicBezTo>
                    <a:pt x="81" y="0"/>
                    <a:pt x="104" y="20"/>
                    <a:pt x="104" y="52"/>
                  </a:cubicBezTo>
                  <a:close/>
                  <a:moveTo>
                    <a:pt x="52" y="80"/>
                  </a:moveTo>
                  <a:cubicBezTo>
                    <a:pt x="65" y="80"/>
                    <a:pt x="78" y="73"/>
                    <a:pt x="78" y="52"/>
                  </a:cubicBezTo>
                  <a:cubicBezTo>
                    <a:pt x="78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39" y="80"/>
                    <a:pt x="52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803" y="2562"/>
              <a:ext cx="139" cy="240"/>
            </a:xfrm>
            <a:custGeom>
              <a:rect b="b" l="l" r="r" t="t"/>
              <a:pathLst>
                <a:path extrusionOk="0" h="240" w="139">
                  <a:moveTo>
                    <a:pt x="13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86"/>
                  </a:lnTo>
                  <a:lnTo>
                    <a:pt x="139" y="186"/>
                  </a:lnTo>
                  <a:lnTo>
                    <a:pt x="139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64" y="2562"/>
              <a:ext cx="182" cy="243"/>
            </a:xfrm>
            <a:custGeom>
              <a:rect b="b" l="l" r="r" t="t"/>
              <a:pathLst>
                <a:path extrusionOk="0" h="102" w="77">
                  <a:moveTo>
                    <a:pt x="26" y="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76"/>
                    <a:pt x="32" y="80"/>
                    <a:pt x="38" y="80"/>
                  </a:cubicBezTo>
                  <a:cubicBezTo>
                    <a:pt x="45" y="80"/>
                    <a:pt x="51" y="76"/>
                    <a:pt x="51" y="6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91"/>
                    <a:pt x="57" y="102"/>
                    <a:pt x="38" y="102"/>
                  </a:cubicBezTo>
                  <a:cubicBezTo>
                    <a:pt x="19" y="102"/>
                    <a:pt x="0" y="91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160" y="2562"/>
              <a:ext cx="172" cy="240"/>
            </a:xfrm>
            <a:custGeom>
              <a:rect b="b" l="l" r="r" t="t"/>
              <a:pathLst>
                <a:path extrusionOk="0" h="240" w="172">
                  <a:moveTo>
                    <a:pt x="172" y="0"/>
                  </a:moveTo>
                  <a:lnTo>
                    <a:pt x="172" y="52"/>
                  </a:lnTo>
                  <a:lnTo>
                    <a:pt x="116" y="52"/>
                  </a:lnTo>
                  <a:lnTo>
                    <a:pt x="116" y="240"/>
                  </a:lnTo>
                  <a:lnTo>
                    <a:pt x="57" y="240"/>
                  </a:lnTo>
                  <a:lnTo>
                    <a:pt x="57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439" y="2560"/>
              <a:ext cx="248" cy="247"/>
            </a:xfrm>
            <a:custGeom>
              <a:rect b="b" l="l" r="r" t="t"/>
              <a:pathLst>
                <a:path extrusionOk="0" h="104" w="105">
                  <a:moveTo>
                    <a:pt x="105" y="52"/>
                  </a:moveTo>
                  <a:cubicBezTo>
                    <a:pt x="105" y="83"/>
                    <a:pt x="81" y="104"/>
                    <a:pt x="53" y="104"/>
                  </a:cubicBezTo>
                  <a:cubicBezTo>
                    <a:pt x="24" y="104"/>
                    <a:pt x="0" y="83"/>
                    <a:pt x="0" y="52"/>
                  </a:cubicBezTo>
                  <a:cubicBezTo>
                    <a:pt x="0" y="20"/>
                    <a:pt x="24" y="0"/>
                    <a:pt x="53" y="0"/>
                  </a:cubicBezTo>
                  <a:cubicBezTo>
                    <a:pt x="81" y="0"/>
                    <a:pt x="105" y="20"/>
                    <a:pt x="105" y="52"/>
                  </a:cubicBezTo>
                  <a:close/>
                  <a:moveTo>
                    <a:pt x="53" y="80"/>
                  </a:moveTo>
                  <a:cubicBezTo>
                    <a:pt x="65" y="80"/>
                    <a:pt x="79" y="73"/>
                    <a:pt x="79" y="52"/>
                  </a:cubicBezTo>
                  <a:cubicBezTo>
                    <a:pt x="79" y="31"/>
                    <a:pt x="65" y="23"/>
                    <a:pt x="52" y="23"/>
                  </a:cubicBezTo>
                  <a:cubicBezTo>
                    <a:pt x="39" y="23"/>
                    <a:pt x="26" y="32"/>
                    <a:pt x="26" y="52"/>
                  </a:cubicBezTo>
                  <a:cubicBezTo>
                    <a:pt x="26" y="71"/>
                    <a:pt x="40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13" y="2562"/>
              <a:ext cx="218" cy="240"/>
            </a:xfrm>
            <a:custGeom>
              <a:rect b="b" l="l" r="r" t="t"/>
              <a:pathLst>
                <a:path extrusionOk="0" h="240" w="218">
                  <a:moveTo>
                    <a:pt x="50" y="60"/>
                  </a:moveTo>
                  <a:lnTo>
                    <a:pt x="59" y="112"/>
                  </a:lnTo>
                  <a:lnTo>
                    <a:pt x="59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42" y="131"/>
                  </a:lnTo>
                  <a:lnTo>
                    <a:pt x="163" y="188"/>
                  </a:lnTo>
                  <a:lnTo>
                    <a:pt x="166" y="188"/>
                  </a:lnTo>
                  <a:lnTo>
                    <a:pt x="159" y="129"/>
                  </a:lnTo>
                  <a:lnTo>
                    <a:pt x="159" y="0"/>
                  </a:lnTo>
                  <a:lnTo>
                    <a:pt x="218" y="0"/>
                  </a:lnTo>
                  <a:lnTo>
                    <a:pt x="218" y="240"/>
                  </a:lnTo>
                  <a:lnTo>
                    <a:pt x="133" y="240"/>
                  </a:lnTo>
                  <a:lnTo>
                    <a:pt x="71" y="110"/>
                  </a:lnTo>
                  <a:lnTo>
                    <a:pt x="52" y="57"/>
                  </a:lnTo>
                  <a:lnTo>
                    <a:pt x="5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9" y="2560"/>
              <a:ext cx="170" cy="245"/>
            </a:xfrm>
            <a:custGeom>
              <a:rect b="b" l="l" r="r" t="t"/>
              <a:pathLst>
                <a:path extrusionOk="0" h="103" w="72">
                  <a:moveTo>
                    <a:pt x="17" y="70"/>
                  </a:moveTo>
                  <a:cubicBezTo>
                    <a:pt x="24" y="80"/>
                    <a:pt x="32" y="81"/>
                    <a:pt x="36" y="81"/>
                  </a:cubicBezTo>
                  <a:cubicBezTo>
                    <a:pt x="42" y="81"/>
                    <a:pt x="46" y="77"/>
                    <a:pt x="46" y="72"/>
                  </a:cubicBezTo>
                  <a:cubicBezTo>
                    <a:pt x="46" y="65"/>
                    <a:pt x="39" y="62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23" y="58"/>
                    <a:pt x="3" y="51"/>
                    <a:pt x="3" y="30"/>
                  </a:cubicBezTo>
                  <a:cubicBezTo>
                    <a:pt x="3" y="8"/>
                    <a:pt x="21" y="0"/>
                    <a:pt x="37" y="0"/>
                  </a:cubicBezTo>
                  <a:cubicBezTo>
                    <a:pt x="49" y="0"/>
                    <a:pt x="61" y="6"/>
                    <a:pt x="69" y="1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48" y="24"/>
                    <a:pt x="44" y="22"/>
                    <a:pt x="38" y="22"/>
                  </a:cubicBezTo>
                  <a:cubicBezTo>
                    <a:pt x="33" y="22"/>
                    <a:pt x="28" y="24"/>
                    <a:pt x="28" y="30"/>
                  </a:cubicBezTo>
                  <a:cubicBezTo>
                    <a:pt x="28" y="35"/>
                    <a:pt x="35" y="37"/>
                    <a:pt x="40" y="39"/>
                  </a:cubicBezTo>
                  <a:cubicBezTo>
                    <a:pt x="55" y="43"/>
                    <a:pt x="72" y="50"/>
                    <a:pt x="71" y="74"/>
                  </a:cubicBezTo>
                  <a:cubicBezTo>
                    <a:pt x="70" y="94"/>
                    <a:pt x="52" y="103"/>
                    <a:pt x="36" y="103"/>
                  </a:cubicBezTo>
                  <a:cubicBezTo>
                    <a:pt x="24" y="103"/>
                    <a:pt x="9" y="99"/>
                    <a:pt x="0" y="82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11" y="2386"/>
              <a:ext cx="198" cy="293"/>
            </a:xfrm>
            <a:custGeom>
              <a:rect b="b" l="l" r="r" t="t"/>
              <a:pathLst>
                <a:path extrusionOk="0" h="293" w="198">
                  <a:moveTo>
                    <a:pt x="198" y="293"/>
                  </a:moveTo>
                  <a:lnTo>
                    <a:pt x="0" y="29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226"/>
                  </a:lnTo>
                  <a:lnTo>
                    <a:pt x="198" y="226"/>
                  </a:lnTo>
                  <a:lnTo>
                    <a:pt x="19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47" y="2386"/>
              <a:ext cx="253" cy="297"/>
            </a:xfrm>
            <a:custGeom>
              <a:rect b="b" l="l" r="r" t="t"/>
              <a:pathLst>
                <a:path extrusionOk="0" h="125" w="107">
                  <a:moveTo>
                    <a:pt x="32" y="0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32" y="87"/>
                    <a:pt x="41" y="98"/>
                    <a:pt x="54" y="98"/>
                  </a:cubicBezTo>
                  <a:cubicBezTo>
                    <a:pt x="65" y="98"/>
                    <a:pt x="75" y="87"/>
                    <a:pt x="75" y="7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108"/>
                    <a:pt x="77" y="125"/>
                    <a:pt x="53" y="125"/>
                  </a:cubicBezTo>
                  <a:cubicBezTo>
                    <a:pt x="30" y="125"/>
                    <a:pt x="0" y="109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81" y="2381"/>
              <a:ext cx="303" cy="302"/>
            </a:xfrm>
            <a:custGeom>
              <a:rect b="b" l="l" r="r" t="t"/>
              <a:pathLst>
                <a:path extrusionOk="0" h="127" w="128">
                  <a:moveTo>
                    <a:pt x="128" y="64"/>
                  </a:moveTo>
                  <a:cubicBezTo>
                    <a:pt x="128" y="102"/>
                    <a:pt x="99" y="127"/>
                    <a:pt x="64" y="127"/>
                  </a:cubicBezTo>
                  <a:cubicBezTo>
                    <a:pt x="30" y="127"/>
                    <a:pt x="0" y="103"/>
                    <a:pt x="0" y="64"/>
                  </a:cubicBezTo>
                  <a:cubicBezTo>
                    <a:pt x="0" y="25"/>
                    <a:pt x="30" y="0"/>
                    <a:pt x="64" y="0"/>
                  </a:cubicBezTo>
                  <a:cubicBezTo>
                    <a:pt x="99" y="0"/>
                    <a:pt x="128" y="25"/>
                    <a:pt x="128" y="64"/>
                  </a:cubicBezTo>
                  <a:close/>
                  <a:moveTo>
                    <a:pt x="64" y="100"/>
                  </a:moveTo>
                  <a:cubicBezTo>
                    <a:pt x="81" y="100"/>
                    <a:pt x="97" y="91"/>
                    <a:pt x="97" y="64"/>
                  </a:cubicBezTo>
                  <a:cubicBezTo>
                    <a:pt x="97" y="37"/>
                    <a:pt x="80" y="27"/>
                    <a:pt x="64" y="27"/>
                  </a:cubicBezTo>
                  <a:cubicBezTo>
                    <a:pt x="47" y="27"/>
                    <a:pt x="31" y="39"/>
                    <a:pt x="31" y="64"/>
                  </a:cubicBezTo>
                  <a:cubicBezTo>
                    <a:pt x="31" y="88"/>
                    <a:pt x="48" y="100"/>
                    <a:pt x="6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036" y="2386"/>
              <a:ext cx="194" cy="293"/>
            </a:xfrm>
            <a:custGeom>
              <a:rect b="b" l="l" r="r" t="t"/>
              <a:pathLst>
                <a:path extrusionOk="0" h="293" w="194">
                  <a:moveTo>
                    <a:pt x="194" y="64"/>
                  </a:moveTo>
                  <a:lnTo>
                    <a:pt x="73" y="64"/>
                  </a:lnTo>
                  <a:lnTo>
                    <a:pt x="73" y="119"/>
                  </a:lnTo>
                  <a:lnTo>
                    <a:pt x="191" y="119"/>
                  </a:lnTo>
                  <a:lnTo>
                    <a:pt x="191" y="183"/>
                  </a:lnTo>
                  <a:lnTo>
                    <a:pt x="73" y="183"/>
                  </a:lnTo>
                  <a:lnTo>
                    <a:pt x="73" y="293"/>
                  </a:lnTo>
                  <a:lnTo>
                    <a:pt x="0" y="2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86" y="2386"/>
              <a:ext cx="239" cy="293"/>
            </a:xfrm>
            <a:custGeom>
              <a:rect b="b" l="l" r="r" t="t"/>
              <a:pathLst>
                <a:path extrusionOk="0" h="293" w="239">
                  <a:moveTo>
                    <a:pt x="239" y="0"/>
                  </a:moveTo>
                  <a:lnTo>
                    <a:pt x="239" y="64"/>
                  </a:lnTo>
                  <a:lnTo>
                    <a:pt x="156" y="64"/>
                  </a:lnTo>
                  <a:lnTo>
                    <a:pt x="156" y="293"/>
                  </a:lnTo>
                  <a:lnTo>
                    <a:pt x="81" y="293"/>
                  </a:lnTo>
                  <a:lnTo>
                    <a:pt x="81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89" y="1993"/>
              <a:ext cx="293" cy="241"/>
            </a:xfrm>
            <a:custGeom>
              <a:rect b="b" l="l" r="r" t="t"/>
              <a:pathLst>
                <a:path extrusionOk="0" h="241" w="293">
                  <a:moveTo>
                    <a:pt x="0" y="241"/>
                  </a:moveTo>
                  <a:lnTo>
                    <a:pt x="146" y="93"/>
                  </a:lnTo>
                  <a:lnTo>
                    <a:pt x="293" y="241"/>
                  </a:lnTo>
                  <a:lnTo>
                    <a:pt x="293" y="146"/>
                  </a:lnTo>
                  <a:lnTo>
                    <a:pt x="146" y="0"/>
                  </a:lnTo>
                  <a:lnTo>
                    <a:pt x="0" y="148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98" y="2384"/>
              <a:ext cx="242" cy="295"/>
            </a:xfrm>
            <a:custGeom>
              <a:rect b="b" l="l" r="r" t="t"/>
              <a:pathLst>
                <a:path extrusionOk="0" h="295" w="242">
                  <a:moveTo>
                    <a:pt x="239" y="295"/>
                  </a:moveTo>
                  <a:lnTo>
                    <a:pt x="95" y="147"/>
                  </a:lnTo>
                  <a:lnTo>
                    <a:pt x="242" y="0"/>
                  </a:lnTo>
                  <a:lnTo>
                    <a:pt x="147" y="0"/>
                  </a:lnTo>
                  <a:lnTo>
                    <a:pt x="0" y="147"/>
                  </a:lnTo>
                  <a:lnTo>
                    <a:pt x="147" y="295"/>
                  </a:lnTo>
                  <a:lnTo>
                    <a:pt x="239" y="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89" y="2831"/>
              <a:ext cx="293" cy="240"/>
            </a:xfrm>
            <a:custGeom>
              <a:rect b="b" l="l" r="r" t="t"/>
              <a:pathLst>
                <a:path extrusionOk="0" h="240" w="293">
                  <a:moveTo>
                    <a:pt x="293" y="0"/>
                  </a:moveTo>
                  <a:lnTo>
                    <a:pt x="146" y="147"/>
                  </a:lnTo>
                  <a:lnTo>
                    <a:pt x="0" y="0"/>
                  </a:lnTo>
                  <a:lnTo>
                    <a:pt x="0" y="93"/>
                  </a:lnTo>
                  <a:lnTo>
                    <a:pt x="146" y="240"/>
                  </a:lnTo>
                  <a:lnTo>
                    <a:pt x="293" y="95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32" y="2384"/>
              <a:ext cx="151" cy="107"/>
            </a:xfrm>
            <a:custGeom>
              <a:rect b="b" l="l" r="r" t="t"/>
              <a:pathLst>
                <a:path extrusionOk="0" h="107" w="151">
                  <a:moveTo>
                    <a:pt x="45" y="107"/>
                  </a:moveTo>
                  <a:lnTo>
                    <a:pt x="151" y="0"/>
                  </a:lnTo>
                  <a:lnTo>
                    <a:pt x="59" y="0"/>
                  </a:lnTo>
                  <a:lnTo>
                    <a:pt x="0" y="61"/>
                  </a:lnTo>
                  <a:lnTo>
                    <a:pt x="4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32" y="2574"/>
              <a:ext cx="151" cy="105"/>
            </a:xfrm>
            <a:custGeom>
              <a:rect b="b" l="l" r="r" t="t"/>
              <a:pathLst>
                <a:path extrusionOk="0" h="105" w="151">
                  <a:moveTo>
                    <a:pt x="0" y="45"/>
                  </a:moveTo>
                  <a:lnTo>
                    <a:pt x="59" y="105"/>
                  </a:lnTo>
                  <a:lnTo>
                    <a:pt x="151" y="105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33" y="2386"/>
              <a:ext cx="239" cy="293"/>
            </a:xfrm>
            <a:custGeom>
              <a:rect b="b" l="l" r="r" t="t"/>
              <a:pathLst>
                <a:path extrusionOk="0" h="293" w="239">
                  <a:moveTo>
                    <a:pt x="0" y="0"/>
                  </a:moveTo>
                  <a:lnTo>
                    <a:pt x="145" y="145"/>
                  </a:lnTo>
                  <a:lnTo>
                    <a:pt x="0" y="293"/>
                  </a:lnTo>
                  <a:lnTo>
                    <a:pt x="93" y="293"/>
                  </a:lnTo>
                  <a:lnTo>
                    <a:pt x="239" y="145"/>
                  </a:lnTo>
                  <a:lnTo>
                    <a:pt x="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" name="Google Shape;75;p2"/>
          <p:cNvSpPr txBox="1"/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b="0" sz="24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581926" y="3087450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"/>
          <p:cNvSpPr txBox="1"/>
          <p:nvPr>
            <p:ph idx="2" type="body"/>
          </p:nvPr>
        </p:nvSpPr>
        <p:spPr>
          <a:xfrm>
            <a:off x="581926" y="2571750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ainers">
  <p:cSld name="3 container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286942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idx="2" type="body"/>
          </p:nvPr>
        </p:nvSpPr>
        <p:spPr>
          <a:xfrm>
            <a:off x="3202619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11"/>
          <p:cNvSpPr txBox="1"/>
          <p:nvPr>
            <p:ph idx="3" type="body"/>
          </p:nvPr>
        </p:nvSpPr>
        <p:spPr>
          <a:xfrm>
            <a:off x="6118322" y="897732"/>
            <a:ext cx="2762088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+2 containers">
  <p:cSld name="2+2 container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286942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12"/>
          <p:cNvSpPr txBox="1"/>
          <p:nvPr>
            <p:ph idx="2" type="body"/>
          </p:nvPr>
        </p:nvSpPr>
        <p:spPr>
          <a:xfrm>
            <a:off x="286942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12"/>
          <p:cNvSpPr txBox="1"/>
          <p:nvPr>
            <p:ph idx="3" type="body"/>
          </p:nvPr>
        </p:nvSpPr>
        <p:spPr>
          <a:xfrm>
            <a:off x="4695656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2"/>
          <p:cNvSpPr txBox="1"/>
          <p:nvPr>
            <p:ph idx="4" type="body"/>
          </p:nvPr>
        </p:nvSpPr>
        <p:spPr>
          <a:xfrm>
            <a:off x="4695656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+2 containers">
  <p:cSld name="1+2 container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4695656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2" type="body"/>
          </p:nvPr>
        </p:nvSpPr>
        <p:spPr>
          <a:xfrm>
            <a:off x="4695656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3" type="body"/>
          </p:nvPr>
        </p:nvSpPr>
        <p:spPr>
          <a:xfrm>
            <a:off x="28691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+1 containers">
  <p:cSld name="2+1 container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286942" y="897731"/>
            <a:ext cx="4184754" cy="1826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14"/>
          <p:cNvSpPr txBox="1"/>
          <p:nvPr>
            <p:ph idx="2" type="body"/>
          </p:nvPr>
        </p:nvSpPr>
        <p:spPr>
          <a:xfrm>
            <a:off x="286942" y="2808073"/>
            <a:ext cx="4184754" cy="1846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idx="3" type="body"/>
          </p:nvPr>
        </p:nvSpPr>
        <p:spPr>
          <a:xfrm>
            <a:off x="469565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ubtitle Full size container">
  <p:cSld name="1_Subtitle Full size contain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86941" y="1408670"/>
            <a:ext cx="8593931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 containers">
  <p:cSld name="Subtitle 2 container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286942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16"/>
          <p:cNvSpPr txBox="1"/>
          <p:nvPr>
            <p:ph idx="3" type="body"/>
          </p:nvPr>
        </p:nvSpPr>
        <p:spPr>
          <a:xfrm>
            <a:off x="4660641" y="1408670"/>
            <a:ext cx="4219769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3 containers">
  <p:cSld name="Subtitle 3 container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2" type="body"/>
          </p:nvPr>
        </p:nvSpPr>
        <p:spPr>
          <a:xfrm>
            <a:off x="286942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17"/>
          <p:cNvSpPr txBox="1"/>
          <p:nvPr>
            <p:ph idx="3" type="body"/>
          </p:nvPr>
        </p:nvSpPr>
        <p:spPr>
          <a:xfrm>
            <a:off x="3202619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4" type="body"/>
          </p:nvPr>
        </p:nvSpPr>
        <p:spPr>
          <a:xfrm>
            <a:off x="6118322" y="1408670"/>
            <a:ext cx="2762088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+2 containers">
  <p:cSld name="Subtitle 1+2 container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2" type="body"/>
          </p:nvPr>
        </p:nvSpPr>
        <p:spPr>
          <a:xfrm>
            <a:off x="286942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3" type="body"/>
          </p:nvPr>
        </p:nvSpPr>
        <p:spPr>
          <a:xfrm>
            <a:off x="4695656" y="1408669"/>
            <a:ext cx="4184754" cy="1556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idx="4" type="body"/>
          </p:nvPr>
        </p:nvSpPr>
        <p:spPr>
          <a:xfrm>
            <a:off x="4695656" y="3086101"/>
            <a:ext cx="4184754" cy="1568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2+1 containers">
  <p:cSld name="Subtitle 2+1 container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286942" y="753114"/>
            <a:ext cx="8593469" cy="3679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9"/>
          <p:cNvSpPr txBox="1"/>
          <p:nvPr>
            <p:ph idx="2" type="body"/>
          </p:nvPr>
        </p:nvSpPr>
        <p:spPr>
          <a:xfrm>
            <a:off x="4695656" y="1408670"/>
            <a:ext cx="4184754" cy="324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19"/>
          <p:cNvSpPr txBox="1"/>
          <p:nvPr>
            <p:ph idx="3" type="body"/>
          </p:nvPr>
        </p:nvSpPr>
        <p:spPr>
          <a:xfrm>
            <a:off x="286916" y="1408669"/>
            <a:ext cx="4184754" cy="15569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4" type="body"/>
          </p:nvPr>
        </p:nvSpPr>
        <p:spPr>
          <a:xfrm>
            <a:off x="286916" y="3086101"/>
            <a:ext cx="4184754" cy="15680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screen shot">
  <p:cSld name="Full size screen sho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ct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"/>
          <p:cNvSpPr txBox="1"/>
          <p:nvPr>
            <p:ph idx="11" type="ftr"/>
          </p:nvPr>
        </p:nvSpPr>
        <p:spPr>
          <a:xfrm>
            <a:off x="8613776" y="27385"/>
            <a:ext cx="301625" cy="94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597775" y="4913710"/>
            <a:ext cx="1511300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screen shot + title">
  <p:cSld name="Full size screen shot + 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ct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Open Sans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al Status">
  <p:cSld name="Goal Statu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286941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22"/>
          <p:cNvSpPr txBox="1"/>
          <p:nvPr>
            <p:ph idx="2" type="body"/>
          </p:nvPr>
        </p:nvSpPr>
        <p:spPr>
          <a:xfrm>
            <a:off x="6118160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3" type="body"/>
          </p:nvPr>
        </p:nvSpPr>
        <p:spPr>
          <a:xfrm>
            <a:off x="3202538" y="1631092"/>
            <a:ext cx="2762250" cy="30230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22"/>
          <p:cNvSpPr/>
          <p:nvPr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COMPLETED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UPCOMING</a:t>
            </a:r>
            <a:endParaRPr b="1"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9625" y="1184067"/>
            <a:ext cx="161912" cy="16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047" y="1167106"/>
            <a:ext cx="226223" cy="1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22" y="1132185"/>
            <a:ext cx="224784" cy="24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oal Timeline">
  <p:cSld name="Goal Timeline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3"/>
          <p:cNvSpPr/>
          <p:nvPr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6326154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2" type="body"/>
          </p:nvPr>
        </p:nvSpPr>
        <p:spPr>
          <a:xfrm>
            <a:off x="6326154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23"/>
          <p:cNvSpPr txBox="1"/>
          <p:nvPr>
            <p:ph idx="3" type="body"/>
          </p:nvPr>
        </p:nvSpPr>
        <p:spPr>
          <a:xfrm>
            <a:off x="6326154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23"/>
          <p:cNvSpPr/>
          <p:nvPr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3"/>
          <p:cNvSpPr txBox="1"/>
          <p:nvPr>
            <p:ph idx="4" type="body"/>
          </p:nvPr>
        </p:nvSpPr>
        <p:spPr>
          <a:xfrm>
            <a:off x="3574427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5" type="body"/>
          </p:nvPr>
        </p:nvSpPr>
        <p:spPr>
          <a:xfrm>
            <a:off x="3574427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23"/>
          <p:cNvSpPr txBox="1"/>
          <p:nvPr>
            <p:ph idx="6" type="body"/>
          </p:nvPr>
        </p:nvSpPr>
        <p:spPr>
          <a:xfrm>
            <a:off x="3574427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23"/>
          <p:cNvSpPr txBox="1"/>
          <p:nvPr>
            <p:ph idx="7" type="body"/>
          </p:nvPr>
        </p:nvSpPr>
        <p:spPr>
          <a:xfrm>
            <a:off x="822701" y="1065771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23"/>
          <p:cNvSpPr txBox="1"/>
          <p:nvPr>
            <p:ph idx="8" type="body"/>
          </p:nvPr>
        </p:nvSpPr>
        <p:spPr>
          <a:xfrm>
            <a:off x="822701" y="3534649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23"/>
          <p:cNvSpPr txBox="1"/>
          <p:nvPr>
            <p:ph idx="9" type="body"/>
          </p:nvPr>
        </p:nvSpPr>
        <p:spPr>
          <a:xfrm>
            <a:off x="822701" y="2300210"/>
            <a:ext cx="2554255" cy="1128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 sz="1500"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49" name="Google Shape;34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896" y="3652945"/>
            <a:ext cx="161912" cy="16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185" y="1167106"/>
            <a:ext cx="226223" cy="17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624" y="2373883"/>
            <a:ext cx="224784" cy="24253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>
            <p:ph idx="13" type="body"/>
          </p:nvPr>
        </p:nvSpPr>
        <p:spPr>
          <a:xfrm>
            <a:off x="2701529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23"/>
          <p:cNvSpPr txBox="1"/>
          <p:nvPr>
            <p:ph idx="14" type="body"/>
          </p:nvPr>
        </p:nvSpPr>
        <p:spPr>
          <a:xfrm>
            <a:off x="5453598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23"/>
          <p:cNvSpPr txBox="1"/>
          <p:nvPr>
            <p:ph idx="15" type="body"/>
          </p:nvPr>
        </p:nvSpPr>
        <p:spPr>
          <a:xfrm>
            <a:off x="8205325" y="786727"/>
            <a:ext cx="675084" cy="226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r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800"/>
              <a:buNone/>
              <a:defRPr b="1" sz="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Заголовок и объект">
  <p:cSld name="5_Заголовок и объект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Title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5" y="2"/>
            <a:ext cx="9141291" cy="5136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"/>
          <p:cNvGrpSpPr/>
          <p:nvPr/>
        </p:nvGrpSpPr>
        <p:grpSpPr>
          <a:xfrm>
            <a:off x="8176861" y="4339892"/>
            <a:ext cx="438164" cy="423513"/>
            <a:chOff x="2074" y="843"/>
            <a:chExt cx="1615" cy="1561"/>
          </a:xfrm>
        </p:grpSpPr>
        <p:sp>
          <p:nvSpPr>
            <p:cNvPr id="86" name="Google Shape;86;p4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19358"/>
                    <a:pt x="120000" y="119358"/>
                    <a:pt x="120000" y="119358"/>
                  </a:cubicBezTo>
                  <a:cubicBezTo>
                    <a:pt x="80061" y="120000"/>
                    <a:pt x="39938" y="119358"/>
                    <a:pt x="0" y="120000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68544" y="26310"/>
                  </a:moveTo>
                  <a:cubicBezTo>
                    <a:pt x="67058" y="27593"/>
                    <a:pt x="64272" y="26310"/>
                    <a:pt x="62043" y="26310"/>
                  </a:cubicBezTo>
                  <a:cubicBezTo>
                    <a:pt x="58699" y="26310"/>
                    <a:pt x="58699" y="26310"/>
                    <a:pt x="58699" y="26310"/>
                  </a:cubicBezTo>
                  <a:cubicBezTo>
                    <a:pt x="57399" y="26310"/>
                    <a:pt x="56099" y="26951"/>
                    <a:pt x="55356" y="26310"/>
                  </a:cubicBezTo>
                  <a:cubicBezTo>
                    <a:pt x="54798" y="25668"/>
                    <a:pt x="54427" y="23101"/>
                    <a:pt x="53869" y="23743"/>
                  </a:cubicBezTo>
                  <a:cubicBezTo>
                    <a:pt x="53684" y="28877"/>
                    <a:pt x="53498" y="37219"/>
                    <a:pt x="53684" y="42352"/>
                  </a:cubicBezTo>
                  <a:cubicBezTo>
                    <a:pt x="54241" y="42352"/>
                    <a:pt x="54241" y="42352"/>
                    <a:pt x="54241" y="42352"/>
                  </a:cubicBezTo>
                  <a:cubicBezTo>
                    <a:pt x="54613" y="32085"/>
                    <a:pt x="56842" y="28235"/>
                    <a:pt x="60371" y="30802"/>
                  </a:cubicBezTo>
                  <a:cubicBezTo>
                    <a:pt x="60371" y="75080"/>
                    <a:pt x="60371" y="75080"/>
                    <a:pt x="60371" y="75080"/>
                  </a:cubicBezTo>
                  <a:cubicBezTo>
                    <a:pt x="60371" y="82780"/>
                    <a:pt x="60557" y="88556"/>
                    <a:pt x="58699" y="89839"/>
                  </a:cubicBezTo>
                  <a:cubicBezTo>
                    <a:pt x="57956" y="90481"/>
                    <a:pt x="57027" y="89197"/>
                    <a:pt x="57399" y="92406"/>
                  </a:cubicBezTo>
                  <a:cubicBezTo>
                    <a:pt x="60185" y="93048"/>
                    <a:pt x="63900" y="93689"/>
                    <a:pt x="66501" y="92406"/>
                  </a:cubicBezTo>
                  <a:cubicBezTo>
                    <a:pt x="66501" y="90481"/>
                    <a:pt x="66501" y="90481"/>
                    <a:pt x="66501" y="90481"/>
                  </a:cubicBezTo>
                  <a:cubicBezTo>
                    <a:pt x="65015" y="89839"/>
                    <a:pt x="63900" y="89197"/>
                    <a:pt x="63715" y="83422"/>
                  </a:cubicBezTo>
                  <a:cubicBezTo>
                    <a:pt x="63343" y="76363"/>
                    <a:pt x="63715" y="66096"/>
                    <a:pt x="63715" y="57112"/>
                  </a:cubicBezTo>
                  <a:cubicBezTo>
                    <a:pt x="63715" y="30160"/>
                    <a:pt x="63715" y="30160"/>
                    <a:pt x="63715" y="30160"/>
                  </a:cubicBezTo>
                  <a:cubicBezTo>
                    <a:pt x="65572" y="30802"/>
                    <a:pt x="67244" y="29518"/>
                    <a:pt x="68359" y="32085"/>
                  </a:cubicBezTo>
                  <a:cubicBezTo>
                    <a:pt x="69287" y="34010"/>
                    <a:pt x="69102" y="38502"/>
                    <a:pt x="69659" y="42352"/>
                  </a:cubicBezTo>
                  <a:cubicBezTo>
                    <a:pt x="70402" y="42352"/>
                    <a:pt x="70402" y="42352"/>
                    <a:pt x="70402" y="42352"/>
                  </a:cubicBezTo>
                  <a:cubicBezTo>
                    <a:pt x="70402" y="36577"/>
                    <a:pt x="70030" y="28877"/>
                    <a:pt x="70030" y="23743"/>
                  </a:cubicBezTo>
                  <a:cubicBezTo>
                    <a:pt x="69659" y="23101"/>
                    <a:pt x="69287" y="25668"/>
                    <a:pt x="68544" y="26310"/>
                  </a:cubicBezTo>
                  <a:moveTo>
                    <a:pt x="38452" y="44278"/>
                  </a:moveTo>
                  <a:cubicBezTo>
                    <a:pt x="38637" y="61604"/>
                    <a:pt x="45139" y="62245"/>
                    <a:pt x="46811" y="72513"/>
                  </a:cubicBezTo>
                  <a:cubicBezTo>
                    <a:pt x="48111" y="81497"/>
                    <a:pt x="46439" y="91764"/>
                    <a:pt x="43281" y="90481"/>
                  </a:cubicBezTo>
                  <a:cubicBezTo>
                    <a:pt x="40681" y="89197"/>
                    <a:pt x="39752" y="80855"/>
                    <a:pt x="38637" y="73796"/>
                  </a:cubicBezTo>
                  <a:cubicBezTo>
                    <a:pt x="38452" y="74438"/>
                    <a:pt x="38080" y="74438"/>
                    <a:pt x="37894" y="74438"/>
                  </a:cubicBezTo>
                  <a:cubicBezTo>
                    <a:pt x="37894" y="79572"/>
                    <a:pt x="38452" y="85347"/>
                    <a:pt x="38637" y="90481"/>
                  </a:cubicBezTo>
                  <a:cubicBezTo>
                    <a:pt x="43653" y="99465"/>
                    <a:pt x="49783" y="93048"/>
                    <a:pt x="50154" y="76363"/>
                  </a:cubicBezTo>
                  <a:cubicBezTo>
                    <a:pt x="50526" y="68021"/>
                    <a:pt x="49411" y="62245"/>
                    <a:pt x="48297" y="59037"/>
                  </a:cubicBezTo>
                  <a:cubicBezTo>
                    <a:pt x="46253" y="53262"/>
                    <a:pt x="43095" y="51978"/>
                    <a:pt x="41795" y="44278"/>
                  </a:cubicBezTo>
                  <a:cubicBezTo>
                    <a:pt x="41052" y="39144"/>
                    <a:pt x="41609" y="32727"/>
                    <a:pt x="42910" y="30160"/>
                  </a:cubicBezTo>
                  <a:cubicBezTo>
                    <a:pt x="45139" y="25668"/>
                    <a:pt x="46996" y="30802"/>
                    <a:pt x="47925" y="35935"/>
                  </a:cubicBezTo>
                  <a:cubicBezTo>
                    <a:pt x="47925" y="37219"/>
                    <a:pt x="48297" y="41711"/>
                    <a:pt x="48668" y="41711"/>
                  </a:cubicBezTo>
                  <a:cubicBezTo>
                    <a:pt x="48854" y="41711"/>
                    <a:pt x="49040" y="41069"/>
                    <a:pt x="49411" y="41069"/>
                  </a:cubicBezTo>
                  <a:cubicBezTo>
                    <a:pt x="49411" y="37219"/>
                    <a:pt x="48854" y="32085"/>
                    <a:pt x="48854" y="26951"/>
                  </a:cubicBezTo>
                  <a:cubicBezTo>
                    <a:pt x="44210" y="20534"/>
                    <a:pt x="38452" y="26310"/>
                    <a:pt x="38452" y="44278"/>
                  </a:cubicBezTo>
                  <a:moveTo>
                    <a:pt x="8173" y="26951"/>
                  </a:moveTo>
                  <a:cubicBezTo>
                    <a:pt x="8173" y="28877"/>
                    <a:pt x="8173" y="28877"/>
                    <a:pt x="8173" y="28877"/>
                  </a:cubicBezTo>
                  <a:cubicBezTo>
                    <a:pt x="10959" y="27593"/>
                    <a:pt x="10773" y="36577"/>
                    <a:pt x="10773" y="45561"/>
                  </a:cubicBezTo>
                  <a:cubicBezTo>
                    <a:pt x="10773" y="59679"/>
                    <a:pt x="10773" y="59679"/>
                    <a:pt x="10773" y="59679"/>
                  </a:cubicBezTo>
                  <a:cubicBezTo>
                    <a:pt x="10773" y="68021"/>
                    <a:pt x="11331" y="86631"/>
                    <a:pt x="9845" y="89197"/>
                  </a:cubicBezTo>
                  <a:cubicBezTo>
                    <a:pt x="9102" y="90481"/>
                    <a:pt x="7801" y="88556"/>
                    <a:pt x="7987" y="92406"/>
                  </a:cubicBezTo>
                  <a:cubicBezTo>
                    <a:pt x="12445" y="93689"/>
                    <a:pt x="17461" y="92406"/>
                    <a:pt x="21919" y="93048"/>
                  </a:cubicBezTo>
                  <a:cubicBezTo>
                    <a:pt x="22291" y="87272"/>
                    <a:pt x="22848" y="82139"/>
                    <a:pt x="23034" y="76363"/>
                  </a:cubicBezTo>
                  <a:cubicBezTo>
                    <a:pt x="21919" y="74438"/>
                    <a:pt x="21919" y="77647"/>
                    <a:pt x="21733" y="79572"/>
                  </a:cubicBezTo>
                  <a:cubicBezTo>
                    <a:pt x="20990" y="86631"/>
                    <a:pt x="19876" y="89197"/>
                    <a:pt x="17275" y="89197"/>
                  </a:cubicBezTo>
                  <a:cubicBezTo>
                    <a:pt x="15603" y="89197"/>
                    <a:pt x="14303" y="88556"/>
                    <a:pt x="14117" y="81497"/>
                  </a:cubicBezTo>
                  <a:cubicBezTo>
                    <a:pt x="13931" y="75080"/>
                    <a:pt x="14117" y="66737"/>
                    <a:pt x="14117" y="59037"/>
                  </a:cubicBezTo>
                  <a:cubicBezTo>
                    <a:pt x="14117" y="50695"/>
                    <a:pt x="13931" y="42352"/>
                    <a:pt x="14117" y="35935"/>
                  </a:cubicBezTo>
                  <a:cubicBezTo>
                    <a:pt x="14117" y="30802"/>
                    <a:pt x="14674" y="30160"/>
                    <a:pt x="15789" y="28877"/>
                  </a:cubicBezTo>
                  <a:cubicBezTo>
                    <a:pt x="16160" y="28877"/>
                    <a:pt x="16904" y="30160"/>
                    <a:pt x="16718" y="26951"/>
                  </a:cubicBezTo>
                  <a:cubicBezTo>
                    <a:pt x="14117" y="25668"/>
                    <a:pt x="10959" y="26310"/>
                    <a:pt x="8173" y="26310"/>
                  </a:cubicBezTo>
                  <a:cubicBezTo>
                    <a:pt x="8173" y="26310"/>
                    <a:pt x="8173" y="26310"/>
                    <a:pt x="8173" y="26951"/>
                  </a:cubicBezTo>
                  <a:moveTo>
                    <a:pt x="25820" y="26951"/>
                  </a:moveTo>
                  <a:cubicBezTo>
                    <a:pt x="25820" y="28877"/>
                    <a:pt x="25820" y="28877"/>
                    <a:pt x="25820" y="28877"/>
                  </a:cubicBezTo>
                  <a:cubicBezTo>
                    <a:pt x="27306" y="28877"/>
                    <a:pt x="28049" y="30160"/>
                    <a:pt x="28235" y="35935"/>
                  </a:cubicBezTo>
                  <a:cubicBezTo>
                    <a:pt x="28421" y="42352"/>
                    <a:pt x="28235" y="50053"/>
                    <a:pt x="28235" y="59679"/>
                  </a:cubicBezTo>
                  <a:cubicBezTo>
                    <a:pt x="28235" y="68021"/>
                    <a:pt x="28421" y="77005"/>
                    <a:pt x="28235" y="83422"/>
                  </a:cubicBezTo>
                  <a:cubicBezTo>
                    <a:pt x="28235" y="84705"/>
                    <a:pt x="28049" y="87272"/>
                    <a:pt x="28049" y="87914"/>
                  </a:cubicBezTo>
                  <a:cubicBezTo>
                    <a:pt x="27492" y="89839"/>
                    <a:pt x="25820" y="89839"/>
                    <a:pt x="25820" y="91122"/>
                  </a:cubicBezTo>
                  <a:cubicBezTo>
                    <a:pt x="25634" y="91764"/>
                    <a:pt x="25820" y="91764"/>
                    <a:pt x="25820" y="92406"/>
                  </a:cubicBezTo>
                  <a:cubicBezTo>
                    <a:pt x="27120" y="93689"/>
                    <a:pt x="30092" y="93048"/>
                    <a:pt x="32136" y="93048"/>
                  </a:cubicBezTo>
                  <a:cubicBezTo>
                    <a:pt x="32879" y="93048"/>
                    <a:pt x="34551" y="94331"/>
                    <a:pt x="34179" y="90481"/>
                  </a:cubicBezTo>
                  <a:cubicBezTo>
                    <a:pt x="33622" y="89839"/>
                    <a:pt x="32507" y="89839"/>
                    <a:pt x="32136" y="88556"/>
                  </a:cubicBezTo>
                  <a:cubicBezTo>
                    <a:pt x="31578" y="86631"/>
                    <a:pt x="31578" y="79572"/>
                    <a:pt x="31578" y="75721"/>
                  </a:cubicBezTo>
                  <a:cubicBezTo>
                    <a:pt x="31578" y="60320"/>
                    <a:pt x="31578" y="60320"/>
                    <a:pt x="31578" y="60320"/>
                  </a:cubicBezTo>
                  <a:cubicBezTo>
                    <a:pt x="31578" y="52620"/>
                    <a:pt x="31021" y="34010"/>
                    <a:pt x="32136" y="30802"/>
                  </a:cubicBezTo>
                  <a:cubicBezTo>
                    <a:pt x="32693" y="28235"/>
                    <a:pt x="34551" y="30160"/>
                    <a:pt x="34179" y="26310"/>
                  </a:cubicBezTo>
                  <a:cubicBezTo>
                    <a:pt x="31578" y="25668"/>
                    <a:pt x="28606" y="26310"/>
                    <a:pt x="25820" y="26310"/>
                  </a:cubicBezTo>
                  <a:cubicBezTo>
                    <a:pt x="25820" y="26310"/>
                    <a:pt x="25820" y="26310"/>
                    <a:pt x="25820" y="26951"/>
                  </a:cubicBezTo>
                  <a:moveTo>
                    <a:pt x="73746" y="28877"/>
                  </a:moveTo>
                  <a:cubicBezTo>
                    <a:pt x="76160" y="28235"/>
                    <a:pt x="76160" y="34010"/>
                    <a:pt x="76346" y="42994"/>
                  </a:cubicBezTo>
                  <a:cubicBezTo>
                    <a:pt x="76346" y="53262"/>
                    <a:pt x="76346" y="63529"/>
                    <a:pt x="76346" y="73796"/>
                  </a:cubicBezTo>
                  <a:cubicBezTo>
                    <a:pt x="76346" y="78930"/>
                    <a:pt x="76346" y="85989"/>
                    <a:pt x="75789" y="87914"/>
                  </a:cubicBezTo>
                  <a:cubicBezTo>
                    <a:pt x="75232" y="90481"/>
                    <a:pt x="73931" y="89197"/>
                    <a:pt x="73374" y="90481"/>
                  </a:cubicBezTo>
                  <a:cubicBezTo>
                    <a:pt x="73374" y="92406"/>
                    <a:pt x="73374" y="92406"/>
                    <a:pt x="73374" y="92406"/>
                  </a:cubicBezTo>
                  <a:cubicBezTo>
                    <a:pt x="78204" y="93048"/>
                    <a:pt x="83219" y="93048"/>
                    <a:pt x="88049" y="93048"/>
                  </a:cubicBezTo>
                  <a:cubicBezTo>
                    <a:pt x="88421" y="87914"/>
                    <a:pt x="88792" y="82139"/>
                    <a:pt x="88978" y="76363"/>
                  </a:cubicBezTo>
                  <a:cubicBezTo>
                    <a:pt x="87863" y="74438"/>
                    <a:pt x="87863" y="78930"/>
                    <a:pt x="87492" y="81497"/>
                  </a:cubicBezTo>
                  <a:cubicBezTo>
                    <a:pt x="86749" y="87272"/>
                    <a:pt x="85448" y="89197"/>
                    <a:pt x="83034" y="89197"/>
                  </a:cubicBezTo>
                  <a:cubicBezTo>
                    <a:pt x="82476" y="89197"/>
                    <a:pt x="80990" y="89197"/>
                    <a:pt x="80247" y="87914"/>
                  </a:cubicBezTo>
                  <a:cubicBezTo>
                    <a:pt x="79504" y="86631"/>
                    <a:pt x="79504" y="80213"/>
                    <a:pt x="79504" y="75721"/>
                  </a:cubicBezTo>
                  <a:cubicBezTo>
                    <a:pt x="79504" y="69946"/>
                    <a:pt x="79504" y="64812"/>
                    <a:pt x="79504" y="60320"/>
                  </a:cubicBezTo>
                  <a:cubicBezTo>
                    <a:pt x="81176" y="61604"/>
                    <a:pt x="83405" y="59037"/>
                    <a:pt x="84520" y="61604"/>
                  </a:cubicBezTo>
                  <a:cubicBezTo>
                    <a:pt x="85077" y="63529"/>
                    <a:pt x="84705" y="66737"/>
                    <a:pt x="85263" y="69304"/>
                  </a:cubicBezTo>
                  <a:cubicBezTo>
                    <a:pt x="86006" y="69304"/>
                    <a:pt x="86006" y="69304"/>
                    <a:pt x="86006" y="69304"/>
                  </a:cubicBezTo>
                  <a:cubicBezTo>
                    <a:pt x="86006" y="47486"/>
                    <a:pt x="86006" y="47486"/>
                    <a:pt x="86006" y="47486"/>
                  </a:cubicBezTo>
                  <a:cubicBezTo>
                    <a:pt x="85077" y="47486"/>
                    <a:pt x="85077" y="47486"/>
                    <a:pt x="85077" y="47486"/>
                  </a:cubicBezTo>
                  <a:cubicBezTo>
                    <a:pt x="84891" y="50695"/>
                    <a:pt x="85077" y="53903"/>
                    <a:pt x="84334" y="55187"/>
                  </a:cubicBezTo>
                  <a:cubicBezTo>
                    <a:pt x="83219" y="57112"/>
                    <a:pt x="80990" y="55187"/>
                    <a:pt x="79504" y="55828"/>
                  </a:cubicBezTo>
                  <a:cubicBezTo>
                    <a:pt x="79690" y="48770"/>
                    <a:pt x="79133" y="36577"/>
                    <a:pt x="79876" y="30160"/>
                  </a:cubicBezTo>
                  <a:cubicBezTo>
                    <a:pt x="81919" y="30802"/>
                    <a:pt x="84148" y="28877"/>
                    <a:pt x="85448" y="32085"/>
                  </a:cubicBezTo>
                  <a:cubicBezTo>
                    <a:pt x="86377" y="34010"/>
                    <a:pt x="86191" y="38502"/>
                    <a:pt x="86934" y="41711"/>
                  </a:cubicBezTo>
                  <a:cubicBezTo>
                    <a:pt x="87120" y="42352"/>
                    <a:pt x="87120" y="41711"/>
                    <a:pt x="87492" y="41711"/>
                  </a:cubicBezTo>
                  <a:cubicBezTo>
                    <a:pt x="87492" y="37219"/>
                    <a:pt x="87306" y="30802"/>
                    <a:pt x="87120" y="26310"/>
                  </a:cubicBezTo>
                  <a:cubicBezTo>
                    <a:pt x="73746" y="26310"/>
                    <a:pt x="73746" y="26310"/>
                    <a:pt x="73746" y="26310"/>
                  </a:cubicBezTo>
                  <a:cubicBezTo>
                    <a:pt x="73560" y="26310"/>
                    <a:pt x="73746" y="28235"/>
                    <a:pt x="73746" y="28877"/>
                  </a:cubicBezTo>
                  <a:moveTo>
                    <a:pt x="91950" y="26951"/>
                  </a:moveTo>
                  <a:cubicBezTo>
                    <a:pt x="91950" y="28877"/>
                    <a:pt x="91950" y="28877"/>
                    <a:pt x="91950" y="28877"/>
                  </a:cubicBezTo>
                  <a:cubicBezTo>
                    <a:pt x="92507" y="29518"/>
                    <a:pt x="93622" y="28877"/>
                    <a:pt x="93993" y="30802"/>
                  </a:cubicBezTo>
                  <a:cubicBezTo>
                    <a:pt x="94551" y="33368"/>
                    <a:pt x="94365" y="39786"/>
                    <a:pt x="94365" y="44919"/>
                  </a:cubicBezTo>
                  <a:cubicBezTo>
                    <a:pt x="94365" y="75080"/>
                    <a:pt x="94365" y="75080"/>
                    <a:pt x="94365" y="75080"/>
                  </a:cubicBezTo>
                  <a:cubicBezTo>
                    <a:pt x="94365" y="84064"/>
                    <a:pt x="94551" y="88556"/>
                    <a:pt x="92693" y="89839"/>
                  </a:cubicBezTo>
                  <a:cubicBezTo>
                    <a:pt x="92507" y="90481"/>
                    <a:pt x="91578" y="89197"/>
                    <a:pt x="91764" y="91764"/>
                  </a:cubicBezTo>
                  <a:cubicBezTo>
                    <a:pt x="91764" y="93689"/>
                    <a:pt x="91950" y="93048"/>
                    <a:pt x="92321" y="93048"/>
                  </a:cubicBezTo>
                  <a:cubicBezTo>
                    <a:pt x="94365" y="93689"/>
                    <a:pt x="97151" y="93048"/>
                    <a:pt x="99009" y="93048"/>
                  </a:cubicBezTo>
                  <a:cubicBezTo>
                    <a:pt x="106439" y="93048"/>
                    <a:pt x="111826" y="81497"/>
                    <a:pt x="111640" y="56470"/>
                  </a:cubicBezTo>
                  <a:cubicBezTo>
                    <a:pt x="111640" y="45561"/>
                    <a:pt x="110154" y="37219"/>
                    <a:pt x="108482" y="32727"/>
                  </a:cubicBezTo>
                  <a:cubicBezTo>
                    <a:pt x="104767" y="23743"/>
                    <a:pt x="98452" y="26951"/>
                    <a:pt x="92136" y="26310"/>
                  </a:cubicBezTo>
                  <a:cubicBezTo>
                    <a:pt x="91950" y="26310"/>
                    <a:pt x="91950" y="26310"/>
                    <a:pt x="91950" y="26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120000" w="120000">
                  <a:moveTo>
                    <a:pt x="6315" y="7422"/>
                  </a:moveTo>
                  <a:cubicBezTo>
                    <a:pt x="80000" y="0"/>
                    <a:pt x="119999" y="22268"/>
                    <a:pt x="119999" y="63092"/>
                  </a:cubicBezTo>
                  <a:cubicBezTo>
                    <a:pt x="119999" y="91546"/>
                    <a:pt x="96842" y="116288"/>
                    <a:pt x="46315" y="120000"/>
                  </a:cubicBezTo>
                  <a:cubicBezTo>
                    <a:pt x="33684" y="120000"/>
                    <a:pt x="18947" y="120000"/>
                    <a:pt x="12631" y="116288"/>
                  </a:cubicBezTo>
                  <a:cubicBezTo>
                    <a:pt x="0" y="110103"/>
                    <a:pt x="4210" y="76701"/>
                    <a:pt x="4210" y="63092"/>
                  </a:cubicBezTo>
                  <a:cubicBezTo>
                    <a:pt x="4210" y="43298"/>
                    <a:pt x="2105" y="24742"/>
                    <a:pt x="6315" y="74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120000" w="120000">
                  <a:moveTo>
                    <a:pt x="108529" y="7358"/>
                  </a:moveTo>
                  <a:cubicBezTo>
                    <a:pt x="108529" y="24339"/>
                    <a:pt x="108529" y="24339"/>
                    <a:pt x="108529" y="24339"/>
                  </a:cubicBezTo>
                  <a:cubicBezTo>
                    <a:pt x="91764" y="20377"/>
                    <a:pt x="52058" y="13584"/>
                    <a:pt x="40588" y="24905"/>
                  </a:cubicBezTo>
                  <a:cubicBezTo>
                    <a:pt x="37941" y="27735"/>
                    <a:pt x="37058" y="32264"/>
                    <a:pt x="38823" y="36226"/>
                  </a:cubicBezTo>
                  <a:cubicBezTo>
                    <a:pt x="42352" y="41886"/>
                    <a:pt x="56470" y="45283"/>
                    <a:pt x="66176" y="48113"/>
                  </a:cubicBezTo>
                  <a:cubicBezTo>
                    <a:pt x="87352" y="54339"/>
                    <a:pt x="109411" y="60000"/>
                    <a:pt x="116470" y="75283"/>
                  </a:cubicBezTo>
                  <a:cubicBezTo>
                    <a:pt x="120000" y="82075"/>
                    <a:pt x="119117" y="92264"/>
                    <a:pt x="113823" y="99622"/>
                  </a:cubicBezTo>
                  <a:cubicBezTo>
                    <a:pt x="105882" y="109811"/>
                    <a:pt x="88235" y="116603"/>
                    <a:pt x="67941" y="118301"/>
                  </a:cubicBezTo>
                  <a:cubicBezTo>
                    <a:pt x="45882" y="120000"/>
                    <a:pt x="23823" y="117169"/>
                    <a:pt x="4411" y="113207"/>
                  </a:cubicBezTo>
                  <a:cubicBezTo>
                    <a:pt x="4411" y="96226"/>
                    <a:pt x="4411" y="96226"/>
                    <a:pt x="4411" y="96226"/>
                  </a:cubicBezTo>
                  <a:cubicBezTo>
                    <a:pt x="23823" y="100754"/>
                    <a:pt x="69705" y="107547"/>
                    <a:pt x="79411" y="93962"/>
                  </a:cubicBezTo>
                  <a:cubicBezTo>
                    <a:pt x="82058" y="91132"/>
                    <a:pt x="82941" y="86603"/>
                    <a:pt x="80294" y="82641"/>
                  </a:cubicBezTo>
                  <a:cubicBezTo>
                    <a:pt x="75882" y="75283"/>
                    <a:pt x="56470" y="71320"/>
                    <a:pt x="45000" y="67358"/>
                  </a:cubicBezTo>
                  <a:cubicBezTo>
                    <a:pt x="22941" y="60566"/>
                    <a:pt x="0" y="53207"/>
                    <a:pt x="1764" y="32264"/>
                  </a:cubicBezTo>
                  <a:cubicBezTo>
                    <a:pt x="2647" y="21509"/>
                    <a:pt x="10588" y="15283"/>
                    <a:pt x="21176" y="10188"/>
                  </a:cubicBezTo>
                  <a:cubicBezTo>
                    <a:pt x="41470" y="1132"/>
                    <a:pt x="82941" y="0"/>
                    <a:pt x="108529" y="73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5000" y="0"/>
                    <a:pt x="45000" y="0"/>
                    <a:pt x="45000" y="0"/>
                  </a:cubicBezTo>
                  <a:cubicBezTo>
                    <a:pt x="60750" y="28800"/>
                    <a:pt x="76500" y="57000"/>
                    <a:pt x="91500" y="86400"/>
                  </a:cubicBezTo>
                  <a:cubicBezTo>
                    <a:pt x="92250" y="58200"/>
                    <a:pt x="92250" y="28800"/>
                    <a:pt x="9225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80250" y="120000"/>
                    <a:pt x="80250" y="120000"/>
                    <a:pt x="80250" y="120000"/>
                  </a:cubicBezTo>
                  <a:cubicBezTo>
                    <a:pt x="62250" y="89400"/>
                    <a:pt x="45750" y="57000"/>
                    <a:pt x="27750" y="25800"/>
                  </a:cubicBezTo>
                  <a:cubicBezTo>
                    <a:pt x="27750" y="120000"/>
                    <a:pt x="27750" y="120000"/>
                    <a:pt x="2775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120000" w="120000">
                  <a:moveTo>
                    <a:pt x="32727" y="0"/>
                  </a:moveTo>
                  <a:cubicBezTo>
                    <a:pt x="42954" y="17400"/>
                    <a:pt x="52500" y="34800"/>
                    <a:pt x="62727" y="52800"/>
                  </a:cubicBezTo>
                  <a:cubicBezTo>
                    <a:pt x="72954" y="35400"/>
                    <a:pt x="82500" y="17400"/>
                    <a:pt x="92727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07045" y="21600"/>
                    <a:pt x="93409" y="43200"/>
                    <a:pt x="79772" y="65400"/>
                  </a:cubicBezTo>
                  <a:cubicBezTo>
                    <a:pt x="78409" y="68400"/>
                    <a:pt x="75000" y="72000"/>
                    <a:pt x="74318" y="75000"/>
                  </a:cubicBezTo>
                  <a:cubicBezTo>
                    <a:pt x="73636" y="78000"/>
                    <a:pt x="74318" y="82200"/>
                    <a:pt x="74318" y="86400"/>
                  </a:cubicBezTo>
                  <a:cubicBezTo>
                    <a:pt x="74318" y="120000"/>
                    <a:pt x="74318" y="120000"/>
                    <a:pt x="74318" y="120000"/>
                  </a:cubicBezTo>
                  <a:cubicBezTo>
                    <a:pt x="45000" y="120000"/>
                    <a:pt x="45000" y="120000"/>
                    <a:pt x="45000" y="120000"/>
                  </a:cubicBezTo>
                  <a:cubicBezTo>
                    <a:pt x="45000" y="85800"/>
                    <a:pt x="45000" y="85800"/>
                    <a:pt x="45000" y="85800"/>
                  </a:cubicBezTo>
                  <a:cubicBezTo>
                    <a:pt x="45000" y="82200"/>
                    <a:pt x="45681" y="78000"/>
                    <a:pt x="45000" y="74400"/>
                  </a:cubicBezTo>
                  <a:cubicBezTo>
                    <a:pt x="45000" y="72000"/>
                    <a:pt x="41590" y="67800"/>
                    <a:pt x="39545" y="64800"/>
                  </a:cubicBezTo>
                  <a:cubicBezTo>
                    <a:pt x="26590" y="43800"/>
                    <a:pt x="12954" y="21600"/>
                    <a:pt x="681" y="0"/>
                  </a:cubicBezTo>
                  <a:cubicBezTo>
                    <a:pt x="0" y="0"/>
                    <a:pt x="1363" y="0"/>
                    <a:pt x="1363" y="0"/>
                  </a:cubicBezTo>
                  <a:lnTo>
                    <a:pt x="3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120000" w="120000">
                  <a:moveTo>
                    <a:pt x="952" y="597"/>
                  </a:moveTo>
                  <a:cubicBezTo>
                    <a:pt x="39047" y="597"/>
                    <a:pt x="78095" y="0"/>
                    <a:pt x="116190" y="597"/>
                  </a:cubicBezTo>
                  <a:cubicBezTo>
                    <a:pt x="116190" y="17313"/>
                    <a:pt x="116190" y="17313"/>
                    <a:pt x="116190" y="17313"/>
                  </a:cubicBezTo>
                  <a:cubicBezTo>
                    <a:pt x="91428" y="17910"/>
                    <a:pt x="65714" y="17313"/>
                    <a:pt x="40000" y="17910"/>
                  </a:cubicBezTo>
                  <a:cubicBezTo>
                    <a:pt x="39047" y="27462"/>
                    <a:pt x="40952" y="39402"/>
                    <a:pt x="39047" y="49552"/>
                  </a:cubicBezTo>
                  <a:cubicBezTo>
                    <a:pt x="61904" y="50149"/>
                    <a:pt x="85714" y="49552"/>
                    <a:pt x="109523" y="49552"/>
                  </a:cubicBezTo>
                  <a:cubicBezTo>
                    <a:pt x="109523" y="66865"/>
                    <a:pt x="109523" y="66865"/>
                    <a:pt x="109523" y="66865"/>
                  </a:cubicBezTo>
                  <a:cubicBezTo>
                    <a:pt x="40000" y="66865"/>
                    <a:pt x="40000" y="66865"/>
                    <a:pt x="40000" y="66865"/>
                  </a:cubicBezTo>
                  <a:cubicBezTo>
                    <a:pt x="39047" y="78208"/>
                    <a:pt x="40952" y="91940"/>
                    <a:pt x="39047" y="103283"/>
                  </a:cubicBezTo>
                  <a:cubicBezTo>
                    <a:pt x="119047" y="103283"/>
                    <a:pt x="119047" y="103283"/>
                    <a:pt x="119047" y="103283"/>
                  </a:cubicBezTo>
                  <a:cubicBezTo>
                    <a:pt x="120000" y="108059"/>
                    <a:pt x="119047" y="114626"/>
                    <a:pt x="119047" y="120000"/>
                  </a:cubicBezTo>
                  <a:cubicBezTo>
                    <a:pt x="952" y="120000"/>
                    <a:pt x="952" y="120000"/>
                    <a:pt x="952" y="120000"/>
                  </a:cubicBezTo>
                  <a:cubicBezTo>
                    <a:pt x="952" y="1194"/>
                    <a:pt x="952" y="1194"/>
                    <a:pt x="952" y="1194"/>
                  </a:cubicBezTo>
                  <a:cubicBezTo>
                    <a:pt x="0" y="597"/>
                    <a:pt x="0" y="597"/>
                    <a:pt x="952" y="5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120000" w="120000">
                  <a:moveTo>
                    <a:pt x="48000" y="6857"/>
                  </a:moveTo>
                  <a:cubicBezTo>
                    <a:pt x="82285" y="0"/>
                    <a:pt x="109714" y="24000"/>
                    <a:pt x="109714" y="54857"/>
                  </a:cubicBezTo>
                  <a:cubicBezTo>
                    <a:pt x="106285" y="106285"/>
                    <a:pt x="34285" y="120000"/>
                    <a:pt x="13714" y="75428"/>
                  </a:cubicBezTo>
                  <a:cubicBezTo>
                    <a:pt x="0" y="44571"/>
                    <a:pt x="13714" y="13714"/>
                    <a:pt x="48000" y="6857"/>
                  </a:cubicBezTo>
                  <a:moveTo>
                    <a:pt x="20571" y="68571"/>
                  </a:moveTo>
                  <a:cubicBezTo>
                    <a:pt x="37714" y="116571"/>
                    <a:pt x="120000" y="89142"/>
                    <a:pt x="96000" y="34285"/>
                  </a:cubicBezTo>
                  <a:cubicBezTo>
                    <a:pt x="89142" y="20571"/>
                    <a:pt x="72000" y="10285"/>
                    <a:pt x="51428" y="13714"/>
                  </a:cubicBezTo>
                  <a:cubicBezTo>
                    <a:pt x="27428" y="20571"/>
                    <a:pt x="13714" y="44571"/>
                    <a:pt x="20571" y="68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20000" w="120000">
                  <a:moveTo>
                    <a:pt x="8571" y="0"/>
                  </a:moveTo>
                  <a:cubicBezTo>
                    <a:pt x="42857" y="0"/>
                    <a:pt x="77142" y="0"/>
                    <a:pt x="102857" y="12631"/>
                  </a:cubicBezTo>
                  <a:cubicBezTo>
                    <a:pt x="119999" y="31578"/>
                    <a:pt x="111428" y="63157"/>
                    <a:pt x="77142" y="63157"/>
                  </a:cubicBezTo>
                  <a:cubicBezTo>
                    <a:pt x="85714" y="75789"/>
                    <a:pt x="102857" y="88421"/>
                    <a:pt x="111428" y="101052"/>
                  </a:cubicBezTo>
                  <a:cubicBezTo>
                    <a:pt x="59999" y="120000"/>
                    <a:pt x="77142" y="56842"/>
                    <a:pt x="34285" y="63157"/>
                  </a:cubicBezTo>
                  <a:cubicBezTo>
                    <a:pt x="25714" y="69473"/>
                    <a:pt x="34285" y="94736"/>
                    <a:pt x="25714" y="107368"/>
                  </a:cubicBezTo>
                  <a:cubicBezTo>
                    <a:pt x="0" y="107368"/>
                    <a:pt x="0" y="107368"/>
                    <a:pt x="0" y="107368"/>
                  </a:cubicBezTo>
                  <a:cubicBezTo>
                    <a:pt x="8571" y="75789"/>
                    <a:pt x="0" y="25263"/>
                    <a:pt x="8571" y="0"/>
                  </a:cubicBezTo>
                  <a:moveTo>
                    <a:pt x="25714" y="50526"/>
                  </a:moveTo>
                  <a:cubicBezTo>
                    <a:pt x="59999" y="50526"/>
                    <a:pt x="94285" y="50526"/>
                    <a:pt x="85714" y="25263"/>
                  </a:cubicBezTo>
                  <a:cubicBezTo>
                    <a:pt x="77142" y="12631"/>
                    <a:pt x="51428" y="12631"/>
                    <a:pt x="25714" y="12631"/>
                  </a:cubicBezTo>
                  <a:lnTo>
                    <a:pt x="25714" y="505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34851" y="0"/>
                  </a:lnTo>
                  <a:lnTo>
                    <a:pt x="34851" y="99532"/>
                  </a:lnTo>
                  <a:lnTo>
                    <a:pt x="120000" y="99532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44210" y="56944"/>
                  </a:lnTo>
                  <a:lnTo>
                    <a:pt x="4210" y="0"/>
                  </a:lnTo>
                  <a:lnTo>
                    <a:pt x="34887" y="0"/>
                  </a:lnTo>
                  <a:lnTo>
                    <a:pt x="60451" y="38611"/>
                  </a:lnTo>
                  <a:lnTo>
                    <a:pt x="86015" y="0"/>
                  </a:lnTo>
                  <a:lnTo>
                    <a:pt x="116691" y="0"/>
                  </a:lnTo>
                  <a:lnTo>
                    <a:pt x="76090" y="58333"/>
                  </a:lnTo>
                  <a:lnTo>
                    <a:pt x="119999" y="120000"/>
                  </a:lnTo>
                  <a:lnTo>
                    <a:pt x="88721" y="120000"/>
                  </a:lnTo>
                  <a:lnTo>
                    <a:pt x="60451" y="78611"/>
                  </a:lnTo>
                  <a:lnTo>
                    <a:pt x="31278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35796" y="20277"/>
                  </a:lnTo>
                  <a:lnTo>
                    <a:pt x="35796" y="48333"/>
                  </a:lnTo>
                  <a:lnTo>
                    <a:pt x="108610" y="48333"/>
                  </a:lnTo>
                  <a:lnTo>
                    <a:pt x="108610" y="68888"/>
                  </a:lnTo>
                  <a:lnTo>
                    <a:pt x="35796" y="68888"/>
                  </a:lnTo>
                  <a:lnTo>
                    <a:pt x="35796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120000" w="120000">
                  <a:moveTo>
                    <a:pt x="44781" y="120000"/>
                  </a:moveTo>
                  <a:lnTo>
                    <a:pt x="44781" y="20277"/>
                  </a:lnTo>
                  <a:lnTo>
                    <a:pt x="0" y="2027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0277"/>
                  </a:lnTo>
                  <a:lnTo>
                    <a:pt x="75218" y="20277"/>
                  </a:lnTo>
                  <a:lnTo>
                    <a:pt x="75218" y="120000"/>
                  </a:lnTo>
                  <a:lnTo>
                    <a:pt x="4478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82133" y="4338904"/>
            <a:ext cx="2083131" cy="424502"/>
            <a:chOff x="235" y="1993"/>
            <a:chExt cx="5290" cy="1078"/>
          </a:xfrm>
        </p:grpSpPr>
        <p:sp>
          <p:nvSpPr>
            <p:cNvPr id="99" name="Google Shape;99;p4"/>
            <p:cNvSpPr/>
            <p:nvPr/>
          </p:nvSpPr>
          <p:spPr>
            <a:xfrm>
              <a:off x="869" y="2262"/>
              <a:ext cx="167" cy="241"/>
            </a:xfrm>
            <a:custGeom>
              <a:rect b="b" l="l" r="r" t="t"/>
              <a:pathLst>
                <a:path extrusionOk="0" h="120000" w="120000">
                  <a:moveTo>
                    <a:pt x="91267" y="55841"/>
                  </a:moveTo>
                  <a:cubicBezTo>
                    <a:pt x="111549" y="59405"/>
                    <a:pt x="120000" y="74851"/>
                    <a:pt x="120000" y="81980"/>
                  </a:cubicBezTo>
                  <a:cubicBezTo>
                    <a:pt x="120000" y="109306"/>
                    <a:pt x="89577" y="120000"/>
                    <a:pt x="5746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464" y="0"/>
                    <a:pt x="57464" y="0"/>
                    <a:pt x="57464" y="0"/>
                  </a:cubicBezTo>
                  <a:cubicBezTo>
                    <a:pt x="86197" y="0"/>
                    <a:pt x="108169" y="9504"/>
                    <a:pt x="111549" y="27326"/>
                  </a:cubicBezTo>
                  <a:cubicBezTo>
                    <a:pt x="114929" y="39207"/>
                    <a:pt x="108169" y="51089"/>
                    <a:pt x="91267" y="55841"/>
                  </a:cubicBezTo>
                  <a:close/>
                  <a:moveTo>
                    <a:pt x="57464" y="46336"/>
                  </a:moveTo>
                  <a:cubicBezTo>
                    <a:pt x="77746" y="46336"/>
                    <a:pt x="77746" y="26138"/>
                    <a:pt x="57464" y="26138"/>
                  </a:cubicBezTo>
                  <a:cubicBezTo>
                    <a:pt x="40563" y="26138"/>
                    <a:pt x="40563" y="26138"/>
                    <a:pt x="40563" y="26138"/>
                  </a:cubicBezTo>
                  <a:cubicBezTo>
                    <a:pt x="40563" y="46336"/>
                    <a:pt x="40563" y="46336"/>
                    <a:pt x="40563" y="46336"/>
                  </a:cubicBezTo>
                  <a:lnTo>
                    <a:pt x="57464" y="46336"/>
                  </a:lnTo>
                  <a:close/>
                  <a:moveTo>
                    <a:pt x="40563" y="67722"/>
                  </a:moveTo>
                  <a:cubicBezTo>
                    <a:pt x="40563" y="92673"/>
                    <a:pt x="40563" y="92673"/>
                    <a:pt x="40563" y="92673"/>
                  </a:cubicBezTo>
                  <a:cubicBezTo>
                    <a:pt x="57464" y="92673"/>
                    <a:pt x="57464" y="92673"/>
                    <a:pt x="57464" y="92673"/>
                  </a:cubicBezTo>
                  <a:cubicBezTo>
                    <a:pt x="84507" y="92673"/>
                    <a:pt x="84507" y="67722"/>
                    <a:pt x="57464" y="67722"/>
                  </a:cubicBezTo>
                  <a:lnTo>
                    <a:pt x="40563" y="67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060" y="2262"/>
              <a:ext cx="185" cy="24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6923" y="120000"/>
                    <a:pt x="76923" y="120000"/>
                    <a:pt x="76923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40000" y="78415"/>
                    <a:pt x="40000" y="78415"/>
                    <a:pt x="40000" y="78415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84" y="0"/>
                    <a:pt x="55384" y="0"/>
                    <a:pt x="55384" y="0"/>
                  </a:cubicBezTo>
                  <a:cubicBezTo>
                    <a:pt x="76923" y="0"/>
                    <a:pt x="95384" y="5940"/>
                    <a:pt x="104615" y="17821"/>
                  </a:cubicBezTo>
                  <a:cubicBezTo>
                    <a:pt x="110769" y="24950"/>
                    <a:pt x="112307" y="32079"/>
                    <a:pt x="112307" y="39207"/>
                  </a:cubicBezTo>
                  <a:cubicBezTo>
                    <a:pt x="112307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5384" y="52277"/>
                  </a:moveTo>
                  <a:cubicBezTo>
                    <a:pt x="67692" y="52277"/>
                    <a:pt x="73846" y="46336"/>
                    <a:pt x="73846" y="39207"/>
                  </a:cubicBezTo>
                  <a:cubicBezTo>
                    <a:pt x="73846" y="32079"/>
                    <a:pt x="67692" y="26138"/>
                    <a:pt x="55384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5384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261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351" y="2257"/>
              <a:ext cx="241" cy="248"/>
            </a:xfrm>
            <a:custGeom>
              <a:rect b="b" l="l" r="r" t="t"/>
              <a:pathLst>
                <a:path extrusionOk="0" h="120000" w="120000">
                  <a:moveTo>
                    <a:pt x="111764" y="25384"/>
                  </a:moveTo>
                  <a:cubicBezTo>
                    <a:pt x="90588" y="39230"/>
                    <a:pt x="90588" y="39230"/>
                    <a:pt x="90588" y="39230"/>
                  </a:cubicBezTo>
                  <a:cubicBezTo>
                    <a:pt x="70588" y="15000"/>
                    <a:pt x="30588" y="25384"/>
                    <a:pt x="30588" y="61153"/>
                  </a:cubicBezTo>
                  <a:cubicBezTo>
                    <a:pt x="30588" y="76153"/>
                    <a:pt x="41176" y="94615"/>
                    <a:pt x="61176" y="94615"/>
                  </a:cubicBezTo>
                  <a:cubicBezTo>
                    <a:pt x="72941" y="94615"/>
                    <a:pt x="88235" y="91153"/>
                    <a:pt x="90588" y="75000"/>
                  </a:cubicBezTo>
                  <a:cubicBezTo>
                    <a:pt x="55294" y="75000"/>
                    <a:pt x="55294" y="75000"/>
                    <a:pt x="55294" y="75000"/>
                  </a:cubicBezTo>
                  <a:cubicBezTo>
                    <a:pt x="55294" y="51923"/>
                    <a:pt x="55294" y="51923"/>
                    <a:pt x="55294" y="51923"/>
                  </a:cubicBezTo>
                  <a:cubicBezTo>
                    <a:pt x="118823" y="51923"/>
                    <a:pt x="118823" y="51923"/>
                    <a:pt x="118823" y="51923"/>
                  </a:cubicBezTo>
                  <a:cubicBezTo>
                    <a:pt x="120000" y="57692"/>
                    <a:pt x="120000" y="58846"/>
                    <a:pt x="120000" y="60000"/>
                  </a:cubicBezTo>
                  <a:cubicBezTo>
                    <a:pt x="120000" y="99230"/>
                    <a:pt x="96470" y="120000"/>
                    <a:pt x="61176" y="120000"/>
                  </a:cubicBezTo>
                  <a:cubicBezTo>
                    <a:pt x="21176" y="120000"/>
                    <a:pt x="1176" y="91153"/>
                    <a:pt x="0" y="61153"/>
                  </a:cubicBezTo>
                  <a:cubicBezTo>
                    <a:pt x="0" y="30000"/>
                    <a:pt x="21176" y="0"/>
                    <a:pt x="61176" y="0"/>
                  </a:cubicBezTo>
                  <a:cubicBezTo>
                    <a:pt x="81176" y="0"/>
                    <a:pt x="96470" y="5769"/>
                    <a:pt x="111764" y="25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621" y="2262"/>
              <a:ext cx="186" cy="241"/>
            </a:xfrm>
            <a:custGeom>
              <a:rect b="b" l="l" r="r" t="t"/>
              <a:pathLst>
                <a:path extrusionOk="0" h="120000" w="120000">
                  <a:moveTo>
                    <a:pt x="81935" y="73692"/>
                  </a:moveTo>
                  <a:lnTo>
                    <a:pt x="39354" y="73692"/>
                  </a:lnTo>
                  <a:lnTo>
                    <a:pt x="393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9354" y="0"/>
                  </a:lnTo>
                  <a:lnTo>
                    <a:pt x="39354" y="46307"/>
                  </a:lnTo>
                  <a:lnTo>
                    <a:pt x="81935" y="46307"/>
                  </a:lnTo>
                  <a:lnTo>
                    <a:pt x="8193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1935" y="120000"/>
                  </a:lnTo>
                  <a:lnTo>
                    <a:pt x="81935" y="73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29" y="2262"/>
              <a:ext cx="172" cy="24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390"/>
                  </a:lnTo>
                  <a:lnTo>
                    <a:pt x="80930" y="26390"/>
                  </a:lnTo>
                  <a:lnTo>
                    <a:pt x="80930" y="120000"/>
                  </a:lnTo>
                  <a:lnTo>
                    <a:pt x="37674" y="120000"/>
                  </a:lnTo>
                  <a:lnTo>
                    <a:pt x="37674" y="26390"/>
                  </a:lnTo>
                  <a:lnTo>
                    <a:pt x="0" y="2639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091" y="2262"/>
              <a:ext cx="263" cy="241"/>
            </a:xfrm>
            <a:custGeom>
              <a:rect b="b" l="l" r="r" t="t"/>
              <a:pathLst>
                <a:path extrusionOk="0" h="120000" w="120000">
                  <a:moveTo>
                    <a:pt x="83041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93079" y="120000"/>
                  </a:lnTo>
                  <a:lnTo>
                    <a:pt x="93079" y="68713"/>
                  </a:lnTo>
                  <a:lnTo>
                    <a:pt x="97186" y="36846"/>
                  </a:lnTo>
                  <a:lnTo>
                    <a:pt x="96273" y="36846"/>
                  </a:lnTo>
                  <a:lnTo>
                    <a:pt x="85323" y="68713"/>
                  </a:lnTo>
                  <a:lnTo>
                    <a:pt x="71178" y="102074"/>
                  </a:lnTo>
                  <a:lnTo>
                    <a:pt x="48821" y="102074"/>
                  </a:lnTo>
                  <a:lnTo>
                    <a:pt x="35589" y="68713"/>
                  </a:lnTo>
                  <a:lnTo>
                    <a:pt x="23726" y="36846"/>
                  </a:lnTo>
                  <a:lnTo>
                    <a:pt x="22813" y="36846"/>
                  </a:lnTo>
                  <a:lnTo>
                    <a:pt x="26920" y="68713"/>
                  </a:lnTo>
                  <a:lnTo>
                    <a:pt x="2692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7870" y="0"/>
                  </a:lnTo>
                  <a:lnTo>
                    <a:pt x="60684" y="66224"/>
                  </a:lnTo>
                  <a:lnTo>
                    <a:pt x="83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387" y="2262"/>
              <a:ext cx="59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479" y="2262"/>
              <a:ext cx="220" cy="241"/>
            </a:xfrm>
            <a:custGeom>
              <a:rect b="b" l="l" r="r" t="t"/>
              <a:pathLst>
                <a:path extrusionOk="0" h="120000" w="120000">
                  <a:moveTo>
                    <a:pt x="28363" y="29875"/>
                  </a:moveTo>
                  <a:lnTo>
                    <a:pt x="33818" y="55767"/>
                  </a:lnTo>
                  <a:lnTo>
                    <a:pt x="33818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181" y="0"/>
                  </a:lnTo>
                  <a:lnTo>
                    <a:pt x="78545" y="65228"/>
                  </a:lnTo>
                  <a:lnTo>
                    <a:pt x="90545" y="93609"/>
                  </a:lnTo>
                  <a:lnTo>
                    <a:pt x="91636" y="93609"/>
                  </a:lnTo>
                  <a:lnTo>
                    <a:pt x="86727" y="64232"/>
                  </a:lnTo>
                  <a:lnTo>
                    <a:pt x="8672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636" y="120000"/>
                  </a:lnTo>
                  <a:lnTo>
                    <a:pt x="39818" y="54771"/>
                  </a:lnTo>
                  <a:lnTo>
                    <a:pt x="30000" y="28381"/>
                  </a:lnTo>
                  <a:lnTo>
                    <a:pt x="28363" y="298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737" y="2262"/>
              <a:ext cx="201" cy="241"/>
            </a:xfrm>
            <a:custGeom>
              <a:rect b="b" l="l" r="r" t="t"/>
              <a:pathLst>
                <a:path extrusionOk="0" h="120000" w="120000">
                  <a:moveTo>
                    <a:pt x="120000" y="59405"/>
                  </a:moveTo>
                  <a:cubicBezTo>
                    <a:pt x="120000" y="89108"/>
                    <a:pt x="96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96000" y="0"/>
                    <a:pt x="120000" y="29702"/>
                    <a:pt x="120000" y="59405"/>
                  </a:cubicBezTo>
                  <a:close/>
                  <a:moveTo>
                    <a:pt x="84705" y="60594"/>
                  </a:moveTo>
                  <a:cubicBezTo>
                    <a:pt x="84705" y="43960"/>
                    <a:pt x="72000" y="26138"/>
                    <a:pt x="48000" y="26138"/>
                  </a:cubicBezTo>
                  <a:cubicBezTo>
                    <a:pt x="35294" y="26138"/>
                    <a:pt x="35294" y="26138"/>
                    <a:pt x="35294" y="26138"/>
                  </a:cubicBezTo>
                  <a:cubicBezTo>
                    <a:pt x="35294" y="93861"/>
                    <a:pt x="35294" y="93861"/>
                    <a:pt x="35294" y="93861"/>
                  </a:cubicBezTo>
                  <a:cubicBezTo>
                    <a:pt x="48000" y="93861"/>
                    <a:pt x="48000" y="93861"/>
                    <a:pt x="48000" y="93861"/>
                  </a:cubicBezTo>
                  <a:cubicBezTo>
                    <a:pt x="72000" y="93861"/>
                    <a:pt x="84705" y="76039"/>
                    <a:pt x="84705" y="60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959" y="22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69902"/>
                  </a:cubicBezTo>
                  <a:cubicBezTo>
                    <a:pt x="55000" y="69902"/>
                    <a:pt x="55000" y="69902"/>
                    <a:pt x="55000" y="69902"/>
                  </a:cubicBezTo>
                  <a:cubicBezTo>
                    <a:pt x="38333" y="67572"/>
                    <a:pt x="5000" y="59417"/>
                    <a:pt x="5000" y="33786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5825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3786"/>
                  </a:cubicBezTo>
                  <a:cubicBezTo>
                    <a:pt x="46666" y="40776"/>
                    <a:pt x="58333" y="43106"/>
                    <a:pt x="66666" y="44271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5" y="25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6666" y="81553"/>
                  </a:moveTo>
                  <a:cubicBezTo>
                    <a:pt x="40000" y="93203"/>
                    <a:pt x="51666" y="94368"/>
                    <a:pt x="60000" y="94368"/>
                  </a:cubicBezTo>
                  <a:cubicBezTo>
                    <a:pt x="68333" y="94368"/>
                    <a:pt x="75000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6666" y="67572"/>
                    <a:pt x="3333" y="59417"/>
                    <a:pt x="3333" y="34951"/>
                  </a:cubicBezTo>
                  <a:cubicBezTo>
                    <a:pt x="5000" y="9320"/>
                    <a:pt x="33333" y="0"/>
                    <a:pt x="60000" y="0"/>
                  </a:cubicBezTo>
                  <a:cubicBezTo>
                    <a:pt x="81666" y="0"/>
                    <a:pt x="101666" y="6990"/>
                    <a:pt x="113333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1666" y="25631"/>
                    <a:pt x="61666" y="25631"/>
                  </a:cubicBezTo>
                  <a:cubicBezTo>
                    <a:pt x="53333" y="25631"/>
                    <a:pt x="46666" y="27961"/>
                    <a:pt x="46666" y="34951"/>
                  </a:cubicBezTo>
                  <a:cubicBezTo>
                    <a:pt x="45000" y="40776"/>
                    <a:pt x="56666" y="43106"/>
                    <a:pt x="65000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58333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6666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29" y="2562"/>
              <a:ext cx="186" cy="240"/>
            </a:xfrm>
            <a:custGeom>
              <a:rect b="b" l="l" r="r" t="t"/>
              <a:pathLst>
                <a:path extrusionOk="0" h="120000" w="120000">
                  <a:moveTo>
                    <a:pt x="80645" y="74000"/>
                  </a:moveTo>
                  <a:lnTo>
                    <a:pt x="38064" y="74000"/>
                  </a:lnTo>
                  <a:lnTo>
                    <a:pt x="3806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38064" y="0"/>
                  </a:lnTo>
                  <a:lnTo>
                    <a:pt x="38064" y="46500"/>
                  </a:lnTo>
                  <a:lnTo>
                    <a:pt x="80645" y="46500"/>
                  </a:lnTo>
                  <a:lnTo>
                    <a:pt x="80645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0645" y="120000"/>
                  </a:lnTo>
                  <a:lnTo>
                    <a:pt x="80645" y="74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30" y="2562"/>
              <a:ext cx="241" cy="240"/>
            </a:xfrm>
            <a:custGeom>
              <a:rect b="b" l="l" r="r" t="t"/>
              <a:pathLst>
                <a:path extrusionOk="0" h="120000" w="120000">
                  <a:moveTo>
                    <a:pt x="78672" y="90500"/>
                  </a:moveTo>
                  <a:lnTo>
                    <a:pt x="40829" y="90500"/>
                  </a:lnTo>
                  <a:lnTo>
                    <a:pt x="31867" y="120000"/>
                  </a:lnTo>
                  <a:lnTo>
                    <a:pt x="0" y="120000"/>
                  </a:lnTo>
                  <a:lnTo>
                    <a:pt x="39834" y="0"/>
                  </a:lnTo>
                  <a:lnTo>
                    <a:pt x="78672" y="0"/>
                  </a:lnTo>
                  <a:lnTo>
                    <a:pt x="120000" y="120000"/>
                  </a:lnTo>
                  <a:lnTo>
                    <a:pt x="88132" y="120000"/>
                  </a:lnTo>
                  <a:lnTo>
                    <a:pt x="78672" y="90500"/>
                  </a:lnTo>
                  <a:close/>
                  <a:moveTo>
                    <a:pt x="58755" y="22500"/>
                  </a:moveTo>
                  <a:lnTo>
                    <a:pt x="56265" y="39500"/>
                  </a:lnTo>
                  <a:lnTo>
                    <a:pt x="48298" y="63000"/>
                  </a:lnTo>
                  <a:lnTo>
                    <a:pt x="70705" y="63000"/>
                  </a:lnTo>
                  <a:lnTo>
                    <a:pt x="63236" y="39500"/>
                  </a:lnTo>
                  <a:lnTo>
                    <a:pt x="59751" y="22500"/>
                  </a:lnTo>
                  <a:lnTo>
                    <a:pt x="58755" y="225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83" y="2562"/>
              <a:ext cx="184" cy="24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5384" y="120000"/>
                    <a:pt x="75384" y="120000"/>
                    <a:pt x="75384" y="120000"/>
                  </a:cubicBezTo>
                  <a:cubicBezTo>
                    <a:pt x="44615" y="78415"/>
                    <a:pt x="44615" y="78415"/>
                    <a:pt x="44615" y="78415"/>
                  </a:cubicBezTo>
                  <a:cubicBezTo>
                    <a:pt x="38461" y="78415"/>
                    <a:pt x="38461" y="78415"/>
                    <a:pt x="38461" y="78415"/>
                  </a:cubicBezTo>
                  <a:cubicBezTo>
                    <a:pt x="38461" y="120000"/>
                    <a:pt x="38461" y="120000"/>
                    <a:pt x="38461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846" y="0"/>
                    <a:pt x="53846" y="0"/>
                    <a:pt x="53846" y="0"/>
                  </a:cubicBezTo>
                  <a:cubicBezTo>
                    <a:pt x="76923" y="0"/>
                    <a:pt x="93846" y="5940"/>
                    <a:pt x="104615" y="17821"/>
                  </a:cubicBezTo>
                  <a:cubicBezTo>
                    <a:pt x="109230" y="24950"/>
                    <a:pt x="110769" y="32079"/>
                    <a:pt x="110769" y="40396"/>
                  </a:cubicBezTo>
                  <a:cubicBezTo>
                    <a:pt x="110769" y="53465"/>
                    <a:pt x="101538" y="67722"/>
                    <a:pt x="81538" y="72475"/>
                  </a:cubicBezTo>
                  <a:lnTo>
                    <a:pt x="120000" y="120000"/>
                  </a:lnTo>
                  <a:close/>
                  <a:moveTo>
                    <a:pt x="53846" y="52277"/>
                  </a:moveTo>
                  <a:cubicBezTo>
                    <a:pt x="66153" y="52277"/>
                    <a:pt x="72307" y="46336"/>
                    <a:pt x="72307" y="39207"/>
                  </a:cubicBezTo>
                  <a:cubicBezTo>
                    <a:pt x="72307" y="33267"/>
                    <a:pt x="66153" y="26138"/>
                    <a:pt x="53846" y="26138"/>
                  </a:cubicBezTo>
                  <a:cubicBezTo>
                    <a:pt x="38461" y="26138"/>
                    <a:pt x="38461" y="26138"/>
                    <a:pt x="38461" y="26138"/>
                  </a:cubicBezTo>
                  <a:cubicBezTo>
                    <a:pt x="38461" y="52277"/>
                    <a:pt x="38461" y="52277"/>
                    <a:pt x="38461" y="52277"/>
                  </a:cubicBezTo>
                  <a:lnTo>
                    <a:pt x="53846" y="522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086" y="2562"/>
              <a:ext cx="170" cy="240"/>
            </a:xfrm>
            <a:custGeom>
              <a:rect b="b" l="l" r="r" t="t"/>
              <a:pathLst>
                <a:path extrusionOk="0" h="120000" w="120000">
                  <a:moveTo>
                    <a:pt x="41666" y="12000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666" y="0"/>
                    <a:pt x="56666" y="0"/>
                    <a:pt x="56666" y="0"/>
                  </a:cubicBezTo>
                  <a:cubicBezTo>
                    <a:pt x="100000" y="0"/>
                    <a:pt x="120000" y="22574"/>
                    <a:pt x="120000" y="43960"/>
                  </a:cubicBezTo>
                  <a:cubicBezTo>
                    <a:pt x="120000" y="65346"/>
                    <a:pt x="98333" y="85544"/>
                    <a:pt x="56666" y="85544"/>
                  </a:cubicBezTo>
                  <a:cubicBezTo>
                    <a:pt x="41666" y="85544"/>
                    <a:pt x="41666" y="85544"/>
                    <a:pt x="41666" y="85544"/>
                  </a:cubicBezTo>
                  <a:lnTo>
                    <a:pt x="41666" y="120000"/>
                  </a:lnTo>
                  <a:close/>
                  <a:moveTo>
                    <a:pt x="78333" y="43960"/>
                  </a:moveTo>
                  <a:cubicBezTo>
                    <a:pt x="78333" y="34455"/>
                    <a:pt x="71666" y="26138"/>
                    <a:pt x="56666" y="26138"/>
                  </a:cubicBezTo>
                  <a:cubicBezTo>
                    <a:pt x="41666" y="26138"/>
                    <a:pt x="41666" y="26138"/>
                    <a:pt x="41666" y="26138"/>
                  </a:cubicBezTo>
                  <a:cubicBezTo>
                    <a:pt x="41666" y="61782"/>
                    <a:pt x="41666" y="61782"/>
                    <a:pt x="41666" y="61782"/>
                  </a:cubicBezTo>
                  <a:cubicBezTo>
                    <a:pt x="56666" y="61782"/>
                    <a:pt x="56666" y="61782"/>
                    <a:pt x="56666" y="61782"/>
                  </a:cubicBezTo>
                  <a:cubicBezTo>
                    <a:pt x="71666" y="61782"/>
                    <a:pt x="78333" y="52277"/>
                    <a:pt x="78333" y="439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46" y="2560"/>
              <a:ext cx="171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1666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533" y="2560"/>
              <a:ext cx="246" cy="247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5769"/>
                    <a:pt x="93461" y="120000"/>
                    <a:pt x="60000" y="120000"/>
                  </a:cubicBezTo>
                  <a:cubicBezTo>
                    <a:pt x="27692" y="120000"/>
                    <a:pt x="0" y="95769"/>
                    <a:pt x="0" y="60000"/>
                  </a:cubicBezTo>
                  <a:cubicBezTo>
                    <a:pt x="0" y="23076"/>
                    <a:pt x="27692" y="0"/>
                    <a:pt x="60000" y="0"/>
                  </a:cubicBezTo>
                  <a:cubicBezTo>
                    <a:pt x="93461" y="0"/>
                    <a:pt x="120000" y="23076"/>
                    <a:pt x="120000" y="60000"/>
                  </a:cubicBezTo>
                  <a:close/>
                  <a:moveTo>
                    <a:pt x="60000" y="92307"/>
                  </a:moveTo>
                  <a:cubicBezTo>
                    <a:pt x="75000" y="92307"/>
                    <a:pt x="90000" y="84230"/>
                    <a:pt x="90000" y="60000"/>
                  </a:cubicBezTo>
                  <a:cubicBezTo>
                    <a:pt x="90000" y="35769"/>
                    <a:pt x="75000" y="26538"/>
                    <a:pt x="60000" y="26538"/>
                  </a:cubicBezTo>
                  <a:cubicBezTo>
                    <a:pt x="45000" y="26538"/>
                    <a:pt x="30000" y="36923"/>
                    <a:pt x="30000" y="60000"/>
                  </a:cubicBezTo>
                  <a:cubicBezTo>
                    <a:pt x="30000" y="81923"/>
                    <a:pt x="45000" y="92307"/>
                    <a:pt x="60000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803" y="2562"/>
              <a:ext cx="139" cy="24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50935" y="0"/>
                  </a:lnTo>
                  <a:lnTo>
                    <a:pt x="50935" y="93000"/>
                  </a:lnTo>
                  <a:lnTo>
                    <a:pt x="120000" y="93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964" y="2562"/>
              <a:ext cx="182" cy="243"/>
            </a:xfrm>
            <a:custGeom>
              <a:rect b="b" l="l" r="r" t="t"/>
              <a:pathLst>
                <a:path extrusionOk="0" h="120000" w="120000">
                  <a:moveTo>
                    <a:pt x="40519" y="0"/>
                  </a:moveTo>
                  <a:cubicBezTo>
                    <a:pt x="40519" y="80000"/>
                    <a:pt x="40519" y="80000"/>
                    <a:pt x="40519" y="80000"/>
                  </a:cubicBezTo>
                  <a:cubicBezTo>
                    <a:pt x="40519" y="89411"/>
                    <a:pt x="49870" y="94117"/>
                    <a:pt x="59220" y="94117"/>
                  </a:cubicBezTo>
                  <a:cubicBezTo>
                    <a:pt x="70129" y="94117"/>
                    <a:pt x="79480" y="89411"/>
                    <a:pt x="79480" y="80000"/>
                  </a:cubicBezTo>
                  <a:cubicBezTo>
                    <a:pt x="79480" y="0"/>
                    <a:pt x="79480" y="0"/>
                    <a:pt x="7948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80000"/>
                    <a:pt x="120000" y="80000"/>
                    <a:pt x="120000" y="80000"/>
                  </a:cubicBezTo>
                  <a:cubicBezTo>
                    <a:pt x="120000" y="107058"/>
                    <a:pt x="88831" y="120000"/>
                    <a:pt x="59220" y="120000"/>
                  </a:cubicBezTo>
                  <a:cubicBezTo>
                    <a:pt x="29610" y="120000"/>
                    <a:pt x="0" y="107058"/>
                    <a:pt x="0" y="800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160" y="2562"/>
              <a:ext cx="172" cy="24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000"/>
                  </a:lnTo>
                  <a:lnTo>
                    <a:pt x="80930" y="26000"/>
                  </a:lnTo>
                  <a:lnTo>
                    <a:pt x="80930" y="120000"/>
                  </a:lnTo>
                  <a:lnTo>
                    <a:pt x="39767" y="120000"/>
                  </a:lnTo>
                  <a:lnTo>
                    <a:pt x="39767" y="26000"/>
                  </a:lnTo>
                  <a:lnTo>
                    <a:pt x="0" y="26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349" y="2562"/>
              <a:ext cx="62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39" y="2560"/>
              <a:ext cx="248" cy="247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95769"/>
                    <a:pt x="92571" y="120000"/>
                    <a:pt x="60571" y="120000"/>
                  </a:cubicBezTo>
                  <a:cubicBezTo>
                    <a:pt x="27428" y="120000"/>
                    <a:pt x="0" y="95769"/>
                    <a:pt x="0" y="60000"/>
                  </a:cubicBezTo>
                  <a:cubicBezTo>
                    <a:pt x="0" y="23076"/>
                    <a:pt x="27428" y="0"/>
                    <a:pt x="60571" y="0"/>
                  </a:cubicBezTo>
                  <a:cubicBezTo>
                    <a:pt x="92571" y="0"/>
                    <a:pt x="120000" y="23076"/>
                    <a:pt x="120000" y="60000"/>
                  </a:cubicBezTo>
                  <a:close/>
                  <a:moveTo>
                    <a:pt x="60571" y="92307"/>
                  </a:moveTo>
                  <a:cubicBezTo>
                    <a:pt x="74285" y="92307"/>
                    <a:pt x="90285" y="84230"/>
                    <a:pt x="90285" y="60000"/>
                  </a:cubicBezTo>
                  <a:cubicBezTo>
                    <a:pt x="90285" y="35769"/>
                    <a:pt x="74285" y="26538"/>
                    <a:pt x="59428" y="26538"/>
                  </a:cubicBezTo>
                  <a:cubicBezTo>
                    <a:pt x="44571" y="26538"/>
                    <a:pt x="29714" y="36923"/>
                    <a:pt x="29714" y="60000"/>
                  </a:cubicBezTo>
                  <a:cubicBezTo>
                    <a:pt x="29714" y="81923"/>
                    <a:pt x="45714" y="92307"/>
                    <a:pt x="60571" y="92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713" y="2562"/>
              <a:ext cx="218" cy="240"/>
            </a:xfrm>
            <a:custGeom>
              <a:rect b="b" l="l" r="r" t="t"/>
              <a:pathLst>
                <a:path extrusionOk="0" h="120000" w="120000">
                  <a:moveTo>
                    <a:pt x="27522" y="30000"/>
                  </a:moveTo>
                  <a:lnTo>
                    <a:pt x="32477" y="56000"/>
                  </a:lnTo>
                  <a:lnTo>
                    <a:pt x="32477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44587" y="0"/>
                  </a:lnTo>
                  <a:lnTo>
                    <a:pt x="78165" y="65500"/>
                  </a:lnTo>
                  <a:lnTo>
                    <a:pt x="89724" y="94000"/>
                  </a:lnTo>
                  <a:lnTo>
                    <a:pt x="91376" y="94000"/>
                  </a:lnTo>
                  <a:lnTo>
                    <a:pt x="87522" y="64500"/>
                  </a:lnTo>
                  <a:lnTo>
                    <a:pt x="8752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73211" y="120000"/>
                  </a:lnTo>
                  <a:lnTo>
                    <a:pt x="39082" y="55000"/>
                  </a:lnTo>
                  <a:lnTo>
                    <a:pt x="28623" y="28500"/>
                  </a:lnTo>
                  <a:lnTo>
                    <a:pt x="27522" y="3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59" y="2560"/>
              <a:ext cx="170" cy="245"/>
            </a:xfrm>
            <a:custGeom>
              <a:rect b="b" l="l" r="r" t="t"/>
              <a:pathLst>
                <a:path extrusionOk="0" h="120000" w="120000">
                  <a:moveTo>
                    <a:pt x="28333" y="81553"/>
                  </a:moveTo>
                  <a:cubicBezTo>
                    <a:pt x="40000" y="93203"/>
                    <a:pt x="53333" y="94368"/>
                    <a:pt x="60000" y="94368"/>
                  </a:cubicBezTo>
                  <a:cubicBezTo>
                    <a:pt x="70000" y="94368"/>
                    <a:pt x="76666" y="89708"/>
                    <a:pt x="76666" y="83883"/>
                  </a:cubicBezTo>
                  <a:cubicBezTo>
                    <a:pt x="76666" y="75728"/>
                    <a:pt x="65000" y="72233"/>
                    <a:pt x="55000" y="71067"/>
                  </a:cubicBezTo>
                  <a:cubicBezTo>
                    <a:pt x="55000" y="71067"/>
                    <a:pt x="55000" y="71067"/>
                    <a:pt x="55000" y="71067"/>
                  </a:cubicBezTo>
                  <a:cubicBezTo>
                    <a:pt x="38333" y="67572"/>
                    <a:pt x="5000" y="59417"/>
                    <a:pt x="5000" y="34951"/>
                  </a:cubicBezTo>
                  <a:cubicBezTo>
                    <a:pt x="5000" y="9320"/>
                    <a:pt x="35000" y="0"/>
                    <a:pt x="61666" y="0"/>
                  </a:cubicBezTo>
                  <a:cubicBezTo>
                    <a:pt x="81666" y="0"/>
                    <a:pt x="101666" y="6990"/>
                    <a:pt x="115000" y="22135"/>
                  </a:cubicBezTo>
                  <a:cubicBezTo>
                    <a:pt x="86666" y="33786"/>
                    <a:pt x="86666" y="33786"/>
                    <a:pt x="86666" y="33786"/>
                  </a:cubicBezTo>
                  <a:cubicBezTo>
                    <a:pt x="80000" y="27961"/>
                    <a:pt x="73333" y="25631"/>
                    <a:pt x="63333" y="25631"/>
                  </a:cubicBezTo>
                  <a:cubicBezTo>
                    <a:pt x="55000" y="25631"/>
                    <a:pt x="46666" y="27961"/>
                    <a:pt x="46666" y="34951"/>
                  </a:cubicBezTo>
                  <a:cubicBezTo>
                    <a:pt x="46666" y="40776"/>
                    <a:pt x="58333" y="43106"/>
                    <a:pt x="66666" y="45436"/>
                  </a:cubicBezTo>
                  <a:cubicBezTo>
                    <a:pt x="91666" y="50097"/>
                    <a:pt x="120000" y="58252"/>
                    <a:pt x="118333" y="86213"/>
                  </a:cubicBezTo>
                  <a:cubicBezTo>
                    <a:pt x="116666" y="109514"/>
                    <a:pt x="86666" y="120000"/>
                    <a:pt x="60000" y="120000"/>
                  </a:cubicBezTo>
                  <a:cubicBezTo>
                    <a:pt x="40000" y="120000"/>
                    <a:pt x="15000" y="115339"/>
                    <a:pt x="0" y="95533"/>
                  </a:cubicBezTo>
                  <a:lnTo>
                    <a:pt x="28333" y="815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279" y="1993"/>
              <a:ext cx="73" cy="269"/>
            </a:xfrm>
            <a:prstGeom prst="rect">
              <a:avLst/>
            </a:prstGeom>
            <a:solidFill>
              <a:srgbClr val="043B7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279" y="2262"/>
              <a:ext cx="74" cy="269"/>
            </a:xfrm>
            <a:prstGeom prst="rect">
              <a:avLst/>
            </a:prstGeom>
            <a:solidFill>
              <a:srgbClr val="C019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279" y="2531"/>
              <a:ext cx="73" cy="271"/>
            </a:xfrm>
            <a:prstGeom prst="rect">
              <a:avLst/>
            </a:prstGeom>
            <a:solidFill>
              <a:srgbClr val="E35A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279" y="2802"/>
              <a:ext cx="73" cy="269"/>
            </a:xfrm>
            <a:prstGeom prst="rect">
              <a:avLst/>
            </a:prstGeom>
            <a:solidFill>
              <a:srgbClr val="FFE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811" y="2386"/>
              <a:ext cx="198" cy="293"/>
            </a:xfrm>
            <a:custGeom>
              <a:rect b="b" l="l" r="r" t="t"/>
              <a:pathLst>
                <a:path extrusionOk="0" h="120000" w="120000">
                  <a:moveTo>
                    <a:pt x="11999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44242" y="0"/>
                  </a:lnTo>
                  <a:lnTo>
                    <a:pt x="44242" y="92559"/>
                  </a:lnTo>
                  <a:lnTo>
                    <a:pt x="119999" y="92559"/>
                  </a:lnTo>
                  <a:lnTo>
                    <a:pt x="11999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47" y="2386"/>
              <a:ext cx="253" cy="297"/>
            </a:xfrm>
            <a:custGeom>
              <a:rect b="b" l="l" r="r" t="t"/>
              <a:pathLst>
                <a:path extrusionOk="0" h="120000" w="120000">
                  <a:moveTo>
                    <a:pt x="35887" y="0"/>
                  </a:moveTo>
                  <a:cubicBezTo>
                    <a:pt x="35887" y="73920"/>
                    <a:pt x="35887" y="73920"/>
                    <a:pt x="35887" y="73920"/>
                  </a:cubicBezTo>
                  <a:cubicBezTo>
                    <a:pt x="35887" y="83520"/>
                    <a:pt x="45981" y="94080"/>
                    <a:pt x="60560" y="94080"/>
                  </a:cubicBezTo>
                  <a:cubicBezTo>
                    <a:pt x="72897" y="94080"/>
                    <a:pt x="84112" y="83520"/>
                    <a:pt x="84112" y="73920"/>
                  </a:cubicBezTo>
                  <a:cubicBezTo>
                    <a:pt x="84112" y="0"/>
                    <a:pt x="84112" y="0"/>
                    <a:pt x="8411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73920"/>
                    <a:pt x="120000" y="73920"/>
                    <a:pt x="120000" y="73920"/>
                  </a:cubicBezTo>
                  <a:cubicBezTo>
                    <a:pt x="120000" y="103680"/>
                    <a:pt x="86355" y="120000"/>
                    <a:pt x="59439" y="120000"/>
                  </a:cubicBezTo>
                  <a:cubicBezTo>
                    <a:pt x="33644" y="120000"/>
                    <a:pt x="0" y="104640"/>
                    <a:pt x="0" y="739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8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681" y="2381"/>
              <a:ext cx="303" cy="302"/>
            </a:xfrm>
            <a:custGeom>
              <a:rect b="b" l="l" r="r" t="t"/>
              <a:pathLst>
                <a:path extrusionOk="0" h="120000" w="120000">
                  <a:moveTo>
                    <a:pt x="120000" y="60472"/>
                  </a:moveTo>
                  <a:cubicBezTo>
                    <a:pt x="120000" y="96377"/>
                    <a:pt x="92812" y="120000"/>
                    <a:pt x="60000" y="120000"/>
                  </a:cubicBezTo>
                  <a:cubicBezTo>
                    <a:pt x="28125" y="120000"/>
                    <a:pt x="0" y="97322"/>
                    <a:pt x="0" y="60472"/>
                  </a:cubicBezTo>
                  <a:cubicBezTo>
                    <a:pt x="0" y="23622"/>
                    <a:pt x="28125" y="0"/>
                    <a:pt x="60000" y="0"/>
                  </a:cubicBezTo>
                  <a:cubicBezTo>
                    <a:pt x="92812" y="0"/>
                    <a:pt x="120000" y="23622"/>
                    <a:pt x="120000" y="60472"/>
                  </a:cubicBezTo>
                  <a:close/>
                  <a:moveTo>
                    <a:pt x="60000" y="94488"/>
                  </a:moveTo>
                  <a:cubicBezTo>
                    <a:pt x="75937" y="94488"/>
                    <a:pt x="90937" y="85984"/>
                    <a:pt x="90937" y="60472"/>
                  </a:cubicBezTo>
                  <a:cubicBezTo>
                    <a:pt x="90937" y="34960"/>
                    <a:pt x="75000" y="25511"/>
                    <a:pt x="60000" y="25511"/>
                  </a:cubicBezTo>
                  <a:cubicBezTo>
                    <a:pt x="44062" y="25511"/>
                    <a:pt x="29062" y="36850"/>
                    <a:pt x="29062" y="60472"/>
                  </a:cubicBezTo>
                  <a:cubicBezTo>
                    <a:pt x="29062" y="83149"/>
                    <a:pt x="45000" y="94488"/>
                    <a:pt x="60000" y="94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036" y="2386"/>
              <a:ext cx="194" cy="293"/>
            </a:xfrm>
            <a:custGeom>
              <a:rect b="b" l="l" r="r" t="t"/>
              <a:pathLst>
                <a:path extrusionOk="0" h="120000" w="120000">
                  <a:moveTo>
                    <a:pt x="120000" y="26211"/>
                  </a:moveTo>
                  <a:lnTo>
                    <a:pt x="45154" y="26211"/>
                  </a:lnTo>
                  <a:lnTo>
                    <a:pt x="45154" y="48737"/>
                  </a:lnTo>
                  <a:lnTo>
                    <a:pt x="118144" y="48737"/>
                  </a:lnTo>
                  <a:lnTo>
                    <a:pt x="118144" y="74948"/>
                  </a:lnTo>
                  <a:lnTo>
                    <a:pt x="45154" y="74948"/>
                  </a:lnTo>
                  <a:lnTo>
                    <a:pt x="45154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6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286" y="2386"/>
              <a:ext cx="239" cy="29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26211"/>
                  </a:lnTo>
                  <a:lnTo>
                    <a:pt x="78326" y="26211"/>
                  </a:lnTo>
                  <a:lnTo>
                    <a:pt x="78326" y="120000"/>
                  </a:lnTo>
                  <a:lnTo>
                    <a:pt x="40669" y="120000"/>
                  </a:lnTo>
                  <a:lnTo>
                    <a:pt x="40669" y="26211"/>
                  </a:lnTo>
                  <a:lnTo>
                    <a:pt x="0" y="26211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89" y="1993"/>
              <a:ext cx="293" cy="24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59795" y="46307"/>
                  </a:lnTo>
                  <a:lnTo>
                    <a:pt x="120000" y="120000"/>
                  </a:lnTo>
                  <a:lnTo>
                    <a:pt x="120000" y="72697"/>
                  </a:lnTo>
                  <a:lnTo>
                    <a:pt x="59795" y="0"/>
                  </a:lnTo>
                  <a:lnTo>
                    <a:pt x="0" y="73692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498" y="2384"/>
              <a:ext cx="242" cy="295"/>
            </a:xfrm>
            <a:custGeom>
              <a:rect b="b" l="l" r="r" t="t"/>
              <a:pathLst>
                <a:path extrusionOk="0" h="120000" w="120000">
                  <a:moveTo>
                    <a:pt x="118512" y="120000"/>
                  </a:moveTo>
                  <a:lnTo>
                    <a:pt x="47107" y="59796"/>
                  </a:lnTo>
                  <a:lnTo>
                    <a:pt x="120000" y="0"/>
                  </a:lnTo>
                  <a:lnTo>
                    <a:pt x="72892" y="0"/>
                  </a:lnTo>
                  <a:lnTo>
                    <a:pt x="0" y="59796"/>
                  </a:lnTo>
                  <a:lnTo>
                    <a:pt x="72892" y="120000"/>
                  </a:lnTo>
                  <a:lnTo>
                    <a:pt x="118512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889" y="2831"/>
              <a:ext cx="293" cy="24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59795" y="73500"/>
                  </a:lnTo>
                  <a:lnTo>
                    <a:pt x="0" y="0"/>
                  </a:lnTo>
                  <a:lnTo>
                    <a:pt x="0" y="46500"/>
                  </a:lnTo>
                  <a:lnTo>
                    <a:pt x="59795" y="120000"/>
                  </a:lnTo>
                  <a:lnTo>
                    <a:pt x="120000" y="475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532" y="2384"/>
              <a:ext cx="151" cy="107"/>
            </a:xfrm>
            <a:custGeom>
              <a:rect b="b" l="l" r="r" t="t"/>
              <a:pathLst>
                <a:path extrusionOk="0" h="120000" w="120000">
                  <a:moveTo>
                    <a:pt x="35761" y="120000"/>
                  </a:moveTo>
                  <a:lnTo>
                    <a:pt x="120000" y="0"/>
                  </a:lnTo>
                  <a:lnTo>
                    <a:pt x="46887" y="0"/>
                  </a:lnTo>
                  <a:lnTo>
                    <a:pt x="0" y="68411"/>
                  </a:lnTo>
                  <a:lnTo>
                    <a:pt x="35761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532" y="2574"/>
              <a:ext cx="151" cy="105"/>
            </a:xfrm>
            <a:custGeom>
              <a:rect b="b" l="l" r="r" t="t"/>
              <a:pathLst>
                <a:path extrusionOk="0" h="120000" w="120000">
                  <a:moveTo>
                    <a:pt x="0" y="51428"/>
                  </a:moveTo>
                  <a:lnTo>
                    <a:pt x="46887" y="120000"/>
                  </a:lnTo>
                  <a:lnTo>
                    <a:pt x="120000" y="120000"/>
                  </a:lnTo>
                  <a:lnTo>
                    <a:pt x="35761" y="0"/>
                  </a:lnTo>
                  <a:lnTo>
                    <a:pt x="0" y="51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333" y="2386"/>
              <a:ext cx="239" cy="2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72803" y="59385"/>
                  </a:lnTo>
                  <a:lnTo>
                    <a:pt x="0" y="120000"/>
                  </a:lnTo>
                  <a:lnTo>
                    <a:pt x="46694" y="120000"/>
                  </a:lnTo>
                  <a:lnTo>
                    <a:pt x="120000" y="59385"/>
                  </a:lnTo>
                  <a:lnTo>
                    <a:pt x="46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>
            <p:ph type="title"/>
          </p:nvPr>
        </p:nvSpPr>
        <p:spPr>
          <a:xfrm>
            <a:off x="581926" y="2225557"/>
            <a:ext cx="3644336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lvl="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581926" y="3087450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/>
          <a:lstStyle>
            <a:lvl1pPr indent="-228600" lvl="0" marL="457200" marR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EB571C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4"/>
          <p:cNvSpPr txBox="1"/>
          <p:nvPr>
            <p:ph idx="2" type="body"/>
          </p:nvPr>
        </p:nvSpPr>
        <p:spPr>
          <a:xfrm>
            <a:off x="581926" y="2571750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/>
          <a:lstStyle>
            <a:lvl1pPr indent="-228600" lvl="0" marL="4572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/ Final">
  <p:cSld name="Section Break / Fin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1B2E5A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3933825" y="1496625"/>
            <a:ext cx="4953436" cy="863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5"/>
          <p:cNvGrpSpPr/>
          <p:nvPr/>
        </p:nvGrpSpPr>
        <p:grpSpPr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146" name="Google Shape;146;p5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796" y="1709"/>
              <a:ext cx="43" cy="42"/>
            </a:xfrm>
            <a:custGeom>
              <a:rect b="b" l="l" r="r" t="t"/>
              <a:pathLst>
                <a:path extrusionOk="0" h="42" w="43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771" y="366"/>
              <a:ext cx="66" cy="62"/>
            </a:xfrm>
            <a:custGeom>
              <a:rect b="b" l="l" r="r" t="t"/>
              <a:pathLst>
                <a:path extrusionOk="0" h="84" w="90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34" y="648"/>
              <a:ext cx="109" cy="101"/>
            </a:xfrm>
            <a:custGeom>
              <a:rect b="b" l="l" r="r" t="t"/>
              <a:pathLst>
                <a:path extrusionOk="0" h="137" w="14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442" y="583"/>
              <a:ext cx="129" cy="127"/>
            </a:xfrm>
            <a:custGeom>
              <a:rect b="b" l="l" r="r" t="t"/>
              <a:pathLst>
                <a:path extrusionOk="0" h="171" w="175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777" y="983"/>
              <a:ext cx="215" cy="198"/>
            </a:xfrm>
            <a:custGeom>
              <a:rect b="b" l="l" r="r" t="t"/>
              <a:pathLst>
                <a:path extrusionOk="0" h="268" w="291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3933825" y="2447466"/>
            <a:ext cx="4953000" cy="1427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8" name="Google Shape;168;p5"/>
          <p:cNvGrpSpPr/>
          <p:nvPr/>
        </p:nvGrpSpPr>
        <p:grpSpPr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169" name="Google Shape;169;p5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182" name="Google Shape;182;p5"/>
            <p:cNvSpPr/>
            <p:nvPr/>
          </p:nvSpPr>
          <p:spPr>
            <a:xfrm>
              <a:off x="5172" y="892"/>
              <a:ext cx="1892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5936" y="1250"/>
              <a:ext cx="345" cy="268"/>
            </a:xfrm>
            <a:custGeom>
              <a:rect b="b" l="l" r="r" t="t"/>
              <a:pathLst>
                <a:path extrusionOk="0" h="803" w="103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361" y="1281"/>
              <a:ext cx="121" cy="204"/>
            </a:xfrm>
            <a:custGeom>
              <a:rect b="b" l="l" r="r" t="t"/>
              <a:pathLst>
                <a:path extrusionOk="0" h="612" w="36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172" y="1255"/>
              <a:ext cx="214" cy="265"/>
            </a:xfrm>
            <a:custGeom>
              <a:rect b="b" l="l" r="r" t="t"/>
              <a:pathLst>
                <a:path extrusionOk="0" h="795" w="641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529" y="1659"/>
              <a:ext cx="265" cy="213"/>
            </a:xfrm>
            <a:custGeom>
              <a:rect b="b" l="l" r="r" t="t"/>
              <a:pathLst>
                <a:path extrusionOk="0" h="639" w="795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529" y="892"/>
              <a:ext cx="265" cy="213"/>
            </a:xfrm>
            <a:custGeom>
              <a:rect b="b" l="l" r="r" t="t"/>
              <a:pathLst>
                <a:path extrusionOk="0" h="638" w="795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 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rgbClr val="1B2E5A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6"/>
          <p:cNvGrpSpPr/>
          <p:nvPr/>
        </p:nvGrpSpPr>
        <p:grpSpPr>
          <a:xfrm>
            <a:off x="8449097" y="4375544"/>
            <a:ext cx="438164" cy="423513"/>
            <a:chOff x="2074" y="843"/>
            <a:chExt cx="1615" cy="1561"/>
          </a:xfrm>
        </p:grpSpPr>
        <p:sp>
          <p:nvSpPr>
            <p:cNvPr id="201" name="Google Shape;201;p6"/>
            <p:cNvSpPr/>
            <p:nvPr/>
          </p:nvSpPr>
          <p:spPr>
            <a:xfrm>
              <a:off x="2074" y="1379"/>
              <a:ext cx="1525" cy="442"/>
            </a:xfrm>
            <a:custGeom>
              <a:rect b="b" l="l" r="r" t="t"/>
              <a:pathLst>
                <a:path extrusionOk="0" h="187" w="646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311" y="1478"/>
              <a:ext cx="135" cy="229"/>
            </a:xfrm>
            <a:custGeom>
              <a:rect b="b" l="l" r="r" t="t"/>
              <a:pathLst>
                <a:path extrusionOk="0" h="97" w="5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914" y="1903"/>
              <a:ext cx="321" cy="501"/>
            </a:xfrm>
            <a:custGeom>
              <a:rect b="b" l="l" r="r" t="t"/>
              <a:pathLst>
                <a:path extrusionOk="0" h="212" w="136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074" y="1920"/>
              <a:ext cx="377" cy="472"/>
            </a:xfrm>
            <a:custGeom>
              <a:rect b="b" l="l" r="r" t="t"/>
              <a:pathLst>
                <a:path extrusionOk="0" h="200" w="16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89" y="1920"/>
              <a:ext cx="416" cy="472"/>
            </a:xfrm>
            <a:custGeom>
              <a:rect b="b" l="l" r="r" t="t"/>
              <a:pathLst>
                <a:path extrusionOk="0" h="200" w="176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304" y="1918"/>
              <a:ext cx="297" cy="474"/>
            </a:xfrm>
            <a:custGeom>
              <a:rect b="b" l="l" r="r" t="t"/>
              <a:pathLst>
                <a:path extrusionOk="0" h="201" w="126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606" y="2322"/>
              <a:ext cx="83" cy="82"/>
            </a:xfrm>
            <a:custGeom>
              <a:rect b="b" l="l" r="r" t="t"/>
              <a:pathLst>
                <a:path extrusionOk="0" h="35" w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632" y="2338"/>
              <a:ext cx="33" cy="45"/>
            </a:xfrm>
            <a:custGeom>
              <a:rect b="b" l="l" r="r" t="t"/>
              <a:pathLst>
                <a:path extrusionOk="0" h="19" w="14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099" y="847"/>
              <a:ext cx="303" cy="428"/>
            </a:xfrm>
            <a:custGeom>
              <a:rect b="b" l="l" r="r" t="t"/>
              <a:pathLst>
                <a:path extrusionOk="0" h="428" w="303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444" y="843"/>
              <a:ext cx="399" cy="432"/>
            </a:xfrm>
            <a:custGeom>
              <a:rect b="b" l="l" r="r" t="t"/>
              <a:pathLst>
                <a:path extrusionOk="0" h="432" w="399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914" y="843"/>
              <a:ext cx="295" cy="432"/>
            </a:xfrm>
            <a:custGeom>
              <a:rect b="b" l="l" r="r" t="t"/>
              <a:pathLst>
                <a:path extrusionOk="0" h="432" w="295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273" y="843"/>
              <a:ext cx="343" cy="432"/>
            </a:xfrm>
            <a:custGeom>
              <a:rect b="b" l="l" r="r" t="t"/>
              <a:pathLst>
                <a:path extrusionOk="0" h="432" w="343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6"/>
          <p:cNvSpPr txBox="1"/>
          <p:nvPr>
            <p:ph type="title"/>
          </p:nvPr>
        </p:nvSpPr>
        <p:spPr>
          <a:xfrm>
            <a:off x="3933825" y="1496625"/>
            <a:ext cx="4953436" cy="229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6"/>
          <p:cNvGrpSpPr/>
          <p:nvPr/>
        </p:nvGrpSpPr>
        <p:grpSpPr>
          <a:xfrm>
            <a:off x="540741" y="4337362"/>
            <a:ext cx="984248" cy="509810"/>
            <a:chOff x="5172" y="892"/>
            <a:chExt cx="1892" cy="980"/>
          </a:xfrm>
        </p:grpSpPr>
        <p:sp>
          <p:nvSpPr>
            <p:cNvPr id="215" name="Google Shape;215;p6"/>
            <p:cNvSpPr/>
            <p:nvPr/>
          </p:nvSpPr>
          <p:spPr>
            <a:xfrm>
              <a:off x="5172" y="892"/>
              <a:ext cx="1892" cy="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936" y="1250"/>
              <a:ext cx="345" cy="268"/>
            </a:xfrm>
            <a:custGeom>
              <a:rect b="b" l="l" r="r" t="t"/>
              <a:pathLst>
                <a:path extrusionOk="0" h="803" w="1033">
                  <a:moveTo>
                    <a:pt x="1019" y="732"/>
                  </a:moveTo>
                  <a:lnTo>
                    <a:pt x="953" y="717"/>
                  </a:lnTo>
                  <a:lnTo>
                    <a:pt x="639" y="405"/>
                  </a:lnTo>
                  <a:lnTo>
                    <a:pt x="965" y="74"/>
                  </a:lnTo>
                  <a:lnTo>
                    <a:pt x="993" y="69"/>
                  </a:lnTo>
                  <a:lnTo>
                    <a:pt x="993" y="0"/>
                  </a:lnTo>
                  <a:lnTo>
                    <a:pt x="993" y="0"/>
                  </a:lnTo>
                  <a:lnTo>
                    <a:pt x="626" y="0"/>
                  </a:lnTo>
                  <a:lnTo>
                    <a:pt x="626" y="69"/>
                  </a:lnTo>
                  <a:lnTo>
                    <a:pt x="662" y="77"/>
                  </a:lnTo>
                  <a:lnTo>
                    <a:pt x="713" y="88"/>
                  </a:lnTo>
                  <a:lnTo>
                    <a:pt x="521" y="283"/>
                  </a:lnTo>
                  <a:lnTo>
                    <a:pt x="330" y="90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69"/>
                  </a:lnTo>
                  <a:lnTo>
                    <a:pt x="428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69"/>
                  </a:lnTo>
                  <a:lnTo>
                    <a:pt x="81" y="79"/>
                  </a:lnTo>
                  <a:lnTo>
                    <a:pt x="406" y="397"/>
                  </a:lnTo>
                  <a:lnTo>
                    <a:pt x="98" y="713"/>
                  </a:lnTo>
                  <a:lnTo>
                    <a:pt x="106" y="712"/>
                  </a:lnTo>
                  <a:lnTo>
                    <a:pt x="428" y="390"/>
                  </a:lnTo>
                  <a:lnTo>
                    <a:pt x="106" y="712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9" y="733"/>
                  </a:lnTo>
                  <a:lnTo>
                    <a:pt x="0" y="734"/>
                  </a:lnTo>
                  <a:lnTo>
                    <a:pt x="0" y="803"/>
                  </a:lnTo>
                  <a:lnTo>
                    <a:pt x="0" y="803"/>
                  </a:lnTo>
                  <a:lnTo>
                    <a:pt x="385" y="803"/>
                  </a:lnTo>
                  <a:lnTo>
                    <a:pt x="385" y="803"/>
                  </a:lnTo>
                  <a:lnTo>
                    <a:pt x="385" y="734"/>
                  </a:lnTo>
                  <a:lnTo>
                    <a:pt x="355" y="729"/>
                  </a:lnTo>
                  <a:lnTo>
                    <a:pt x="328" y="722"/>
                  </a:lnTo>
                  <a:lnTo>
                    <a:pt x="280" y="712"/>
                  </a:lnTo>
                  <a:lnTo>
                    <a:pt x="280" y="712"/>
                  </a:lnTo>
                  <a:lnTo>
                    <a:pt x="328" y="722"/>
                  </a:lnTo>
                  <a:lnTo>
                    <a:pt x="538" y="505"/>
                  </a:lnTo>
                  <a:lnTo>
                    <a:pt x="539" y="506"/>
                  </a:lnTo>
                  <a:lnTo>
                    <a:pt x="525" y="520"/>
                  </a:lnTo>
                  <a:lnTo>
                    <a:pt x="717" y="716"/>
                  </a:lnTo>
                  <a:lnTo>
                    <a:pt x="633" y="734"/>
                  </a:lnTo>
                  <a:lnTo>
                    <a:pt x="633" y="803"/>
                  </a:lnTo>
                  <a:lnTo>
                    <a:pt x="1033" y="803"/>
                  </a:lnTo>
                  <a:lnTo>
                    <a:pt x="1033" y="803"/>
                  </a:lnTo>
                  <a:lnTo>
                    <a:pt x="1033" y="734"/>
                  </a:lnTo>
                  <a:lnTo>
                    <a:pt x="1019" y="732"/>
                  </a:lnTo>
                  <a:close/>
                  <a:moveTo>
                    <a:pt x="136" y="91"/>
                  </a:moveTo>
                  <a:lnTo>
                    <a:pt x="136" y="91"/>
                  </a:lnTo>
                  <a:lnTo>
                    <a:pt x="211" y="169"/>
                  </a:lnTo>
                  <a:lnTo>
                    <a:pt x="136" y="91"/>
                  </a:lnTo>
                  <a:close/>
                  <a:moveTo>
                    <a:pt x="325" y="91"/>
                  </a:moveTo>
                  <a:lnTo>
                    <a:pt x="325" y="91"/>
                  </a:lnTo>
                  <a:lnTo>
                    <a:pt x="398" y="169"/>
                  </a:lnTo>
                  <a:lnTo>
                    <a:pt x="325" y="91"/>
                  </a:lnTo>
                  <a:close/>
                  <a:moveTo>
                    <a:pt x="631" y="409"/>
                  </a:moveTo>
                  <a:lnTo>
                    <a:pt x="639" y="401"/>
                  </a:lnTo>
                  <a:lnTo>
                    <a:pt x="639" y="402"/>
                  </a:lnTo>
                  <a:lnTo>
                    <a:pt x="631" y="410"/>
                  </a:lnTo>
                  <a:lnTo>
                    <a:pt x="631" y="4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  <a:lnTo>
                    <a:pt x="519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6839" y="1252"/>
              <a:ext cx="225" cy="262"/>
            </a:xfrm>
            <a:custGeom>
              <a:rect b="b" l="l" r="r" t="t"/>
              <a:pathLst>
                <a:path extrusionOk="0" h="786" w="676">
                  <a:moveTo>
                    <a:pt x="519" y="786"/>
                  </a:moveTo>
                  <a:lnTo>
                    <a:pt x="157" y="786"/>
                  </a:lnTo>
                  <a:lnTo>
                    <a:pt x="157" y="711"/>
                  </a:lnTo>
                  <a:lnTo>
                    <a:pt x="252" y="688"/>
                  </a:lnTo>
                  <a:lnTo>
                    <a:pt x="252" y="92"/>
                  </a:lnTo>
                  <a:lnTo>
                    <a:pt x="169" y="92"/>
                  </a:lnTo>
                  <a:lnTo>
                    <a:pt x="127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88"/>
                  </a:lnTo>
                  <a:lnTo>
                    <a:pt x="549" y="188"/>
                  </a:lnTo>
                  <a:lnTo>
                    <a:pt x="509" y="92"/>
                  </a:lnTo>
                  <a:lnTo>
                    <a:pt x="424" y="92"/>
                  </a:lnTo>
                  <a:lnTo>
                    <a:pt x="424" y="688"/>
                  </a:lnTo>
                  <a:lnTo>
                    <a:pt x="519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  <a:lnTo>
                    <a:pt x="346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594" y="1252"/>
              <a:ext cx="195" cy="262"/>
            </a:xfrm>
            <a:custGeom>
              <a:rect b="b" l="l" r="r" t="t"/>
              <a:pathLst>
                <a:path extrusionOk="0" h="786" w="585">
                  <a:moveTo>
                    <a:pt x="346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585" y="0"/>
                  </a:lnTo>
                  <a:lnTo>
                    <a:pt x="585" y="188"/>
                  </a:lnTo>
                  <a:lnTo>
                    <a:pt x="454" y="188"/>
                  </a:lnTo>
                  <a:lnTo>
                    <a:pt x="410" y="92"/>
                  </a:lnTo>
                  <a:lnTo>
                    <a:pt x="249" y="92"/>
                  </a:lnTo>
                  <a:lnTo>
                    <a:pt x="249" y="335"/>
                  </a:lnTo>
                  <a:lnTo>
                    <a:pt x="381" y="335"/>
                  </a:lnTo>
                  <a:lnTo>
                    <a:pt x="414" y="256"/>
                  </a:lnTo>
                  <a:lnTo>
                    <a:pt x="524" y="256"/>
                  </a:lnTo>
                  <a:lnTo>
                    <a:pt x="524" y="506"/>
                  </a:lnTo>
                  <a:lnTo>
                    <a:pt x="414" y="506"/>
                  </a:lnTo>
                  <a:lnTo>
                    <a:pt x="381" y="428"/>
                  </a:lnTo>
                  <a:lnTo>
                    <a:pt x="249" y="428"/>
                  </a:lnTo>
                  <a:lnTo>
                    <a:pt x="249" y="693"/>
                  </a:lnTo>
                  <a:lnTo>
                    <a:pt x="346" y="7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714"/>
                  </a:moveTo>
                  <a:lnTo>
                    <a:pt x="365" y="714"/>
                  </a:lnTo>
                  <a:lnTo>
                    <a:pt x="387" y="713"/>
                  </a:lnTo>
                  <a:lnTo>
                    <a:pt x="407" y="709"/>
                  </a:lnTo>
                  <a:lnTo>
                    <a:pt x="427" y="704"/>
                  </a:lnTo>
                  <a:lnTo>
                    <a:pt x="445" y="695"/>
                  </a:lnTo>
                  <a:lnTo>
                    <a:pt x="461" y="684"/>
                  </a:lnTo>
                  <a:lnTo>
                    <a:pt x="476" y="672"/>
                  </a:lnTo>
                  <a:lnTo>
                    <a:pt x="489" y="656"/>
                  </a:lnTo>
                  <a:lnTo>
                    <a:pt x="501" y="638"/>
                  </a:lnTo>
                  <a:lnTo>
                    <a:pt x="501" y="638"/>
                  </a:lnTo>
                  <a:lnTo>
                    <a:pt x="513" y="617"/>
                  </a:lnTo>
                  <a:lnTo>
                    <a:pt x="522" y="595"/>
                  </a:lnTo>
                  <a:lnTo>
                    <a:pt x="529" y="569"/>
                  </a:lnTo>
                  <a:lnTo>
                    <a:pt x="536" y="542"/>
                  </a:lnTo>
                  <a:lnTo>
                    <a:pt x="540" y="512"/>
                  </a:lnTo>
                  <a:lnTo>
                    <a:pt x="544" y="480"/>
                  </a:lnTo>
                  <a:lnTo>
                    <a:pt x="546" y="445"/>
                  </a:lnTo>
                  <a:lnTo>
                    <a:pt x="546" y="408"/>
                  </a:lnTo>
                  <a:lnTo>
                    <a:pt x="546" y="408"/>
                  </a:lnTo>
                  <a:lnTo>
                    <a:pt x="546" y="372"/>
                  </a:lnTo>
                  <a:lnTo>
                    <a:pt x="544" y="337"/>
                  </a:lnTo>
                  <a:lnTo>
                    <a:pt x="540" y="306"/>
                  </a:lnTo>
                  <a:lnTo>
                    <a:pt x="535" y="276"/>
                  </a:lnTo>
                  <a:lnTo>
                    <a:pt x="528" y="249"/>
                  </a:lnTo>
                  <a:lnTo>
                    <a:pt x="520" y="224"/>
                  </a:lnTo>
                  <a:lnTo>
                    <a:pt x="511" y="201"/>
                  </a:lnTo>
                  <a:lnTo>
                    <a:pt x="501" y="180"/>
                  </a:lnTo>
                  <a:lnTo>
                    <a:pt x="501" y="180"/>
                  </a:lnTo>
                  <a:lnTo>
                    <a:pt x="488" y="162"/>
                  </a:lnTo>
                  <a:lnTo>
                    <a:pt x="475" y="146"/>
                  </a:lnTo>
                  <a:lnTo>
                    <a:pt x="459" y="132"/>
                  </a:lnTo>
                  <a:lnTo>
                    <a:pt x="444" y="122"/>
                  </a:lnTo>
                  <a:lnTo>
                    <a:pt x="426" y="113"/>
                  </a:lnTo>
                  <a:lnTo>
                    <a:pt x="406" y="107"/>
                  </a:lnTo>
                  <a:lnTo>
                    <a:pt x="385" y="103"/>
                  </a:lnTo>
                  <a:lnTo>
                    <a:pt x="363" y="102"/>
                  </a:lnTo>
                  <a:lnTo>
                    <a:pt x="363" y="102"/>
                  </a:lnTo>
                  <a:lnTo>
                    <a:pt x="343" y="103"/>
                  </a:lnTo>
                  <a:lnTo>
                    <a:pt x="322" y="107"/>
                  </a:lnTo>
                  <a:lnTo>
                    <a:pt x="304" y="114"/>
                  </a:lnTo>
                  <a:lnTo>
                    <a:pt x="287" y="122"/>
                  </a:lnTo>
                  <a:lnTo>
                    <a:pt x="270" y="133"/>
                  </a:lnTo>
                  <a:lnTo>
                    <a:pt x="256" y="146"/>
                  </a:lnTo>
                  <a:lnTo>
                    <a:pt x="241" y="162"/>
                  </a:lnTo>
                  <a:lnTo>
                    <a:pt x="230" y="181"/>
                  </a:lnTo>
                  <a:lnTo>
                    <a:pt x="230" y="181"/>
                  </a:lnTo>
                  <a:lnTo>
                    <a:pt x="219" y="202"/>
                  </a:lnTo>
                  <a:lnTo>
                    <a:pt x="210" y="224"/>
                  </a:lnTo>
                  <a:lnTo>
                    <a:pt x="203" y="250"/>
                  </a:lnTo>
                  <a:lnTo>
                    <a:pt x="196" y="277"/>
                  </a:lnTo>
                  <a:lnTo>
                    <a:pt x="191" y="306"/>
                  </a:lnTo>
                  <a:lnTo>
                    <a:pt x="187" y="338"/>
                  </a:lnTo>
                  <a:lnTo>
                    <a:pt x="184" y="372"/>
                  </a:lnTo>
                  <a:lnTo>
                    <a:pt x="184" y="408"/>
                  </a:lnTo>
                  <a:lnTo>
                    <a:pt x="184" y="408"/>
                  </a:lnTo>
                  <a:lnTo>
                    <a:pt x="184" y="445"/>
                  </a:lnTo>
                  <a:lnTo>
                    <a:pt x="187" y="480"/>
                  </a:lnTo>
                  <a:lnTo>
                    <a:pt x="191" y="512"/>
                  </a:lnTo>
                  <a:lnTo>
                    <a:pt x="195" y="542"/>
                  </a:lnTo>
                  <a:lnTo>
                    <a:pt x="201" y="569"/>
                  </a:lnTo>
                  <a:lnTo>
                    <a:pt x="209" y="594"/>
                  </a:lnTo>
                  <a:lnTo>
                    <a:pt x="219" y="617"/>
                  </a:lnTo>
                  <a:lnTo>
                    <a:pt x="230" y="636"/>
                  </a:lnTo>
                  <a:lnTo>
                    <a:pt x="230" y="636"/>
                  </a:lnTo>
                  <a:lnTo>
                    <a:pt x="241" y="655"/>
                  </a:lnTo>
                  <a:lnTo>
                    <a:pt x="256" y="672"/>
                  </a:lnTo>
                  <a:lnTo>
                    <a:pt x="270" y="684"/>
                  </a:lnTo>
                  <a:lnTo>
                    <a:pt x="287" y="695"/>
                  </a:lnTo>
                  <a:lnTo>
                    <a:pt x="304" y="704"/>
                  </a:lnTo>
                  <a:lnTo>
                    <a:pt x="323" y="709"/>
                  </a:lnTo>
                  <a:lnTo>
                    <a:pt x="343" y="713"/>
                  </a:lnTo>
                  <a:lnTo>
                    <a:pt x="365" y="714"/>
                  </a:lnTo>
                  <a:close/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361" y="1281"/>
              <a:ext cx="121" cy="204"/>
            </a:xfrm>
            <a:custGeom>
              <a:rect b="b" l="l" r="r" t="t"/>
              <a:pathLst>
                <a:path extrusionOk="0" h="612" w="362">
                  <a:moveTo>
                    <a:pt x="181" y="612"/>
                  </a:moveTo>
                  <a:lnTo>
                    <a:pt x="181" y="612"/>
                  </a:lnTo>
                  <a:lnTo>
                    <a:pt x="203" y="611"/>
                  </a:lnTo>
                  <a:lnTo>
                    <a:pt x="223" y="607"/>
                  </a:lnTo>
                  <a:lnTo>
                    <a:pt x="243" y="602"/>
                  </a:lnTo>
                  <a:lnTo>
                    <a:pt x="261" y="593"/>
                  </a:lnTo>
                  <a:lnTo>
                    <a:pt x="277" y="582"/>
                  </a:lnTo>
                  <a:lnTo>
                    <a:pt x="292" y="570"/>
                  </a:lnTo>
                  <a:lnTo>
                    <a:pt x="305" y="554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29" y="515"/>
                  </a:lnTo>
                  <a:lnTo>
                    <a:pt x="338" y="493"/>
                  </a:lnTo>
                  <a:lnTo>
                    <a:pt x="345" y="467"/>
                  </a:lnTo>
                  <a:lnTo>
                    <a:pt x="352" y="440"/>
                  </a:lnTo>
                  <a:lnTo>
                    <a:pt x="356" y="410"/>
                  </a:lnTo>
                  <a:lnTo>
                    <a:pt x="360" y="378"/>
                  </a:lnTo>
                  <a:lnTo>
                    <a:pt x="362" y="343"/>
                  </a:lnTo>
                  <a:lnTo>
                    <a:pt x="362" y="306"/>
                  </a:lnTo>
                  <a:lnTo>
                    <a:pt x="362" y="306"/>
                  </a:lnTo>
                  <a:lnTo>
                    <a:pt x="362" y="270"/>
                  </a:lnTo>
                  <a:lnTo>
                    <a:pt x="360" y="235"/>
                  </a:lnTo>
                  <a:lnTo>
                    <a:pt x="356" y="204"/>
                  </a:lnTo>
                  <a:lnTo>
                    <a:pt x="351" y="174"/>
                  </a:lnTo>
                  <a:lnTo>
                    <a:pt x="344" y="147"/>
                  </a:lnTo>
                  <a:lnTo>
                    <a:pt x="336" y="122"/>
                  </a:lnTo>
                  <a:lnTo>
                    <a:pt x="327" y="99"/>
                  </a:lnTo>
                  <a:lnTo>
                    <a:pt x="317" y="78"/>
                  </a:lnTo>
                  <a:lnTo>
                    <a:pt x="317" y="78"/>
                  </a:lnTo>
                  <a:lnTo>
                    <a:pt x="304" y="60"/>
                  </a:lnTo>
                  <a:lnTo>
                    <a:pt x="291" y="44"/>
                  </a:lnTo>
                  <a:lnTo>
                    <a:pt x="275" y="30"/>
                  </a:lnTo>
                  <a:lnTo>
                    <a:pt x="260" y="20"/>
                  </a:lnTo>
                  <a:lnTo>
                    <a:pt x="242" y="11"/>
                  </a:lnTo>
                  <a:lnTo>
                    <a:pt x="222" y="5"/>
                  </a:lnTo>
                  <a:lnTo>
                    <a:pt x="201" y="1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59" y="1"/>
                  </a:lnTo>
                  <a:lnTo>
                    <a:pt x="138" y="5"/>
                  </a:lnTo>
                  <a:lnTo>
                    <a:pt x="120" y="12"/>
                  </a:lnTo>
                  <a:lnTo>
                    <a:pt x="103" y="20"/>
                  </a:lnTo>
                  <a:lnTo>
                    <a:pt x="86" y="31"/>
                  </a:lnTo>
                  <a:lnTo>
                    <a:pt x="72" y="44"/>
                  </a:lnTo>
                  <a:lnTo>
                    <a:pt x="57" y="6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35" y="100"/>
                  </a:lnTo>
                  <a:lnTo>
                    <a:pt x="26" y="122"/>
                  </a:lnTo>
                  <a:lnTo>
                    <a:pt x="19" y="148"/>
                  </a:lnTo>
                  <a:lnTo>
                    <a:pt x="12" y="175"/>
                  </a:lnTo>
                  <a:lnTo>
                    <a:pt x="7" y="204"/>
                  </a:lnTo>
                  <a:lnTo>
                    <a:pt x="3" y="236"/>
                  </a:lnTo>
                  <a:lnTo>
                    <a:pt x="0" y="270"/>
                  </a:lnTo>
                  <a:lnTo>
                    <a:pt x="0" y="306"/>
                  </a:lnTo>
                  <a:lnTo>
                    <a:pt x="0" y="306"/>
                  </a:lnTo>
                  <a:lnTo>
                    <a:pt x="0" y="343"/>
                  </a:lnTo>
                  <a:lnTo>
                    <a:pt x="3" y="378"/>
                  </a:lnTo>
                  <a:lnTo>
                    <a:pt x="7" y="410"/>
                  </a:lnTo>
                  <a:lnTo>
                    <a:pt x="11" y="440"/>
                  </a:lnTo>
                  <a:lnTo>
                    <a:pt x="17" y="467"/>
                  </a:lnTo>
                  <a:lnTo>
                    <a:pt x="25" y="492"/>
                  </a:lnTo>
                  <a:lnTo>
                    <a:pt x="35" y="515"/>
                  </a:lnTo>
                  <a:lnTo>
                    <a:pt x="46" y="534"/>
                  </a:lnTo>
                  <a:lnTo>
                    <a:pt x="46" y="534"/>
                  </a:lnTo>
                  <a:lnTo>
                    <a:pt x="57" y="553"/>
                  </a:lnTo>
                  <a:lnTo>
                    <a:pt x="72" y="570"/>
                  </a:lnTo>
                  <a:lnTo>
                    <a:pt x="86" y="582"/>
                  </a:lnTo>
                  <a:lnTo>
                    <a:pt x="103" y="593"/>
                  </a:lnTo>
                  <a:lnTo>
                    <a:pt x="120" y="602"/>
                  </a:lnTo>
                  <a:lnTo>
                    <a:pt x="139" y="607"/>
                  </a:lnTo>
                  <a:lnTo>
                    <a:pt x="159" y="611"/>
                  </a:lnTo>
                  <a:lnTo>
                    <a:pt x="181" y="6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300" y="1247"/>
              <a:ext cx="243" cy="272"/>
            </a:xfrm>
            <a:custGeom>
              <a:rect b="b" l="l" r="r" t="t"/>
              <a:pathLst>
                <a:path extrusionOk="0" h="817" w="729">
                  <a:moveTo>
                    <a:pt x="365" y="817"/>
                  </a:moveTo>
                  <a:lnTo>
                    <a:pt x="365" y="817"/>
                  </a:lnTo>
                  <a:lnTo>
                    <a:pt x="344" y="817"/>
                  </a:lnTo>
                  <a:lnTo>
                    <a:pt x="323" y="815"/>
                  </a:lnTo>
                  <a:lnTo>
                    <a:pt x="304" y="813"/>
                  </a:lnTo>
                  <a:lnTo>
                    <a:pt x="284" y="810"/>
                  </a:lnTo>
                  <a:lnTo>
                    <a:pt x="266" y="806"/>
                  </a:lnTo>
                  <a:lnTo>
                    <a:pt x="248" y="802"/>
                  </a:lnTo>
                  <a:lnTo>
                    <a:pt x="230" y="797"/>
                  </a:lnTo>
                  <a:lnTo>
                    <a:pt x="213" y="791"/>
                  </a:lnTo>
                  <a:lnTo>
                    <a:pt x="196" y="784"/>
                  </a:lnTo>
                  <a:lnTo>
                    <a:pt x="181" y="777"/>
                  </a:lnTo>
                  <a:lnTo>
                    <a:pt x="165" y="767"/>
                  </a:lnTo>
                  <a:lnTo>
                    <a:pt x="151" y="758"/>
                  </a:lnTo>
                  <a:lnTo>
                    <a:pt x="136" y="748"/>
                  </a:lnTo>
                  <a:lnTo>
                    <a:pt x="122" y="738"/>
                  </a:lnTo>
                  <a:lnTo>
                    <a:pt x="109" y="726"/>
                  </a:lnTo>
                  <a:lnTo>
                    <a:pt x="98" y="713"/>
                  </a:lnTo>
                  <a:lnTo>
                    <a:pt x="98" y="713"/>
                  </a:lnTo>
                  <a:lnTo>
                    <a:pt x="86" y="700"/>
                  </a:lnTo>
                  <a:lnTo>
                    <a:pt x="74" y="686"/>
                  </a:lnTo>
                  <a:lnTo>
                    <a:pt x="64" y="672"/>
                  </a:lnTo>
                  <a:lnTo>
                    <a:pt x="55" y="656"/>
                  </a:lnTo>
                  <a:lnTo>
                    <a:pt x="46" y="640"/>
                  </a:lnTo>
                  <a:lnTo>
                    <a:pt x="38" y="625"/>
                  </a:lnTo>
                  <a:lnTo>
                    <a:pt x="30" y="607"/>
                  </a:lnTo>
                  <a:lnTo>
                    <a:pt x="24" y="590"/>
                  </a:lnTo>
                  <a:lnTo>
                    <a:pt x="18" y="572"/>
                  </a:lnTo>
                  <a:lnTo>
                    <a:pt x="13" y="553"/>
                  </a:lnTo>
                  <a:lnTo>
                    <a:pt x="9" y="534"/>
                  </a:lnTo>
                  <a:lnTo>
                    <a:pt x="5" y="513"/>
                  </a:lnTo>
                  <a:lnTo>
                    <a:pt x="3" y="493"/>
                  </a:lnTo>
                  <a:lnTo>
                    <a:pt x="2" y="472"/>
                  </a:lnTo>
                  <a:lnTo>
                    <a:pt x="0" y="450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0" y="403"/>
                  </a:lnTo>
                  <a:lnTo>
                    <a:pt x="2" y="380"/>
                  </a:lnTo>
                  <a:lnTo>
                    <a:pt x="3" y="356"/>
                  </a:lnTo>
                  <a:lnTo>
                    <a:pt x="7" y="334"/>
                  </a:lnTo>
                  <a:lnTo>
                    <a:pt x="9" y="314"/>
                  </a:lnTo>
                  <a:lnTo>
                    <a:pt x="15" y="292"/>
                  </a:lnTo>
                  <a:lnTo>
                    <a:pt x="20" y="272"/>
                  </a:lnTo>
                  <a:lnTo>
                    <a:pt x="25" y="251"/>
                  </a:lnTo>
                  <a:lnTo>
                    <a:pt x="33" y="233"/>
                  </a:lnTo>
                  <a:lnTo>
                    <a:pt x="40" y="214"/>
                  </a:lnTo>
                  <a:lnTo>
                    <a:pt x="48" y="196"/>
                  </a:lnTo>
                  <a:lnTo>
                    <a:pt x="57" y="179"/>
                  </a:lnTo>
                  <a:lnTo>
                    <a:pt x="68" y="162"/>
                  </a:lnTo>
                  <a:lnTo>
                    <a:pt x="78" y="146"/>
                  </a:lnTo>
                  <a:lnTo>
                    <a:pt x="90" y="131"/>
                  </a:lnTo>
                  <a:lnTo>
                    <a:pt x="103" y="116"/>
                  </a:lnTo>
                  <a:lnTo>
                    <a:pt x="103" y="116"/>
                  </a:lnTo>
                  <a:lnTo>
                    <a:pt x="116" y="102"/>
                  </a:lnTo>
                  <a:lnTo>
                    <a:pt x="130" y="89"/>
                  </a:lnTo>
                  <a:lnTo>
                    <a:pt x="144" y="76"/>
                  </a:lnTo>
                  <a:lnTo>
                    <a:pt x="159" y="65"/>
                  </a:lnTo>
                  <a:lnTo>
                    <a:pt x="174" y="54"/>
                  </a:lnTo>
                  <a:lnTo>
                    <a:pt x="190" y="45"/>
                  </a:lnTo>
                  <a:lnTo>
                    <a:pt x="206" y="36"/>
                  </a:lnTo>
                  <a:lnTo>
                    <a:pt x="223" y="28"/>
                  </a:lnTo>
                  <a:lnTo>
                    <a:pt x="240" y="22"/>
                  </a:lnTo>
                  <a:lnTo>
                    <a:pt x="258" y="17"/>
                  </a:lnTo>
                  <a:lnTo>
                    <a:pt x="277" y="11"/>
                  </a:lnTo>
                  <a:lnTo>
                    <a:pt x="296" y="8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6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97" y="0"/>
                  </a:lnTo>
                  <a:lnTo>
                    <a:pt x="417" y="1"/>
                  </a:lnTo>
                  <a:lnTo>
                    <a:pt x="435" y="4"/>
                  </a:lnTo>
                  <a:lnTo>
                    <a:pt x="454" y="6"/>
                  </a:lnTo>
                  <a:lnTo>
                    <a:pt x="471" y="10"/>
                  </a:lnTo>
                  <a:lnTo>
                    <a:pt x="489" y="14"/>
                  </a:lnTo>
                  <a:lnTo>
                    <a:pt x="506" y="19"/>
                  </a:lnTo>
                  <a:lnTo>
                    <a:pt x="522" y="26"/>
                  </a:lnTo>
                  <a:lnTo>
                    <a:pt x="538" y="33"/>
                  </a:lnTo>
                  <a:lnTo>
                    <a:pt x="553" y="41"/>
                  </a:lnTo>
                  <a:lnTo>
                    <a:pt x="568" y="49"/>
                  </a:lnTo>
                  <a:lnTo>
                    <a:pt x="583" y="59"/>
                  </a:lnTo>
                  <a:lnTo>
                    <a:pt x="596" y="68"/>
                  </a:lnTo>
                  <a:lnTo>
                    <a:pt x="608" y="80"/>
                  </a:lnTo>
                  <a:lnTo>
                    <a:pt x="621" y="92"/>
                  </a:lnTo>
                  <a:lnTo>
                    <a:pt x="634" y="105"/>
                  </a:lnTo>
                  <a:lnTo>
                    <a:pt x="634" y="105"/>
                  </a:lnTo>
                  <a:lnTo>
                    <a:pt x="646" y="118"/>
                  </a:lnTo>
                  <a:lnTo>
                    <a:pt x="656" y="132"/>
                  </a:lnTo>
                  <a:lnTo>
                    <a:pt x="667" y="146"/>
                  </a:lnTo>
                  <a:lnTo>
                    <a:pt x="676" y="162"/>
                  </a:lnTo>
                  <a:lnTo>
                    <a:pt x="685" y="177"/>
                  </a:lnTo>
                  <a:lnTo>
                    <a:pt x="693" y="194"/>
                  </a:lnTo>
                  <a:lnTo>
                    <a:pt x="699" y="211"/>
                  </a:lnTo>
                  <a:lnTo>
                    <a:pt x="706" y="228"/>
                  </a:lnTo>
                  <a:lnTo>
                    <a:pt x="711" y="246"/>
                  </a:lnTo>
                  <a:lnTo>
                    <a:pt x="716" y="264"/>
                  </a:lnTo>
                  <a:lnTo>
                    <a:pt x="720" y="284"/>
                  </a:lnTo>
                  <a:lnTo>
                    <a:pt x="724" y="303"/>
                  </a:lnTo>
                  <a:lnTo>
                    <a:pt x="726" y="324"/>
                  </a:lnTo>
                  <a:lnTo>
                    <a:pt x="728" y="345"/>
                  </a:lnTo>
                  <a:lnTo>
                    <a:pt x="729" y="387"/>
                  </a:lnTo>
                  <a:lnTo>
                    <a:pt x="729" y="387"/>
                  </a:lnTo>
                  <a:lnTo>
                    <a:pt x="729" y="412"/>
                  </a:lnTo>
                  <a:lnTo>
                    <a:pt x="728" y="435"/>
                  </a:lnTo>
                  <a:lnTo>
                    <a:pt x="726" y="459"/>
                  </a:lnTo>
                  <a:lnTo>
                    <a:pt x="724" y="481"/>
                  </a:lnTo>
                  <a:lnTo>
                    <a:pt x="720" y="503"/>
                  </a:lnTo>
                  <a:lnTo>
                    <a:pt x="716" y="524"/>
                  </a:lnTo>
                  <a:lnTo>
                    <a:pt x="711" y="544"/>
                  </a:lnTo>
                  <a:lnTo>
                    <a:pt x="704" y="564"/>
                  </a:lnTo>
                  <a:lnTo>
                    <a:pt x="698" y="583"/>
                  </a:lnTo>
                  <a:lnTo>
                    <a:pt x="691" y="601"/>
                  </a:lnTo>
                  <a:lnTo>
                    <a:pt x="682" y="620"/>
                  </a:lnTo>
                  <a:lnTo>
                    <a:pt x="673" y="638"/>
                  </a:lnTo>
                  <a:lnTo>
                    <a:pt x="664" y="653"/>
                  </a:lnTo>
                  <a:lnTo>
                    <a:pt x="654" y="670"/>
                  </a:lnTo>
                  <a:lnTo>
                    <a:pt x="642" y="686"/>
                  </a:lnTo>
                  <a:lnTo>
                    <a:pt x="631" y="700"/>
                  </a:lnTo>
                  <a:lnTo>
                    <a:pt x="631" y="700"/>
                  </a:lnTo>
                  <a:lnTo>
                    <a:pt x="618" y="714"/>
                  </a:lnTo>
                  <a:lnTo>
                    <a:pt x="605" y="727"/>
                  </a:lnTo>
                  <a:lnTo>
                    <a:pt x="592" y="740"/>
                  </a:lnTo>
                  <a:lnTo>
                    <a:pt x="577" y="752"/>
                  </a:lnTo>
                  <a:lnTo>
                    <a:pt x="562" y="762"/>
                  </a:lnTo>
                  <a:lnTo>
                    <a:pt x="546" y="771"/>
                  </a:lnTo>
                  <a:lnTo>
                    <a:pt x="531" y="780"/>
                  </a:lnTo>
                  <a:lnTo>
                    <a:pt x="515" y="788"/>
                  </a:lnTo>
                  <a:lnTo>
                    <a:pt x="498" y="795"/>
                  </a:lnTo>
                  <a:lnTo>
                    <a:pt x="480" y="800"/>
                  </a:lnTo>
                  <a:lnTo>
                    <a:pt x="462" y="805"/>
                  </a:lnTo>
                  <a:lnTo>
                    <a:pt x="444" y="809"/>
                  </a:lnTo>
                  <a:lnTo>
                    <a:pt x="426" y="813"/>
                  </a:lnTo>
                  <a:lnTo>
                    <a:pt x="406" y="815"/>
                  </a:lnTo>
                  <a:lnTo>
                    <a:pt x="385" y="817"/>
                  </a:lnTo>
                  <a:lnTo>
                    <a:pt x="365" y="8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645" y="1252"/>
              <a:ext cx="258" cy="267"/>
            </a:xfrm>
            <a:custGeom>
              <a:rect b="b" l="l" r="r" t="t"/>
              <a:pathLst>
                <a:path extrusionOk="0" h="802" w="774">
                  <a:moveTo>
                    <a:pt x="77" y="510"/>
                  </a:moveTo>
                  <a:lnTo>
                    <a:pt x="77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7" y="99"/>
                  </a:lnTo>
                  <a:lnTo>
                    <a:pt x="247" y="503"/>
                  </a:lnTo>
                  <a:lnTo>
                    <a:pt x="247" y="503"/>
                  </a:lnTo>
                  <a:lnTo>
                    <a:pt x="249" y="528"/>
                  </a:lnTo>
                  <a:lnTo>
                    <a:pt x="250" y="551"/>
                  </a:lnTo>
                  <a:lnTo>
                    <a:pt x="253" y="572"/>
                  </a:lnTo>
                  <a:lnTo>
                    <a:pt x="256" y="592"/>
                  </a:lnTo>
                  <a:lnTo>
                    <a:pt x="262" y="610"/>
                  </a:lnTo>
                  <a:lnTo>
                    <a:pt x="268" y="625"/>
                  </a:lnTo>
                  <a:lnTo>
                    <a:pt x="276" y="638"/>
                  </a:lnTo>
                  <a:lnTo>
                    <a:pt x="285" y="651"/>
                  </a:lnTo>
                  <a:lnTo>
                    <a:pt x="285" y="651"/>
                  </a:lnTo>
                  <a:lnTo>
                    <a:pt x="294" y="662"/>
                  </a:lnTo>
                  <a:lnTo>
                    <a:pt x="306" y="671"/>
                  </a:lnTo>
                  <a:lnTo>
                    <a:pt x="319" y="679"/>
                  </a:lnTo>
                  <a:lnTo>
                    <a:pt x="333" y="684"/>
                  </a:lnTo>
                  <a:lnTo>
                    <a:pt x="349" y="689"/>
                  </a:lnTo>
                  <a:lnTo>
                    <a:pt x="365" y="693"/>
                  </a:lnTo>
                  <a:lnTo>
                    <a:pt x="384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22" y="695"/>
                  </a:lnTo>
                  <a:lnTo>
                    <a:pt x="441" y="693"/>
                  </a:lnTo>
                  <a:lnTo>
                    <a:pt x="457" y="690"/>
                  </a:lnTo>
                  <a:lnTo>
                    <a:pt x="473" y="685"/>
                  </a:lnTo>
                  <a:lnTo>
                    <a:pt x="486" y="680"/>
                  </a:lnTo>
                  <a:lnTo>
                    <a:pt x="499" y="672"/>
                  </a:lnTo>
                  <a:lnTo>
                    <a:pt x="509" y="664"/>
                  </a:lnTo>
                  <a:lnTo>
                    <a:pt x="518" y="655"/>
                  </a:lnTo>
                  <a:lnTo>
                    <a:pt x="518" y="655"/>
                  </a:lnTo>
                  <a:lnTo>
                    <a:pt x="526" y="644"/>
                  </a:lnTo>
                  <a:lnTo>
                    <a:pt x="534" y="631"/>
                  </a:lnTo>
                  <a:lnTo>
                    <a:pt x="539" y="616"/>
                  </a:lnTo>
                  <a:lnTo>
                    <a:pt x="544" y="599"/>
                  </a:lnTo>
                  <a:lnTo>
                    <a:pt x="548" y="580"/>
                  </a:lnTo>
                  <a:lnTo>
                    <a:pt x="551" y="561"/>
                  </a:lnTo>
                  <a:lnTo>
                    <a:pt x="552" y="538"/>
                  </a:lnTo>
                  <a:lnTo>
                    <a:pt x="553" y="514"/>
                  </a:lnTo>
                  <a:lnTo>
                    <a:pt x="553" y="99"/>
                  </a:lnTo>
                  <a:lnTo>
                    <a:pt x="476" y="74"/>
                  </a:lnTo>
                  <a:lnTo>
                    <a:pt x="476" y="0"/>
                  </a:lnTo>
                  <a:lnTo>
                    <a:pt x="774" y="0"/>
                  </a:lnTo>
                  <a:lnTo>
                    <a:pt x="774" y="74"/>
                  </a:lnTo>
                  <a:lnTo>
                    <a:pt x="696" y="99"/>
                  </a:lnTo>
                  <a:lnTo>
                    <a:pt x="696" y="494"/>
                  </a:lnTo>
                  <a:lnTo>
                    <a:pt x="696" y="494"/>
                  </a:lnTo>
                  <a:lnTo>
                    <a:pt x="696" y="537"/>
                  </a:lnTo>
                  <a:lnTo>
                    <a:pt x="693" y="574"/>
                  </a:lnTo>
                  <a:lnTo>
                    <a:pt x="691" y="605"/>
                  </a:lnTo>
                  <a:lnTo>
                    <a:pt x="687" y="628"/>
                  </a:lnTo>
                  <a:lnTo>
                    <a:pt x="687" y="628"/>
                  </a:lnTo>
                  <a:lnTo>
                    <a:pt x="680" y="649"/>
                  </a:lnTo>
                  <a:lnTo>
                    <a:pt x="673" y="668"/>
                  </a:lnTo>
                  <a:lnTo>
                    <a:pt x="664" y="685"/>
                  </a:lnTo>
                  <a:lnTo>
                    <a:pt x="652" y="701"/>
                  </a:lnTo>
                  <a:lnTo>
                    <a:pt x="652" y="701"/>
                  </a:lnTo>
                  <a:lnTo>
                    <a:pt x="642" y="712"/>
                  </a:lnTo>
                  <a:lnTo>
                    <a:pt x="630" y="724"/>
                  </a:lnTo>
                  <a:lnTo>
                    <a:pt x="618" y="734"/>
                  </a:lnTo>
                  <a:lnTo>
                    <a:pt x="605" y="745"/>
                  </a:lnTo>
                  <a:lnTo>
                    <a:pt x="591" y="754"/>
                  </a:lnTo>
                  <a:lnTo>
                    <a:pt x="577" y="762"/>
                  </a:lnTo>
                  <a:lnTo>
                    <a:pt x="561" y="769"/>
                  </a:lnTo>
                  <a:lnTo>
                    <a:pt x="546" y="776"/>
                  </a:lnTo>
                  <a:lnTo>
                    <a:pt x="546" y="776"/>
                  </a:lnTo>
                  <a:lnTo>
                    <a:pt x="529" y="782"/>
                  </a:lnTo>
                  <a:lnTo>
                    <a:pt x="511" y="787"/>
                  </a:lnTo>
                  <a:lnTo>
                    <a:pt x="491" y="791"/>
                  </a:lnTo>
                  <a:lnTo>
                    <a:pt x="472" y="795"/>
                  </a:lnTo>
                  <a:lnTo>
                    <a:pt x="452" y="798"/>
                  </a:lnTo>
                  <a:lnTo>
                    <a:pt x="432" y="800"/>
                  </a:lnTo>
                  <a:lnTo>
                    <a:pt x="409" y="802"/>
                  </a:lnTo>
                  <a:lnTo>
                    <a:pt x="386" y="802"/>
                  </a:lnTo>
                  <a:lnTo>
                    <a:pt x="386" y="802"/>
                  </a:lnTo>
                  <a:lnTo>
                    <a:pt x="346" y="800"/>
                  </a:lnTo>
                  <a:lnTo>
                    <a:pt x="308" y="798"/>
                  </a:lnTo>
                  <a:lnTo>
                    <a:pt x="275" y="793"/>
                  </a:lnTo>
                  <a:lnTo>
                    <a:pt x="243" y="785"/>
                  </a:lnTo>
                  <a:lnTo>
                    <a:pt x="215" y="776"/>
                  </a:lnTo>
                  <a:lnTo>
                    <a:pt x="202" y="771"/>
                  </a:lnTo>
                  <a:lnTo>
                    <a:pt x="190" y="764"/>
                  </a:lnTo>
                  <a:lnTo>
                    <a:pt x="179" y="758"/>
                  </a:lnTo>
                  <a:lnTo>
                    <a:pt x="167" y="751"/>
                  </a:lnTo>
                  <a:lnTo>
                    <a:pt x="158" y="743"/>
                  </a:lnTo>
                  <a:lnTo>
                    <a:pt x="148" y="736"/>
                  </a:lnTo>
                  <a:lnTo>
                    <a:pt x="148" y="736"/>
                  </a:lnTo>
                  <a:lnTo>
                    <a:pt x="140" y="727"/>
                  </a:lnTo>
                  <a:lnTo>
                    <a:pt x="132" y="717"/>
                  </a:lnTo>
                  <a:lnTo>
                    <a:pt x="124" y="707"/>
                  </a:lnTo>
                  <a:lnTo>
                    <a:pt x="116" y="697"/>
                  </a:lnTo>
                  <a:lnTo>
                    <a:pt x="111" y="685"/>
                  </a:lnTo>
                  <a:lnTo>
                    <a:pt x="105" y="673"/>
                  </a:lnTo>
                  <a:lnTo>
                    <a:pt x="94" y="646"/>
                  </a:lnTo>
                  <a:lnTo>
                    <a:pt x="87" y="616"/>
                  </a:lnTo>
                  <a:lnTo>
                    <a:pt x="81" y="584"/>
                  </a:lnTo>
                  <a:lnTo>
                    <a:pt x="77" y="549"/>
                  </a:lnTo>
                  <a:lnTo>
                    <a:pt x="77" y="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  <a:lnTo>
                    <a:pt x="575" y="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423" y="1252"/>
              <a:ext cx="192" cy="262"/>
            </a:xfrm>
            <a:custGeom>
              <a:rect b="b" l="l" r="r" t="t"/>
              <a:pathLst>
                <a:path extrusionOk="0" h="786" w="575">
                  <a:moveTo>
                    <a:pt x="575" y="786"/>
                  </a:moveTo>
                  <a:lnTo>
                    <a:pt x="0" y="786"/>
                  </a:lnTo>
                  <a:lnTo>
                    <a:pt x="0" y="711"/>
                  </a:lnTo>
                  <a:lnTo>
                    <a:pt x="78" y="688"/>
                  </a:lnTo>
                  <a:lnTo>
                    <a:pt x="78" y="99"/>
                  </a:lnTo>
                  <a:lnTo>
                    <a:pt x="0" y="74"/>
                  </a:lnTo>
                  <a:lnTo>
                    <a:pt x="0" y="0"/>
                  </a:lnTo>
                  <a:lnTo>
                    <a:pt x="326" y="0"/>
                  </a:lnTo>
                  <a:lnTo>
                    <a:pt x="326" y="74"/>
                  </a:lnTo>
                  <a:lnTo>
                    <a:pt x="248" y="99"/>
                  </a:lnTo>
                  <a:lnTo>
                    <a:pt x="248" y="688"/>
                  </a:lnTo>
                  <a:lnTo>
                    <a:pt x="400" y="688"/>
                  </a:lnTo>
                  <a:lnTo>
                    <a:pt x="441" y="585"/>
                  </a:lnTo>
                  <a:lnTo>
                    <a:pt x="575" y="5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172" y="1255"/>
              <a:ext cx="214" cy="265"/>
            </a:xfrm>
            <a:custGeom>
              <a:rect b="b" l="l" r="r" t="t"/>
              <a:pathLst>
                <a:path extrusionOk="0" h="795" w="641">
                  <a:moveTo>
                    <a:pt x="0" y="395"/>
                  </a:moveTo>
                  <a:lnTo>
                    <a:pt x="402" y="0"/>
                  </a:lnTo>
                  <a:lnTo>
                    <a:pt x="639" y="0"/>
                  </a:lnTo>
                  <a:lnTo>
                    <a:pt x="236" y="393"/>
                  </a:lnTo>
                  <a:lnTo>
                    <a:pt x="641" y="795"/>
                  </a:lnTo>
                  <a:lnTo>
                    <a:pt x="402" y="7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529" y="1659"/>
              <a:ext cx="265" cy="213"/>
            </a:xfrm>
            <a:custGeom>
              <a:rect b="b" l="l" r="r" t="t"/>
              <a:pathLst>
                <a:path extrusionOk="0" h="639" w="795">
                  <a:moveTo>
                    <a:pt x="394" y="639"/>
                  </a:moveTo>
                  <a:lnTo>
                    <a:pt x="0" y="237"/>
                  </a:lnTo>
                  <a:lnTo>
                    <a:pt x="0" y="0"/>
                  </a:lnTo>
                  <a:lnTo>
                    <a:pt x="393" y="404"/>
                  </a:lnTo>
                  <a:lnTo>
                    <a:pt x="795" y="0"/>
                  </a:lnTo>
                  <a:lnTo>
                    <a:pt x="795" y="237"/>
                  </a:lnTo>
                  <a:lnTo>
                    <a:pt x="394" y="6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529" y="892"/>
              <a:ext cx="265" cy="213"/>
            </a:xfrm>
            <a:custGeom>
              <a:rect b="b" l="l" r="r" t="t"/>
              <a:pathLst>
                <a:path extrusionOk="0" h="638" w="795">
                  <a:moveTo>
                    <a:pt x="401" y="0"/>
                  </a:moveTo>
                  <a:lnTo>
                    <a:pt x="795" y="399"/>
                  </a:lnTo>
                  <a:lnTo>
                    <a:pt x="795" y="638"/>
                  </a:lnTo>
                  <a:lnTo>
                    <a:pt x="402" y="235"/>
                  </a:lnTo>
                  <a:lnTo>
                    <a:pt x="0" y="638"/>
                  </a:lnTo>
                  <a:lnTo>
                    <a:pt x="0" y="399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1" name="Google Shape;231;p6"/>
          <p:cNvGrpSpPr/>
          <p:nvPr/>
        </p:nvGrpSpPr>
        <p:grpSpPr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232" name="Google Shape;232;p6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943" y="1403"/>
              <a:ext cx="130" cy="117"/>
            </a:xfrm>
            <a:custGeom>
              <a:rect b="b" l="l" r="r" t="t"/>
              <a:pathLst>
                <a:path extrusionOk="0" h="117" w="130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3194" y="1021"/>
              <a:ext cx="83" cy="84"/>
            </a:xfrm>
            <a:custGeom>
              <a:rect b="b" l="l" r="r" t="t"/>
              <a:pathLst>
                <a:path extrusionOk="0" h="84" w="83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796" y="1709"/>
              <a:ext cx="43" cy="42"/>
            </a:xfrm>
            <a:custGeom>
              <a:rect b="b" l="l" r="r" t="t"/>
              <a:pathLst>
                <a:path extrusionOk="0" h="42" w="43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363" y="293"/>
              <a:ext cx="86" cy="79"/>
            </a:xfrm>
            <a:custGeom>
              <a:rect b="b" l="l" r="r" t="t"/>
              <a:pathLst>
                <a:path extrusionOk="0" h="79" w="86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771" y="366"/>
              <a:ext cx="66" cy="62"/>
            </a:xfrm>
            <a:custGeom>
              <a:rect b="b" l="l" r="r" t="t"/>
              <a:pathLst>
                <a:path extrusionOk="0" h="84" w="90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585" y="539"/>
              <a:ext cx="41" cy="41"/>
            </a:xfrm>
            <a:custGeom>
              <a:rect b="b" l="l" r="r" t="t"/>
              <a:pathLst>
                <a:path extrusionOk="0" h="41" w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566" y="886"/>
              <a:ext cx="58" cy="59"/>
            </a:xfrm>
            <a:custGeom>
              <a:rect b="b" l="l" r="r" t="t"/>
              <a:pathLst>
                <a:path extrusionOk="0" h="59" w="58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48" y="769"/>
              <a:ext cx="53" cy="54"/>
            </a:xfrm>
            <a:custGeom>
              <a:rect b="b" l="l" r="r" t="t"/>
              <a:pathLst>
                <a:path extrusionOk="0" h="54" w="53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3034" y="648"/>
              <a:ext cx="109" cy="101"/>
            </a:xfrm>
            <a:custGeom>
              <a:rect b="b" l="l" r="r" t="t"/>
              <a:pathLst>
                <a:path extrusionOk="0" h="137" w="14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484" y="638"/>
              <a:ext cx="17" cy="16"/>
            </a:xfrm>
            <a:custGeom>
              <a:rect b="b" l="l" r="r" t="t"/>
              <a:pathLst>
                <a:path extrusionOk="0" h="16" w="17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515" y="667"/>
              <a:ext cx="8" cy="10"/>
            </a:xfrm>
            <a:custGeom>
              <a:rect b="b" l="l" r="r" t="t"/>
              <a:pathLst>
                <a:path extrusionOk="0" h="10" w="8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42" y="583"/>
              <a:ext cx="129" cy="127"/>
            </a:xfrm>
            <a:custGeom>
              <a:rect b="b" l="l" r="r" t="t"/>
              <a:pathLst>
                <a:path extrusionOk="0" h="171" w="175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777" y="983"/>
              <a:ext cx="215" cy="198"/>
            </a:xfrm>
            <a:custGeom>
              <a:rect b="b" l="l" r="r" t="t"/>
              <a:pathLst>
                <a:path extrusionOk="0" h="268" w="291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1 container">
  <p:cSld name="Full size 1 contain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286941" y="897732"/>
            <a:ext cx="8593931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ize 1 text box">
  <p:cSld name="Full size 1 text box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286479" y="897732"/>
            <a:ext cx="8593931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ainers">
  <p:cSld name="2 container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286942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2" type="body"/>
          </p:nvPr>
        </p:nvSpPr>
        <p:spPr>
          <a:xfrm>
            <a:off x="4695656" y="897731"/>
            <a:ext cx="4184754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text boxes">
  <p:cSld name="2 text boxe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None/>
              <a:defRPr/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286916" y="897732"/>
            <a:ext cx="4185047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0"/>
          <p:cNvSpPr txBox="1"/>
          <p:nvPr>
            <p:ph idx="2" type="body"/>
          </p:nvPr>
        </p:nvSpPr>
        <p:spPr>
          <a:xfrm>
            <a:off x="4695363" y="897732"/>
            <a:ext cx="4185047" cy="3756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2pPr>
            <a:lvl3pPr indent="-342900" lvl="2" marL="13716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­"/>
              <a:defRPr/>
            </a:lvl4pPr>
            <a:lvl5pPr indent="-342900" lvl="4" marL="228600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8" y="1588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  <a:defRPr b="1" i="0" sz="2300" u="none" cap="none" strike="noStrike">
                <a:solidFill>
                  <a:srgbClr val="EB571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2100"/>
              <a:buFont typeface="Noto Sans Symbols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800"/>
              <a:buFont typeface="Arial"/>
              <a:buChar char="­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500"/>
              <a:buFont typeface="Noto Sans Symbols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24447D"/>
              </a:buClr>
              <a:buSzPts val="1400"/>
              <a:buFont typeface="Arial"/>
              <a:buChar char="­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rgbClr val="EB571C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www.luxoft.com</a:t>
            </a:r>
            <a:endParaRPr/>
          </a:p>
        </p:txBody>
      </p:sp>
      <p:pic>
        <p:nvPicPr>
          <p:cNvPr descr="luxoft-logo.emf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83125" y="4828551"/>
            <a:ext cx="413882" cy="2145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8588182" y="5087682"/>
            <a:ext cx="555818" cy="57421"/>
          </a:xfrm>
          <a:custGeom>
            <a:rect b="b" l="l" r="r" t="t"/>
            <a:pathLst>
              <a:path extrusionOk="0" h="57421" w="555818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724524" y="5087682"/>
            <a:ext cx="2863659" cy="58443"/>
          </a:xfrm>
          <a:custGeom>
            <a:rect b="b" l="l" r="r" t="t"/>
            <a:pathLst>
              <a:path extrusionOk="0" h="58443" w="2863659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br.com/company/audiomania/blog/42110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581926" y="3885344"/>
            <a:ext cx="3644336" cy="6306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200"/>
              <a:t>December, 2018</a:t>
            </a:r>
            <a:endParaRPr/>
          </a:p>
        </p:txBody>
      </p:sp>
      <p:sp>
        <p:nvSpPr>
          <p:cNvPr id="361" name="Google Shape;361;p25"/>
          <p:cNvSpPr txBox="1"/>
          <p:nvPr>
            <p:ph idx="2" type="body"/>
          </p:nvPr>
        </p:nvSpPr>
        <p:spPr>
          <a:xfrm>
            <a:off x="581926" y="2607558"/>
            <a:ext cx="3644336" cy="38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BLOCKCHAIN SOLUTIONS FOR BUSINESS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/>
              <a:t>HACKATHON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210949" y="2383200"/>
            <a:ext cx="652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https://habr.com/company/audiomania/blog/421105/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https://www.ifpi.org/downloads/GMR2018.pdf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822150" y="198525"/>
            <a:ext cx="765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SONED</a:t>
            </a:r>
            <a:r>
              <a:rPr lang="en-US">
                <a:solidFill>
                  <a:schemeClr val="dk1"/>
                </a:solidFill>
              </a:rPr>
              <a:t> -</a:t>
            </a:r>
            <a:r>
              <a:rPr b="1" lang="en-US" sz="23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tоkenized solution for music streaming platforms</a:t>
            </a:r>
            <a:endParaRPr b="1" sz="23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B2B решение для музыкальных стриминговых компаний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822150" y="198525"/>
            <a:ext cx="765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76450"/>
            <a:ext cx="3769901" cy="41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300" y="449175"/>
            <a:ext cx="4688300" cy="35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205442" y="446159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-US">
                <a:solidFill>
                  <a:srgbClr val="0000FF"/>
                </a:solidFill>
              </a:rPr>
              <a:t>bit.ly/blockkiev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67565" cy="4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975" y="311850"/>
            <a:ext cx="4765101" cy="1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/>
          <p:nvPr/>
        </p:nvSpPr>
        <p:spPr>
          <a:xfrm>
            <a:off x="286925" y="699822"/>
            <a:ext cx="7935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Why is it valuable?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Отвязываем артиста от лейбла и даем ему большую свободу для продвижения своих треков на других площадках. У него остается больше прав собственности.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Для стриминговых сервисов - мы уменьшаем издержки на транзакциях (комиссии, банковские переводы), создаем екосистему между другими стриминговыми платформами (NODES) и даем возможность напрямую взаимодействовать и продвигать исполенителей.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29"/>
          <p:cNvSpPr txBox="1"/>
          <p:nvPr>
            <p:ph type="title"/>
          </p:nvPr>
        </p:nvSpPr>
        <p:spPr>
          <a:xfrm>
            <a:off x="286925" y="98245"/>
            <a:ext cx="85935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OUR BIG IDEA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286917" y="273844"/>
            <a:ext cx="8593500" cy="37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SONED</a:t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206725" y="960450"/>
            <a:ext cx="3583200" cy="26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1664375" y="1100900"/>
            <a:ext cx="792000" cy="3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>
            <a:off x="2656975" y="1381625"/>
            <a:ext cx="7920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/>
          <p:nvPr/>
        </p:nvSpPr>
        <p:spPr>
          <a:xfrm>
            <a:off x="340975" y="1748550"/>
            <a:ext cx="792000" cy="67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1363600" y="3051900"/>
            <a:ext cx="1223100" cy="37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1293400" y="2095425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1423775" y="2199150"/>
            <a:ext cx="1905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Streaming platforms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Spotify, Pandora,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Soundcloud, Tidal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2656975" y="1528925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1729550" y="1118500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501400" y="1845713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1567225" y="3051900"/>
            <a:ext cx="86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6200350" y="1281425"/>
            <a:ext cx="1955100" cy="7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485050" y="1455725"/>
            <a:ext cx="1385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Исполнитель</a:t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4080725" y="3507200"/>
            <a:ext cx="2316000" cy="8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Sony, Warner, Universal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4892775" y="3554625"/>
            <a:ext cx="862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Лейблы</a:t>
            </a:r>
            <a:endParaRPr/>
          </a:p>
        </p:txBody>
      </p:sp>
      <p:cxnSp>
        <p:nvCxnSpPr>
          <p:cNvPr id="414" name="Google Shape;414;p30"/>
          <p:cNvCxnSpPr/>
          <p:nvPr/>
        </p:nvCxnSpPr>
        <p:spPr>
          <a:xfrm>
            <a:off x="2987700" y="3166225"/>
            <a:ext cx="9324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0"/>
          <p:cNvCxnSpPr/>
          <p:nvPr/>
        </p:nvCxnSpPr>
        <p:spPr>
          <a:xfrm rot="10800000">
            <a:off x="2526750" y="3301575"/>
            <a:ext cx="13434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0"/>
          <p:cNvCxnSpPr/>
          <p:nvPr/>
        </p:nvCxnSpPr>
        <p:spPr>
          <a:xfrm flipH="1" rot="10800000">
            <a:off x="6176200" y="2153675"/>
            <a:ext cx="451200" cy="11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0"/>
          <p:cNvCxnSpPr/>
          <p:nvPr/>
        </p:nvCxnSpPr>
        <p:spPr>
          <a:xfrm flipH="1">
            <a:off x="6727650" y="2233875"/>
            <a:ext cx="832200" cy="17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0"/>
          <p:cNvCxnSpPr/>
          <p:nvPr/>
        </p:nvCxnSpPr>
        <p:spPr>
          <a:xfrm>
            <a:off x="3850038" y="1380663"/>
            <a:ext cx="21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0"/>
          <p:cNvCxnSpPr/>
          <p:nvPr/>
        </p:nvCxnSpPr>
        <p:spPr>
          <a:xfrm flipH="1">
            <a:off x="3870138" y="1845725"/>
            <a:ext cx="210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0"/>
          <p:cNvSpPr txBox="1"/>
          <p:nvPr/>
        </p:nvSpPr>
        <p:spPr>
          <a:xfrm>
            <a:off x="3398800" y="505979"/>
            <a:ext cx="32286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  не требует эксклюзивных прав на музыку. Прямые контракты. </a:t>
            </a:r>
            <a:r>
              <a:rPr lang="en-US">
                <a:solidFill>
                  <a:schemeClr val="dk1"/>
                </a:solidFill>
              </a:rPr>
              <a:t>Лицензирование, продвижение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7168950" y="2903550"/>
            <a:ext cx="22581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50/50 - звезда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Владение 80/20 - начинающий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6336625" y="8547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2326100" y="388820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Spotify - 48%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Лейбл - 52%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>
            <a:off x="3620425" y="1478825"/>
            <a:ext cx="250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50-50% оплата в токенах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1082850" y="1451800"/>
            <a:ext cx="2436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ERC-20 tokens,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Privacy blockchain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4331250" y="1805700"/>
            <a:ext cx="1804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Smart Contract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на треки, доверие и прозрачность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7168825" y="3797975"/>
            <a:ext cx="15843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30"/>
          <p:cNvCxnSpPr/>
          <p:nvPr/>
        </p:nvCxnSpPr>
        <p:spPr>
          <a:xfrm>
            <a:off x="1473875" y="221380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0"/>
          <p:cNvCxnSpPr/>
          <p:nvPr/>
        </p:nvCxnSpPr>
        <p:spPr>
          <a:xfrm>
            <a:off x="1463850" y="2223825"/>
            <a:ext cx="4020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0"/>
          <p:cNvCxnSpPr/>
          <p:nvPr/>
        </p:nvCxnSpPr>
        <p:spPr>
          <a:xfrm flipH="1" rot="10800000">
            <a:off x="1534025" y="2965725"/>
            <a:ext cx="17445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0"/>
          <p:cNvCxnSpPr/>
          <p:nvPr/>
        </p:nvCxnSpPr>
        <p:spPr>
          <a:xfrm flipH="1">
            <a:off x="3228425" y="2243900"/>
            <a:ext cx="20100" cy="7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0"/>
          <p:cNvCxnSpPr/>
          <p:nvPr/>
        </p:nvCxnSpPr>
        <p:spPr>
          <a:xfrm>
            <a:off x="1143000" y="2233875"/>
            <a:ext cx="300900" cy="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0"/>
          <p:cNvCxnSpPr>
            <a:endCxn id="402" idx="0"/>
          </p:cNvCxnSpPr>
          <p:nvPr/>
        </p:nvCxnSpPr>
        <p:spPr>
          <a:xfrm flipH="1">
            <a:off x="736975" y="1261350"/>
            <a:ext cx="8673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0"/>
          <p:cNvCxnSpPr/>
          <p:nvPr/>
        </p:nvCxnSpPr>
        <p:spPr>
          <a:xfrm>
            <a:off x="2516600" y="1371600"/>
            <a:ext cx="1806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0"/>
          <p:cNvCxnSpPr/>
          <p:nvPr/>
        </p:nvCxnSpPr>
        <p:spPr>
          <a:xfrm flipH="1">
            <a:off x="2827325" y="2053400"/>
            <a:ext cx="402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0"/>
          <p:cNvCxnSpPr>
            <a:endCxn id="403" idx="6"/>
          </p:cNvCxnSpPr>
          <p:nvPr/>
        </p:nvCxnSpPr>
        <p:spPr>
          <a:xfrm flipH="1">
            <a:off x="2586700" y="2995950"/>
            <a:ext cx="2307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>
            <a:stCxn id="402" idx="4"/>
            <a:endCxn id="403" idx="2"/>
          </p:cNvCxnSpPr>
          <p:nvPr/>
        </p:nvCxnSpPr>
        <p:spPr>
          <a:xfrm>
            <a:off x="736975" y="2420250"/>
            <a:ext cx="6267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0"/>
          <p:cNvCxnSpPr/>
          <p:nvPr/>
        </p:nvCxnSpPr>
        <p:spPr>
          <a:xfrm flipH="1">
            <a:off x="2429500" y="2985825"/>
            <a:ext cx="1272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0"/>
          <p:cNvCxnSpPr/>
          <p:nvPr/>
        </p:nvCxnSpPr>
        <p:spPr>
          <a:xfrm>
            <a:off x="2135600" y="1381625"/>
            <a:ext cx="962400" cy="9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0"/>
          <p:cNvSpPr txBox="1"/>
          <p:nvPr/>
        </p:nvSpPr>
        <p:spPr>
          <a:xfrm>
            <a:off x="451175" y="37879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4251150" y="2765250"/>
            <a:ext cx="5775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 txBox="1"/>
          <p:nvPr/>
        </p:nvSpPr>
        <p:spPr>
          <a:xfrm>
            <a:off x="6858000" y="3877175"/>
            <a:ext cx="2105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Контроль на владение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правами собственности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OUR TARGET AUDIENCE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-164258" y="590661"/>
            <a:ext cx="7935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Музыкальные стриминговые компании и артисты.</a:t>
            </a: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/>
          <p:nvPr/>
        </p:nvSpPr>
        <p:spPr>
          <a:xfrm>
            <a:off x="286917" y="650811"/>
            <a:ext cx="7935503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Обслуживание нод сервисов для </a:t>
            </a: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Staking и комиссия 1% от сгенерированного общего дохода (Транзакции, комиссия за переводы). </a:t>
            </a:r>
            <a:endParaRPr sz="1800">
              <a:solidFill>
                <a:srgbClr val="00206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Our service will be integrated with </a:t>
            </a:r>
            <a:endParaRPr/>
          </a:p>
        </p:txBody>
      </p:sp>
      <p:sp>
        <p:nvSpPr>
          <p:cNvPr id="456" name="Google Shape;456;p32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THAT’S HOW WE MAKE MONEY</a:t>
            </a:r>
            <a:endParaRPr/>
          </a:p>
        </p:txBody>
      </p:sp>
      <p:pic>
        <p:nvPicPr>
          <p:cNvPr id="457" name="Google Shape;4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775" y="2364601"/>
            <a:ext cx="5131475" cy="1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/>
          <p:nvPr/>
        </p:nvSpPr>
        <p:spPr>
          <a:xfrm>
            <a:off x="286925" y="599575"/>
            <a:ext cx="79356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Our solution will provide better security and transparency than other services like </a:t>
            </a:r>
            <a:r>
              <a:rPr lang="en-US" sz="1800">
                <a:solidFill>
                  <a:srgbClr val="002060"/>
                </a:solidFill>
                <a:latin typeface="Open Sans"/>
                <a:ea typeface="Open Sans"/>
                <a:cs typeface="Open Sans"/>
                <a:sym typeface="Open Sans"/>
              </a:rPr>
              <a:t>Stem.is, </a:t>
            </a:r>
            <a:endParaRPr/>
          </a:p>
        </p:txBody>
      </p:sp>
      <p:sp>
        <p:nvSpPr>
          <p:cNvPr id="464" name="Google Shape;464;p33"/>
          <p:cNvSpPr txBox="1"/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71C"/>
              </a:buClr>
              <a:buSzPts val="2300"/>
              <a:buFont typeface="Open Sans"/>
              <a:buNone/>
            </a:pPr>
            <a:r>
              <a:rPr lang="en-US"/>
              <a:t>COMPETITORS</a:t>
            </a:r>
            <a:endParaRPr/>
          </a:p>
        </p:txBody>
      </p:sp>
      <p:pic>
        <p:nvPicPr>
          <p:cNvPr id="465" name="Google Shape;4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0" y="1371600"/>
            <a:ext cx="3166300" cy="36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presentation">
  <a:themeElements>
    <a:clrScheme name="Luxoft 3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