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797675" cy="9928225"/>
  <p:embeddedFontLst>
    <p:embeddedFont>
      <p:font typeface="Arial Black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ArialBlack-regular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9" name="Google Shape;4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418662ea_6_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418662ea_6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46418662ea_6_0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418662ea_4_189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418662ea_4_18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46418662ea_4_189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6418662ea_4_158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6418662ea_4_15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46418662ea_4_158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6418662ea_4_198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6418662ea_4_19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6418662ea_4_198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6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1">
  <p:cSld name="4_Title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2"/>
          <p:cNvGrpSpPr/>
          <p:nvPr/>
        </p:nvGrpSpPr>
        <p:grpSpPr>
          <a:xfrm>
            <a:off x="8176861" y="4339892"/>
            <a:ext cx="438164" cy="423513"/>
            <a:chOff x="2074" y="843"/>
            <a:chExt cx="1615" cy="1561"/>
          </a:xfrm>
        </p:grpSpPr>
        <p:sp>
          <p:nvSpPr>
            <p:cNvPr id="22" name="Google Shape;22;p2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87" w="646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97" w="5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200" w="16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200" w="176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201" w="126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35" w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9" w="14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428" w="303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432" w="399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432" w="295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432" w="343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82133" y="4338904"/>
            <a:ext cx="2083131" cy="424502"/>
            <a:chOff x="235" y="1993"/>
            <a:chExt cx="5290" cy="1078"/>
          </a:xfrm>
        </p:grpSpPr>
        <p:sp>
          <p:nvSpPr>
            <p:cNvPr id="35" name="Google Shape;35;p2"/>
            <p:cNvSpPr/>
            <p:nvPr/>
          </p:nvSpPr>
          <p:spPr>
            <a:xfrm>
              <a:off x="869" y="2262"/>
              <a:ext cx="167" cy="241"/>
            </a:xfrm>
            <a:custGeom>
              <a:rect b="b" l="l" r="r" t="t"/>
              <a:pathLst>
                <a:path extrusionOk="0" h="101" w="71">
                  <a:moveTo>
                    <a:pt x="54" y="47"/>
                  </a:moveTo>
                  <a:cubicBezTo>
                    <a:pt x="66" y="50"/>
                    <a:pt x="71" y="63"/>
                    <a:pt x="71" y="69"/>
                  </a:cubicBezTo>
                  <a:cubicBezTo>
                    <a:pt x="71" y="92"/>
                    <a:pt x="53" y="101"/>
                    <a:pt x="3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1" y="0"/>
                    <a:pt x="64" y="8"/>
                    <a:pt x="66" y="23"/>
                  </a:cubicBezTo>
                  <a:cubicBezTo>
                    <a:pt x="68" y="33"/>
                    <a:pt x="64" y="43"/>
                    <a:pt x="54" y="47"/>
                  </a:cubicBezTo>
                  <a:close/>
                  <a:moveTo>
                    <a:pt x="34" y="39"/>
                  </a:moveTo>
                  <a:cubicBezTo>
                    <a:pt x="46" y="39"/>
                    <a:pt x="46" y="22"/>
                    <a:pt x="3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34" y="39"/>
                  </a:lnTo>
                  <a:close/>
                  <a:moveTo>
                    <a:pt x="24" y="57"/>
                  </a:moveTo>
                  <a:cubicBezTo>
                    <a:pt x="24" y="78"/>
                    <a:pt x="24" y="78"/>
                    <a:pt x="2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50" y="78"/>
                    <a:pt x="50" y="57"/>
                    <a:pt x="34" y="57"/>
                  </a:cubicBezTo>
                  <a:lnTo>
                    <a:pt x="2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60" y="2262"/>
              <a:ext cx="185" cy="241"/>
            </a:xfrm>
            <a:custGeom>
              <a:rect b="b" l="l" r="r" t="t"/>
              <a:pathLst>
                <a:path extrusionOk="0" h="101" w="78">
                  <a:moveTo>
                    <a:pt x="78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0" y="0"/>
                    <a:pt x="62" y="5"/>
                    <a:pt x="68" y="15"/>
                  </a:cubicBezTo>
                  <a:cubicBezTo>
                    <a:pt x="72" y="21"/>
                    <a:pt x="73" y="27"/>
                    <a:pt x="73" y="33"/>
                  </a:cubicBezTo>
                  <a:cubicBezTo>
                    <a:pt x="73" y="45"/>
                    <a:pt x="66" y="57"/>
                    <a:pt x="53" y="61"/>
                  </a:cubicBezTo>
                  <a:lnTo>
                    <a:pt x="78" y="101"/>
                  </a:lnTo>
                  <a:close/>
                  <a:moveTo>
                    <a:pt x="36" y="44"/>
                  </a:moveTo>
                  <a:cubicBezTo>
                    <a:pt x="44" y="44"/>
                    <a:pt x="48" y="39"/>
                    <a:pt x="48" y="33"/>
                  </a:cubicBezTo>
                  <a:cubicBezTo>
                    <a:pt x="48" y="27"/>
                    <a:pt x="44" y="22"/>
                    <a:pt x="36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44"/>
                    <a:pt x="25" y="44"/>
                    <a:pt x="25" y="44"/>
                  </a:cubicBezTo>
                  <a:lnTo>
                    <a:pt x="36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1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51" y="2257"/>
              <a:ext cx="241" cy="248"/>
            </a:xfrm>
            <a:custGeom>
              <a:rect b="b" l="l" r="r" t="t"/>
              <a:pathLst>
                <a:path extrusionOk="0" h="104" w="102">
                  <a:moveTo>
                    <a:pt x="95" y="22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60" y="13"/>
                    <a:pt x="26" y="22"/>
                    <a:pt x="26" y="53"/>
                  </a:cubicBezTo>
                  <a:cubicBezTo>
                    <a:pt x="26" y="66"/>
                    <a:pt x="35" y="82"/>
                    <a:pt x="52" y="82"/>
                  </a:cubicBezTo>
                  <a:cubicBezTo>
                    <a:pt x="62" y="82"/>
                    <a:pt x="75" y="79"/>
                    <a:pt x="7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50"/>
                    <a:pt x="102" y="51"/>
                    <a:pt x="102" y="52"/>
                  </a:cubicBezTo>
                  <a:cubicBezTo>
                    <a:pt x="102" y="86"/>
                    <a:pt x="82" y="104"/>
                    <a:pt x="52" y="104"/>
                  </a:cubicBezTo>
                  <a:cubicBezTo>
                    <a:pt x="18" y="104"/>
                    <a:pt x="1" y="79"/>
                    <a:pt x="0" y="53"/>
                  </a:cubicBezTo>
                  <a:cubicBezTo>
                    <a:pt x="0" y="26"/>
                    <a:pt x="18" y="0"/>
                    <a:pt x="52" y="0"/>
                  </a:cubicBezTo>
                  <a:cubicBezTo>
                    <a:pt x="69" y="0"/>
                    <a:pt x="82" y="5"/>
                    <a:pt x="9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21" y="2262"/>
              <a:ext cx="186" cy="241"/>
            </a:xfrm>
            <a:custGeom>
              <a:rect b="b" l="l" r="r" t="t"/>
              <a:pathLst>
                <a:path extrusionOk="0" h="241" w="186">
                  <a:moveTo>
                    <a:pt x="127" y="148"/>
                  </a:moveTo>
                  <a:lnTo>
                    <a:pt x="61" y="148"/>
                  </a:lnTo>
                  <a:lnTo>
                    <a:pt x="61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93"/>
                  </a:lnTo>
                  <a:lnTo>
                    <a:pt x="127" y="93"/>
                  </a:lnTo>
                  <a:lnTo>
                    <a:pt x="127" y="0"/>
                  </a:lnTo>
                  <a:lnTo>
                    <a:pt x="186" y="0"/>
                  </a:lnTo>
                  <a:lnTo>
                    <a:pt x="186" y="241"/>
                  </a:lnTo>
                  <a:lnTo>
                    <a:pt x="127" y="241"/>
                  </a:lnTo>
                  <a:lnTo>
                    <a:pt x="127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9" y="2262"/>
              <a:ext cx="172" cy="241"/>
            </a:xfrm>
            <a:custGeom>
              <a:rect b="b" l="l" r="r" t="t"/>
              <a:pathLst>
                <a:path extrusionOk="0" h="241" w="172">
                  <a:moveTo>
                    <a:pt x="172" y="0"/>
                  </a:moveTo>
                  <a:lnTo>
                    <a:pt x="172" y="53"/>
                  </a:lnTo>
                  <a:lnTo>
                    <a:pt x="116" y="53"/>
                  </a:lnTo>
                  <a:lnTo>
                    <a:pt x="116" y="241"/>
                  </a:lnTo>
                  <a:lnTo>
                    <a:pt x="54" y="241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91" y="2262"/>
              <a:ext cx="263" cy="241"/>
            </a:xfrm>
            <a:custGeom>
              <a:rect b="b" l="l" r="r" t="t"/>
              <a:pathLst>
                <a:path extrusionOk="0" h="241" w="263">
                  <a:moveTo>
                    <a:pt x="182" y="0"/>
                  </a:moveTo>
                  <a:lnTo>
                    <a:pt x="263" y="0"/>
                  </a:lnTo>
                  <a:lnTo>
                    <a:pt x="263" y="241"/>
                  </a:lnTo>
                  <a:lnTo>
                    <a:pt x="204" y="241"/>
                  </a:lnTo>
                  <a:lnTo>
                    <a:pt x="204" y="138"/>
                  </a:lnTo>
                  <a:lnTo>
                    <a:pt x="213" y="74"/>
                  </a:lnTo>
                  <a:lnTo>
                    <a:pt x="211" y="74"/>
                  </a:lnTo>
                  <a:lnTo>
                    <a:pt x="187" y="138"/>
                  </a:lnTo>
                  <a:lnTo>
                    <a:pt x="156" y="205"/>
                  </a:lnTo>
                  <a:lnTo>
                    <a:pt x="107" y="205"/>
                  </a:lnTo>
                  <a:lnTo>
                    <a:pt x="78" y="138"/>
                  </a:lnTo>
                  <a:lnTo>
                    <a:pt x="52" y="74"/>
                  </a:lnTo>
                  <a:lnTo>
                    <a:pt x="50" y="74"/>
                  </a:lnTo>
                  <a:lnTo>
                    <a:pt x="59" y="138"/>
                  </a:lnTo>
                  <a:lnTo>
                    <a:pt x="59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33" y="13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7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79" y="2262"/>
              <a:ext cx="220" cy="241"/>
            </a:xfrm>
            <a:custGeom>
              <a:rect b="b" l="l" r="r" t="t"/>
              <a:pathLst>
                <a:path extrusionOk="0" h="241" w="220">
                  <a:moveTo>
                    <a:pt x="52" y="60"/>
                  </a:moveTo>
                  <a:lnTo>
                    <a:pt x="62" y="112"/>
                  </a:lnTo>
                  <a:lnTo>
                    <a:pt x="62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44" y="131"/>
                  </a:lnTo>
                  <a:lnTo>
                    <a:pt x="166" y="188"/>
                  </a:lnTo>
                  <a:lnTo>
                    <a:pt x="168" y="188"/>
                  </a:lnTo>
                  <a:lnTo>
                    <a:pt x="159" y="129"/>
                  </a:lnTo>
                  <a:lnTo>
                    <a:pt x="159" y="0"/>
                  </a:lnTo>
                  <a:lnTo>
                    <a:pt x="220" y="0"/>
                  </a:lnTo>
                  <a:lnTo>
                    <a:pt x="220" y="241"/>
                  </a:lnTo>
                  <a:lnTo>
                    <a:pt x="135" y="241"/>
                  </a:lnTo>
                  <a:lnTo>
                    <a:pt x="73" y="110"/>
                  </a:lnTo>
                  <a:lnTo>
                    <a:pt x="55" y="57"/>
                  </a:lnTo>
                  <a:lnTo>
                    <a:pt x="52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37" y="2262"/>
              <a:ext cx="201" cy="241"/>
            </a:xfrm>
            <a:custGeom>
              <a:rect b="b" l="l" r="r" t="t"/>
              <a:pathLst>
                <a:path extrusionOk="0" h="101" w="85">
                  <a:moveTo>
                    <a:pt x="85" y="50"/>
                  </a:moveTo>
                  <a:cubicBezTo>
                    <a:pt x="85" y="75"/>
                    <a:pt x="68" y="101"/>
                    <a:pt x="3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8" y="0"/>
                    <a:pt x="85" y="25"/>
                    <a:pt x="85" y="50"/>
                  </a:cubicBezTo>
                  <a:close/>
                  <a:moveTo>
                    <a:pt x="60" y="51"/>
                  </a:moveTo>
                  <a:cubicBezTo>
                    <a:pt x="60" y="37"/>
                    <a:pt x="51" y="22"/>
                    <a:pt x="3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51" y="79"/>
                    <a:pt x="60" y="64"/>
                    <a:pt x="6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59" y="2260"/>
              <a:ext cx="170" cy="245"/>
            </a:xfrm>
            <a:custGeom>
              <a:rect b="b" l="l" r="r" t="t"/>
              <a:pathLst>
                <a:path extrusionOk="0" h="103" w="72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23" y="58"/>
                    <a:pt x="3" y="51"/>
                    <a:pt x="3" y="29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5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29"/>
                  </a:cubicBezTo>
                  <a:cubicBezTo>
                    <a:pt x="28" y="35"/>
                    <a:pt x="35" y="37"/>
                    <a:pt x="40" y="38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5" y="2560"/>
              <a:ext cx="170" cy="245"/>
            </a:xfrm>
            <a:custGeom>
              <a:rect b="b" l="l" r="r" t="t"/>
              <a:pathLst>
                <a:path extrusionOk="0" h="103" w="72">
                  <a:moveTo>
                    <a:pt x="16" y="70"/>
                  </a:moveTo>
                  <a:cubicBezTo>
                    <a:pt x="24" y="80"/>
                    <a:pt x="31" y="81"/>
                    <a:pt x="36" y="81"/>
                  </a:cubicBezTo>
                  <a:cubicBezTo>
                    <a:pt x="41" y="81"/>
                    <a:pt x="45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2" y="58"/>
                    <a:pt x="2" y="51"/>
                    <a:pt x="2" y="30"/>
                  </a:cubicBezTo>
                  <a:cubicBezTo>
                    <a:pt x="3" y="8"/>
                    <a:pt x="20" y="0"/>
                    <a:pt x="36" y="0"/>
                  </a:cubicBezTo>
                  <a:cubicBezTo>
                    <a:pt x="49" y="0"/>
                    <a:pt x="61" y="6"/>
                    <a:pt x="68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3" y="22"/>
                    <a:pt x="37" y="22"/>
                  </a:cubicBezTo>
                  <a:cubicBezTo>
                    <a:pt x="32" y="22"/>
                    <a:pt x="28" y="24"/>
                    <a:pt x="28" y="30"/>
                  </a:cubicBezTo>
                  <a:cubicBezTo>
                    <a:pt x="27" y="35"/>
                    <a:pt x="34" y="37"/>
                    <a:pt x="39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5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6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" y="2562"/>
              <a:ext cx="186" cy="240"/>
            </a:xfrm>
            <a:custGeom>
              <a:rect b="b" l="l" r="r" t="t"/>
              <a:pathLst>
                <a:path extrusionOk="0" h="240" w="186">
                  <a:moveTo>
                    <a:pt x="125" y="148"/>
                  </a:moveTo>
                  <a:lnTo>
                    <a:pt x="59" y="148"/>
                  </a:lnTo>
                  <a:lnTo>
                    <a:pt x="59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93"/>
                  </a:lnTo>
                  <a:lnTo>
                    <a:pt x="125" y="93"/>
                  </a:lnTo>
                  <a:lnTo>
                    <a:pt x="125" y="0"/>
                  </a:lnTo>
                  <a:lnTo>
                    <a:pt x="186" y="0"/>
                  </a:lnTo>
                  <a:lnTo>
                    <a:pt x="186" y="240"/>
                  </a:lnTo>
                  <a:lnTo>
                    <a:pt x="125" y="240"/>
                  </a:lnTo>
                  <a:lnTo>
                    <a:pt x="125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30" y="2562"/>
              <a:ext cx="241" cy="240"/>
            </a:xfrm>
            <a:custGeom>
              <a:rect b="b" l="l" r="r" t="t"/>
              <a:pathLst>
                <a:path extrusionOk="0" h="240" w="241">
                  <a:moveTo>
                    <a:pt x="158" y="181"/>
                  </a:moveTo>
                  <a:lnTo>
                    <a:pt x="82" y="181"/>
                  </a:lnTo>
                  <a:lnTo>
                    <a:pt x="64" y="240"/>
                  </a:lnTo>
                  <a:lnTo>
                    <a:pt x="0" y="240"/>
                  </a:lnTo>
                  <a:lnTo>
                    <a:pt x="80" y="0"/>
                  </a:lnTo>
                  <a:lnTo>
                    <a:pt x="158" y="0"/>
                  </a:lnTo>
                  <a:lnTo>
                    <a:pt x="241" y="240"/>
                  </a:lnTo>
                  <a:lnTo>
                    <a:pt x="177" y="240"/>
                  </a:lnTo>
                  <a:lnTo>
                    <a:pt x="158" y="181"/>
                  </a:lnTo>
                  <a:close/>
                  <a:moveTo>
                    <a:pt x="118" y="45"/>
                  </a:moveTo>
                  <a:lnTo>
                    <a:pt x="113" y="79"/>
                  </a:lnTo>
                  <a:lnTo>
                    <a:pt x="97" y="126"/>
                  </a:lnTo>
                  <a:lnTo>
                    <a:pt x="142" y="126"/>
                  </a:lnTo>
                  <a:lnTo>
                    <a:pt x="127" y="79"/>
                  </a:lnTo>
                  <a:lnTo>
                    <a:pt x="120" y="45"/>
                  </a:lnTo>
                  <a:lnTo>
                    <a:pt x="11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83" y="2562"/>
              <a:ext cx="184" cy="240"/>
            </a:xfrm>
            <a:custGeom>
              <a:rect b="b" l="l" r="r" t="t"/>
              <a:pathLst>
                <a:path extrusionOk="0" h="101" w="78">
                  <a:moveTo>
                    <a:pt x="78" y="101"/>
                  </a:moveTo>
                  <a:cubicBezTo>
                    <a:pt x="49" y="101"/>
                    <a:pt x="49" y="101"/>
                    <a:pt x="49" y="101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0"/>
                    <a:pt x="61" y="5"/>
                    <a:pt x="68" y="15"/>
                  </a:cubicBezTo>
                  <a:cubicBezTo>
                    <a:pt x="71" y="21"/>
                    <a:pt x="72" y="27"/>
                    <a:pt x="72" y="34"/>
                  </a:cubicBezTo>
                  <a:cubicBezTo>
                    <a:pt x="72" y="45"/>
                    <a:pt x="66" y="57"/>
                    <a:pt x="53" y="61"/>
                  </a:cubicBezTo>
                  <a:lnTo>
                    <a:pt x="78" y="101"/>
                  </a:lnTo>
                  <a:close/>
                  <a:moveTo>
                    <a:pt x="35" y="44"/>
                  </a:moveTo>
                  <a:cubicBezTo>
                    <a:pt x="43" y="44"/>
                    <a:pt x="47" y="39"/>
                    <a:pt x="47" y="33"/>
                  </a:cubicBezTo>
                  <a:cubicBezTo>
                    <a:pt x="47" y="28"/>
                    <a:pt x="43" y="22"/>
                    <a:pt x="3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44"/>
                    <a:pt x="25" y="44"/>
                    <a:pt x="25" y="44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86" y="2562"/>
              <a:ext cx="170" cy="240"/>
            </a:xfrm>
            <a:custGeom>
              <a:rect b="b" l="l" r="r" t="t"/>
              <a:pathLst>
                <a:path extrusionOk="0" h="101" w="72">
                  <a:moveTo>
                    <a:pt x="25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0" y="0"/>
                    <a:pt x="72" y="19"/>
                    <a:pt x="72" y="37"/>
                  </a:cubicBezTo>
                  <a:cubicBezTo>
                    <a:pt x="72" y="55"/>
                    <a:pt x="59" y="72"/>
                    <a:pt x="34" y="72"/>
                  </a:cubicBezTo>
                  <a:cubicBezTo>
                    <a:pt x="25" y="72"/>
                    <a:pt x="25" y="72"/>
                    <a:pt x="25" y="72"/>
                  </a:cubicBezTo>
                  <a:lnTo>
                    <a:pt x="25" y="101"/>
                  </a:lnTo>
                  <a:close/>
                  <a:moveTo>
                    <a:pt x="47" y="37"/>
                  </a:moveTo>
                  <a:cubicBezTo>
                    <a:pt x="47" y="29"/>
                    <a:pt x="43" y="22"/>
                    <a:pt x="3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3" y="52"/>
                    <a:pt x="47" y="44"/>
                    <a:pt x="47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46" y="2560"/>
              <a:ext cx="171" cy="245"/>
            </a:xfrm>
            <a:custGeom>
              <a:rect b="b" l="l" r="r" t="t"/>
              <a:pathLst>
                <a:path extrusionOk="0" h="103" w="72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3" y="58"/>
                    <a:pt x="3" y="51"/>
                    <a:pt x="3" y="30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6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30"/>
                  </a:cubicBezTo>
                  <a:cubicBezTo>
                    <a:pt x="28" y="35"/>
                    <a:pt x="35" y="37"/>
                    <a:pt x="40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5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533" y="2560"/>
              <a:ext cx="246" cy="247"/>
            </a:xfrm>
            <a:custGeom>
              <a:rect b="b" l="l" r="r" t="t"/>
              <a:pathLst>
                <a:path extrusionOk="0" h="104" w="104">
                  <a:moveTo>
                    <a:pt x="104" y="52"/>
                  </a:moveTo>
                  <a:cubicBezTo>
                    <a:pt x="104" y="83"/>
                    <a:pt x="81" y="104"/>
                    <a:pt x="52" y="104"/>
                  </a:cubicBezTo>
                  <a:cubicBezTo>
                    <a:pt x="24" y="104"/>
                    <a:pt x="0" y="83"/>
                    <a:pt x="0" y="52"/>
                  </a:cubicBezTo>
                  <a:cubicBezTo>
                    <a:pt x="0" y="20"/>
                    <a:pt x="24" y="0"/>
                    <a:pt x="52" y="0"/>
                  </a:cubicBezTo>
                  <a:cubicBezTo>
                    <a:pt x="81" y="0"/>
                    <a:pt x="104" y="20"/>
                    <a:pt x="104" y="52"/>
                  </a:cubicBezTo>
                  <a:close/>
                  <a:moveTo>
                    <a:pt x="52" y="80"/>
                  </a:moveTo>
                  <a:cubicBezTo>
                    <a:pt x="65" y="80"/>
                    <a:pt x="78" y="73"/>
                    <a:pt x="78" y="52"/>
                  </a:cubicBezTo>
                  <a:cubicBezTo>
                    <a:pt x="78" y="31"/>
                    <a:pt x="65" y="23"/>
                    <a:pt x="52" y="23"/>
                  </a:cubicBezTo>
                  <a:cubicBezTo>
                    <a:pt x="39" y="23"/>
                    <a:pt x="26" y="32"/>
                    <a:pt x="26" y="52"/>
                  </a:cubicBezTo>
                  <a:cubicBezTo>
                    <a:pt x="26" y="71"/>
                    <a:pt x="39" y="80"/>
                    <a:pt x="52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03" y="2562"/>
              <a:ext cx="139" cy="240"/>
            </a:xfrm>
            <a:custGeom>
              <a:rect b="b" l="l" r="r" t="t"/>
              <a:pathLst>
                <a:path extrusionOk="0" h="240" w="139">
                  <a:moveTo>
                    <a:pt x="13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86"/>
                  </a:lnTo>
                  <a:lnTo>
                    <a:pt x="139" y="186"/>
                  </a:lnTo>
                  <a:lnTo>
                    <a:pt x="139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64" y="2562"/>
              <a:ext cx="182" cy="243"/>
            </a:xfrm>
            <a:custGeom>
              <a:rect b="b" l="l" r="r" t="t"/>
              <a:pathLst>
                <a:path extrusionOk="0" h="102" w="77">
                  <a:moveTo>
                    <a:pt x="26" y="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76"/>
                    <a:pt x="32" y="80"/>
                    <a:pt x="38" y="80"/>
                  </a:cubicBezTo>
                  <a:cubicBezTo>
                    <a:pt x="45" y="80"/>
                    <a:pt x="51" y="76"/>
                    <a:pt x="51" y="6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91"/>
                    <a:pt x="57" y="102"/>
                    <a:pt x="38" y="102"/>
                  </a:cubicBezTo>
                  <a:cubicBezTo>
                    <a:pt x="19" y="102"/>
                    <a:pt x="0" y="91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60" y="2562"/>
              <a:ext cx="172" cy="240"/>
            </a:xfrm>
            <a:custGeom>
              <a:rect b="b" l="l" r="r" t="t"/>
              <a:pathLst>
                <a:path extrusionOk="0" h="240" w="172">
                  <a:moveTo>
                    <a:pt x="172" y="0"/>
                  </a:moveTo>
                  <a:lnTo>
                    <a:pt x="172" y="52"/>
                  </a:lnTo>
                  <a:lnTo>
                    <a:pt x="116" y="52"/>
                  </a:lnTo>
                  <a:lnTo>
                    <a:pt x="116" y="240"/>
                  </a:lnTo>
                  <a:lnTo>
                    <a:pt x="57" y="240"/>
                  </a:lnTo>
                  <a:lnTo>
                    <a:pt x="57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49" y="2562"/>
              <a:ext cx="6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39" y="2560"/>
              <a:ext cx="248" cy="247"/>
            </a:xfrm>
            <a:custGeom>
              <a:rect b="b" l="l" r="r" t="t"/>
              <a:pathLst>
                <a:path extrusionOk="0" h="104" w="105">
                  <a:moveTo>
                    <a:pt x="105" y="52"/>
                  </a:moveTo>
                  <a:cubicBezTo>
                    <a:pt x="105" y="83"/>
                    <a:pt x="81" y="104"/>
                    <a:pt x="53" y="104"/>
                  </a:cubicBezTo>
                  <a:cubicBezTo>
                    <a:pt x="24" y="104"/>
                    <a:pt x="0" y="83"/>
                    <a:pt x="0" y="52"/>
                  </a:cubicBezTo>
                  <a:cubicBezTo>
                    <a:pt x="0" y="20"/>
                    <a:pt x="24" y="0"/>
                    <a:pt x="53" y="0"/>
                  </a:cubicBezTo>
                  <a:cubicBezTo>
                    <a:pt x="81" y="0"/>
                    <a:pt x="105" y="20"/>
                    <a:pt x="105" y="52"/>
                  </a:cubicBezTo>
                  <a:close/>
                  <a:moveTo>
                    <a:pt x="53" y="80"/>
                  </a:moveTo>
                  <a:cubicBezTo>
                    <a:pt x="65" y="80"/>
                    <a:pt x="79" y="73"/>
                    <a:pt x="79" y="52"/>
                  </a:cubicBezTo>
                  <a:cubicBezTo>
                    <a:pt x="79" y="31"/>
                    <a:pt x="65" y="23"/>
                    <a:pt x="52" y="23"/>
                  </a:cubicBezTo>
                  <a:cubicBezTo>
                    <a:pt x="39" y="23"/>
                    <a:pt x="26" y="32"/>
                    <a:pt x="26" y="52"/>
                  </a:cubicBezTo>
                  <a:cubicBezTo>
                    <a:pt x="26" y="71"/>
                    <a:pt x="40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13" y="2562"/>
              <a:ext cx="218" cy="240"/>
            </a:xfrm>
            <a:custGeom>
              <a:rect b="b" l="l" r="r" t="t"/>
              <a:pathLst>
                <a:path extrusionOk="0" h="240" w="218">
                  <a:moveTo>
                    <a:pt x="50" y="60"/>
                  </a:moveTo>
                  <a:lnTo>
                    <a:pt x="59" y="112"/>
                  </a:lnTo>
                  <a:lnTo>
                    <a:pt x="59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42" y="131"/>
                  </a:lnTo>
                  <a:lnTo>
                    <a:pt x="163" y="188"/>
                  </a:lnTo>
                  <a:lnTo>
                    <a:pt x="166" y="188"/>
                  </a:lnTo>
                  <a:lnTo>
                    <a:pt x="159" y="129"/>
                  </a:lnTo>
                  <a:lnTo>
                    <a:pt x="159" y="0"/>
                  </a:lnTo>
                  <a:lnTo>
                    <a:pt x="218" y="0"/>
                  </a:lnTo>
                  <a:lnTo>
                    <a:pt x="218" y="240"/>
                  </a:lnTo>
                  <a:lnTo>
                    <a:pt x="133" y="240"/>
                  </a:lnTo>
                  <a:lnTo>
                    <a:pt x="71" y="110"/>
                  </a:lnTo>
                  <a:lnTo>
                    <a:pt x="52" y="57"/>
                  </a:lnTo>
                  <a:lnTo>
                    <a:pt x="5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9" y="2560"/>
              <a:ext cx="170" cy="245"/>
            </a:xfrm>
            <a:custGeom>
              <a:rect b="b" l="l" r="r" t="t"/>
              <a:pathLst>
                <a:path extrusionOk="0" h="103" w="72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3" y="58"/>
                    <a:pt x="3" y="51"/>
                    <a:pt x="3" y="30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6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30"/>
                  </a:cubicBezTo>
                  <a:cubicBezTo>
                    <a:pt x="28" y="35"/>
                    <a:pt x="35" y="37"/>
                    <a:pt x="40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79" y="1993"/>
              <a:ext cx="73" cy="269"/>
            </a:xfrm>
            <a:prstGeom prst="rect">
              <a:avLst/>
            </a:prstGeom>
            <a:solidFill>
              <a:srgbClr val="043B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79" y="2262"/>
              <a:ext cx="74" cy="269"/>
            </a:xfrm>
            <a:prstGeom prst="rect">
              <a:avLst/>
            </a:prstGeom>
            <a:solidFill>
              <a:srgbClr val="C019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79" y="2531"/>
              <a:ext cx="73" cy="271"/>
            </a:xfrm>
            <a:prstGeom prst="rect">
              <a:avLst/>
            </a:prstGeom>
            <a:solidFill>
              <a:srgbClr val="E35A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79" y="2802"/>
              <a:ext cx="73" cy="269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11" y="2386"/>
              <a:ext cx="198" cy="293"/>
            </a:xfrm>
            <a:custGeom>
              <a:rect b="b" l="l" r="r" t="t"/>
              <a:pathLst>
                <a:path extrusionOk="0" h="293" w="198">
                  <a:moveTo>
                    <a:pt x="198" y="293"/>
                  </a:moveTo>
                  <a:lnTo>
                    <a:pt x="0" y="29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226"/>
                  </a:lnTo>
                  <a:lnTo>
                    <a:pt x="198" y="226"/>
                  </a:lnTo>
                  <a:lnTo>
                    <a:pt x="19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47" y="2386"/>
              <a:ext cx="253" cy="297"/>
            </a:xfrm>
            <a:custGeom>
              <a:rect b="b" l="l" r="r" t="t"/>
              <a:pathLst>
                <a:path extrusionOk="0" h="125" w="107">
                  <a:moveTo>
                    <a:pt x="32" y="0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2" y="87"/>
                    <a:pt x="41" y="98"/>
                    <a:pt x="54" y="98"/>
                  </a:cubicBezTo>
                  <a:cubicBezTo>
                    <a:pt x="65" y="98"/>
                    <a:pt x="75" y="87"/>
                    <a:pt x="75" y="7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108"/>
                    <a:pt x="77" y="125"/>
                    <a:pt x="53" y="125"/>
                  </a:cubicBezTo>
                  <a:cubicBezTo>
                    <a:pt x="30" y="125"/>
                    <a:pt x="0" y="109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81" y="2381"/>
              <a:ext cx="303" cy="302"/>
            </a:xfrm>
            <a:custGeom>
              <a:rect b="b" l="l" r="r" t="t"/>
              <a:pathLst>
                <a:path extrusionOk="0" h="127" w="128">
                  <a:moveTo>
                    <a:pt x="128" y="64"/>
                  </a:moveTo>
                  <a:cubicBezTo>
                    <a:pt x="128" y="102"/>
                    <a:pt x="99" y="127"/>
                    <a:pt x="64" y="127"/>
                  </a:cubicBezTo>
                  <a:cubicBezTo>
                    <a:pt x="30" y="127"/>
                    <a:pt x="0" y="103"/>
                    <a:pt x="0" y="64"/>
                  </a:cubicBezTo>
                  <a:cubicBezTo>
                    <a:pt x="0" y="25"/>
                    <a:pt x="30" y="0"/>
                    <a:pt x="64" y="0"/>
                  </a:cubicBezTo>
                  <a:cubicBezTo>
                    <a:pt x="99" y="0"/>
                    <a:pt x="128" y="25"/>
                    <a:pt x="128" y="64"/>
                  </a:cubicBezTo>
                  <a:close/>
                  <a:moveTo>
                    <a:pt x="64" y="100"/>
                  </a:moveTo>
                  <a:cubicBezTo>
                    <a:pt x="81" y="100"/>
                    <a:pt x="97" y="91"/>
                    <a:pt x="97" y="64"/>
                  </a:cubicBezTo>
                  <a:cubicBezTo>
                    <a:pt x="97" y="37"/>
                    <a:pt x="80" y="27"/>
                    <a:pt x="64" y="27"/>
                  </a:cubicBezTo>
                  <a:cubicBezTo>
                    <a:pt x="47" y="27"/>
                    <a:pt x="31" y="39"/>
                    <a:pt x="31" y="64"/>
                  </a:cubicBezTo>
                  <a:cubicBezTo>
                    <a:pt x="31" y="88"/>
                    <a:pt x="48" y="100"/>
                    <a:pt x="64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36" y="2386"/>
              <a:ext cx="194" cy="293"/>
            </a:xfrm>
            <a:custGeom>
              <a:rect b="b" l="l" r="r" t="t"/>
              <a:pathLst>
                <a:path extrusionOk="0" h="293" w="194">
                  <a:moveTo>
                    <a:pt x="194" y="64"/>
                  </a:moveTo>
                  <a:lnTo>
                    <a:pt x="73" y="64"/>
                  </a:lnTo>
                  <a:lnTo>
                    <a:pt x="73" y="119"/>
                  </a:lnTo>
                  <a:lnTo>
                    <a:pt x="191" y="119"/>
                  </a:lnTo>
                  <a:lnTo>
                    <a:pt x="191" y="183"/>
                  </a:lnTo>
                  <a:lnTo>
                    <a:pt x="73" y="183"/>
                  </a:lnTo>
                  <a:lnTo>
                    <a:pt x="73" y="293"/>
                  </a:lnTo>
                  <a:lnTo>
                    <a:pt x="0" y="2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86" y="2386"/>
              <a:ext cx="239" cy="293"/>
            </a:xfrm>
            <a:custGeom>
              <a:rect b="b" l="l" r="r" t="t"/>
              <a:pathLst>
                <a:path extrusionOk="0" h="293" w="239">
                  <a:moveTo>
                    <a:pt x="239" y="0"/>
                  </a:moveTo>
                  <a:lnTo>
                    <a:pt x="239" y="64"/>
                  </a:lnTo>
                  <a:lnTo>
                    <a:pt x="156" y="64"/>
                  </a:lnTo>
                  <a:lnTo>
                    <a:pt x="156" y="293"/>
                  </a:lnTo>
                  <a:lnTo>
                    <a:pt x="81" y="293"/>
                  </a:lnTo>
                  <a:lnTo>
                    <a:pt x="81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89" y="1993"/>
              <a:ext cx="293" cy="241"/>
            </a:xfrm>
            <a:custGeom>
              <a:rect b="b" l="l" r="r" t="t"/>
              <a:pathLst>
                <a:path extrusionOk="0" h="241" w="293">
                  <a:moveTo>
                    <a:pt x="0" y="241"/>
                  </a:moveTo>
                  <a:lnTo>
                    <a:pt x="146" y="93"/>
                  </a:lnTo>
                  <a:lnTo>
                    <a:pt x="293" y="241"/>
                  </a:lnTo>
                  <a:lnTo>
                    <a:pt x="293" y="146"/>
                  </a:lnTo>
                  <a:lnTo>
                    <a:pt x="146" y="0"/>
                  </a:lnTo>
                  <a:lnTo>
                    <a:pt x="0" y="148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98" y="2384"/>
              <a:ext cx="242" cy="295"/>
            </a:xfrm>
            <a:custGeom>
              <a:rect b="b" l="l" r="r" t="t"/>
              <a:pathLst>
                <a:path extrusionOk="0" h="295" w="242">
                  <a:moveTo>
                    <a:pt x="239" y="295"/>
                  </a:moveTo>
                  <a:lnTo>
                    <a:pt x="95" y="147"/>
                  </a:lnTo>
                  <a:lnTo>
                    <a:pt x="242" y="0"/>
                  </a:lnTo>
                  <a:lnTo>
                    <a:pt x="147" y="0"/>
                  </a:lnTo>
                  <a:lnTo>
                    <a:pt x="0" y="147"/>
                  </a:lnTo>
                  <a:lnTo>
                    <a:pt x="147" y="295"/>
                  </a:lnTo>
                  <a:lnTo>
                    <a:pt x="239" y="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89" y="2831"/>
              <a:ext cx="293" cy="240"/>
            </a:xfrm>
            <a:custGeom>
              <a:rect b="b" l="l" r="r" t="t"/>
              <a:pathLst>
                <a:path extrusionOk="0" h="240" w="293">
                  <a:moveTo>
                    <a:pt x="293" y="0"/>
                  </a:moveTo>
                  <a:lnTo>
                    <a:pt x="146" y="147"/>
                  </a:lnTo>
                  <a:lnTo>
                    <a:pt x="0" y="0"/>
                  </a:lnTo>
                  <a:lnTo>
                    <a:pt x="0" y="93"/>
                  </a:lnTo>
                  <a:lnTo>
                    <a:pt x="146" y="240"/>
                  </a:lnTo>
                  <a:lnTo>
                    <a:pt x="293" y="95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32" y="2384"/>
              <a:ext cx="151" cy="107"/>
            </a:xfrm>
            <a:custGeom>
              <a:rect b="b" l="l" r="r" t="t"/>
              <a:pathLst>
                <a:path extrusionOk="0" h="107" w="151">
                  <a:moveTo>
                    <a:pt x="45" y="107"/>
                  </a:moveTo>
                  <a:lnTo>
                    <a:pt x="151" y="0"/>
                  </a:lnTo>
                  <a:lnTo>
                    <a:pt x="59" y="0"/>
                  </a:lnTo>
                  <a:lnTo>
                    <a:pt x="0" y="61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32" y="2574"/>
              <a:ext cx="151" cy="105"/>
            </a:xfrm>
            <a:custGeom>
              <a:rect b="b" l="l" r="r" t="t"/>
              <a:pathLst>
                <a:path extrusionOk="0" h="105" w="151">
                  <a:moveTo>
                    <a:pt x="0" y="45"/>
                  </a:moveTo>
                  <a:lnTo>
                    <a:pt x="59" y="105"/>
                  </a:lnTo>
                  <a:lnTo>
                    <a:pt x="151" y="105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33" y="2386"/>
              <a:ext cx="239" cy="293"/>
            </a:xfrm>
            <a:custGeom>
              <a:rect b="b" l="l" r="r" t="t"/>
              <a:pathLst>
                <a:path extrusionOk="0" h="293" w="239">
                  <a:moveTo>
                    <a:pt x="0" y="0"/>
                  </a:moveTo>
                  <a:lnTo>
                    <a:pt x="145" y="145"/>
                  </a:lnTo>
                  <a:lnTo>
                    <a:pt x="0" y="293"/>
                  </a:lnTo>
                  <a:lnTo>
                    <a:pt x="93" y="293"/>
                  </a:lnTo>
                  <a:lnTo>
                    <a:pt x="239" y="145"/>
                  </a:lnTo>
                  <a:lnTo>
                    <a:pt x="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" name="Google Shape;75;p2"/>
          <p:cNvSpPr txBox="1"/>
          <p:nvPr>
            <p:ph type="title"/>
          </p:nvPr>
        </p:nvSpPr>
        <p:spPr>
          <a:xfrm>
            <a:off x="581926" y="2225557"/>
            <a:ext cx="3644336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0" sz="2400">
                <a:solidFill>
                  <a:schemeClr val="lt1"/>
                </a:solidFill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581926" y="3087450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"/>
          <p:cNvSpPr txBox="1"/>
          <p:nvPr>
            <p:ph idx="2" type="body"/>
          </p:nvPr>
        </p:nvSpPr>
        <p:spPr>
          <a:xfrm>
            <a:off x="581926" y="2571750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ainers">
  <p:cSld name="3 container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286942" y="897732"/>
            <a:ext cx="2762088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idx="2" type="body"/>
          </p:nvPr>
        </p:nvSpPr>
        <p:spPr>
          <a:xfrm>
            <a:off x="3202619" y="897732"/>
            <a:ext cx="2762088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11"/>
          <p:cNvSpPr txBox="1"/>
          <p:nvPr>
            <p:ph idx="3" type="body"/>
          </p:nvPr>
        </p:nvSpPr>
        <p:spPr>
          <a:xfrm>
            <a:off x="6118322" y="897732"/>
            <a:ext cx="2762088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+2 containers">
  <p:cSld name="2+2 container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286942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12"/>
          <p:cNvSpPr txBox="1"/>
          <p:nvPr>
            <p:ph idx="2" type="body"/>
          </p:nvPr>
        </p:nvSpPr>
        <p:spPr>
          <a:xfrm>
            <a:off x="286942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12"/>
          <p:cNvSpPr txBox="1"/>
          <p:nvPr>
            <p:ph idx="3" type="body"/>
          </p:nvPr>
        </p:nvSpPr>
        <p:spPr>
          <a:xfrm>
            <a:off x="4695656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2"/>
          <p:cNvSpPr txBox="1"/>
          <p:nvPr>
            <p:ph idx="4" type="body"/>
          </p:nvPr>
        </p:nvSpPr>
        <p:spPr>
          <a:xfrm>
            <a:off x="4695656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+2 containers">
  <p:cSld name="1+2 container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4695656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2" type="body"/>
          </p:nvPr>
        </p:nvSpPr>
        <p:spPr>
          <a:xfrm>
            <a:off x="4695656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idx="3" type="body"/>
          </p:nvPr>
        </p:nvSpPr>
        <p:spPr>
          <a:xfrm>
            <a:off x="286916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+1 containers">
  <p:cSld name="2+1 container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286942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14"/>
          <p:cNvSpPr txBox="1"/>
          <p:nvPr>
            <p:ph idx="2" type="body"/>
          </p:nvPr>
        </p:nvSpPr>
        <p:spPr>
          <a:xfrm>
            <a:off x="286942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14"/>
          <p:cNvSpPr txBox="1"/>
          <p:nvPr>
            <p:ph idx="3" type="body"/>
          </p:nvPr>
        </p:nvSpPr>
        <p:spPr>
          <a:xfrm>
            <a:off x="4695656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ubtitle Full size container">
  <p:cSld name="1_Subtitle Full size contain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86941" y="1408670"/>
            <a:ext cx="8593931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 containers">
  <p:cSld name="Subtitle 2 container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286942" y="1408670"/>
            <a:ext cx="4184754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idx="3" type="body"/>
          </p:nvPr>
        </p:nvSpPr>
        <p:spPr>
          <a:xfrm>
            <a:off x="4660641" y="1408670"/>
            <a:ext cx="4219769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3 containers">
  <p:cSld name="Subtitle 3 container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2" type="body"/>
          </p:nvPr>
        </p:nvSpPr>
        <p:spPr>
          <a:xfrm>
            <a:off x="286942" y="1408670"/>
            <a:ext cx="2762088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17"/>
          <p:cNvSpPr txBox="1"/>
          <p:nvPr>
            <p:ph idx="3" type="body"/>
          </p:nvPr>
        </p:nvSpPr>
        <p:spPr>
          <a:xfrm>
            <a:off x="3202619" y="1408670"/>
            <a:ext cx="2762088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4" type="body"/>
          </p:nvPr>
        </p:nvSpPr>
        <p:spPr>
          <a:xfrm>
            <a:off x="6118322" y="1408670"/>
            <a:ext cx="2762088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+2 containers">
  <p:cSld name="Subtitle 1+2 container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2" type="body"/>
          </p:nvPr>
        </p:nvSpPr>
        <p:spPr>
          <a:xfrm>
            <a:off x="286942" y="1408670"/>
            <a:ext cx="4184754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18"/>
          <p:cNvSpPr txBox="1"/>
          <p:nvPr>
            <p:ph idx="3" type="body"/>
          </p:nvPr>
        </p:nvSpPr>
        <p:spPr>
          <a:xfrm>
            <a:off x="4695656" y="1408669"/>
            <a:ext cx="4184754" cy="1556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18"/>
          <p:cNvSpPr txBox="1"/>
          <p:nvPr>
            <p:ph idx="4" type="body"/>
          </p:nvPr>
        </p:nvSpPr>
        <p:spPr>
          <a:xfrm>
            <a:off x="4695656" y="3086101"/>
            <a:ext cx="4184754" cy="1568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+1 containers">
  <p:cSld name="Subtitle 2+1 container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idx="2" type="body"/>
          </p:nvPr>
        </p:nvSpPr>
        <p:spPr>
          <a:xfrm>
            <a:off x="4695656" y="1408670"/>
            <a:ext cx="4184754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19"/>
          <p:cNvSpPr txBox="1"/>
          <p:nvPr>
            <p:ph idx="3" type="body"/>
          </p:nvPr>
        </p:nvSpPr>
        <p:spPr>
          <a:xfrm>
            <a:off x="286916" y="1408669"/>
            <a:ext cx="4184754" cy="1556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4" type="body"/>
          </p:nvPr>
        </p:nvSpPr>
        <p:spPr>
          <a:xfrm>
            <a:off x="286916" y="3086101"/>
            <a:ext cx="4184754" cy="1568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screen shot">
  <p:cSld name="Full size screen sho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ct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Open Sans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"/>
          <p:cNvSpPr txBox="1"/>
          <p:nvPr>
            <p:ph idx="11" type="ftr"/>
          </p:nvPr>
        </p:nvSpPr>
        <p:spPr>
          <a:xfrm>
            <a:off x="8613776" y="27385"/>
            <a:ext cx="301625" cy="9405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7597775" y="4913710"/>
            <a:ext cx="1511300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screen shot + title">
  <p:cSld name="Full size screen shot + tit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ct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Open Sans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oal Status">
  <p:cSld name="Goal Statu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286941" y="1631092"/>
            <a:ext cx="2762250" cy="302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22"/>
          <p:cNvSpPr txBox="1"/>
          <p:nvPr>
            <p:ph idx="2" type="body"/>
          </p:nvPr>
        </p:nvSpPr>
        <p:spPr>
          <a:xfrm>
            <a:off x="6118160" y="1631092"/>
            <a:ext cx="2762250" cy="302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3" type="body"/>
          </p:nvPr>
        </p:nvSpPr>
        <p:spPr>
          <a:xfrm>
            <a:off x="3202538" y="1631092"/>
            <a:ext cx="2762250" cy="302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22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COMPLETED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UPCOMING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9625" y="1184067"/>
            <a:ext cx="161912" cy="16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47" y="1167106"/>
            <a:ext cx="226223" cy="1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22" y="1132185"/>
            <a:ext cx="224784" cy="24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oal Timeline">
  <p:cSld name="Goal Timeline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3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6326154" y="1065771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2" type="body"/>
          </p:nvPr>
        </p:nvSpPr>
        <p:spPr>
          <a:xfrm>
            <a:off x="6326154" y="3534649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3" type="body"/>
          </p:nvPr>
        </p:nvSpPr>
        <p:spPr>
          <a:xfrm>
            <a:off x="6326154" y="2300210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23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3"/>
          <p:cNvSpPr txBox="1"/>
          <p:nvPr>
            <p:ph idx="4" type="body"/>
          </p:nvPr>
        </p:nvSpPr>
        <p:spPr>
          <a:xfrm>
            <a:off x="3574427" y="1065771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5" type="body"/>
          </p:nvPr>
        </p:nvSpPr>
        <p:spPr>
          <a:xfrm>
            <a:off x="3574427" y="3534649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23"/>
          <p:cNvSpPr txBox="1"/>
          <p:nvPr>
            <p:ph idx="6" type="body"/>
          </p:nvPr>
        </p:nvSpPr>
        <p:spPr>
          <a:xfrm>
            <a:off x="3574427" y="2300210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23"/>
          <p:cNvSpPr txBox="1"/>
          <p:nvPr>
            <p:ph idx="7" type="body"/>
          </p:nvPr>
        </p:nvSpPr>
        <p:spPr>
          <a:xfrm>
            <a:off x="822701" y="1065771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23"/>
          <p:cNvSpPr txBox="1"/>
          <p:nvPr>
            <p:ph idx="8" type="body"/>
          </p:nvPr>
        </p:nvSpPr>
        <p:spPr>
          <a:xfrm>
            <a:off x="822701" y="3534649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23"/>
          <p:cNvSpPr txBox="1"/>
          <p:nvPr>
            <p:ph idx="9" type="body"/>
          </p:nvPr>
        </p:nvSpPr>
        <p:spPr>
          <a:xfrm>
            <a:off x="822701" y="2300210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49" name="Google Shape;34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896" y="3652945"/>
            <a:ext cx="161912" cy="16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85" y="1167106"/>
            <a:ext cx="226223" cy="1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624" y="2373883"/>
            <a:ext cx="224784" cy="24253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>
            <p:ph idx="13" type="body"/>
          </p:nvPr>
        </p:nvSpPr>
        <p:spPr>
          <a:xfrm>
            <a:off x="2701529" y="786727"/>
            <a:ext cx="675084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23"/>
          <p:cNvSpPr txBox="1"/>
          <p:nvPr>
            <p:ph idx="14" type="body"/>
          </p:nvPr>
        </p:nvSpPr>
        <p:spPr>
          <a:xfrm>
            <a:off x="5453598" y="786727"/>
            <a:ext cx="675084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23"/>
          <p:cNvSpPr txBox="1"/>
          <p:nvPr>
            <p:ph idx="15" type="body"/>
          </p:nvPr>
        </p:nvSpPr>
        <p:spPr>
          <a:xfrm>
            <a:off x="8205325" y="786727"/>
            <a:ext cx="675084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и объект">
  <p:cSld name="5_Заголовок и объект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Title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5" y="2"/>
            <a:ext cx="9141291" cy="5136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"/>
          <p:cNvGrpSpPr/>
          <p:nvPr/>
        </p:nvGrpSpPr>
        <p:grpSpPr>
          <a:xfrm>
            <a:off x="8176861" y="4339892"/>
            <a:ext cx="438164" cy="423513"/>
            <a:chOff x="2074" y="843"/>
            <a:chExt cx="1615" cy="1561"/>
          </a:xfrm>
        </p:grpSpPr>
        <p:sp>
          <p:nvSpPr>
            <p:cNvPr id="86" name="Google Shape;86;p4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120000" w="12000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120000" w="12000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120000" w="12000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120000" w="12000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120000" w="12000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20000" w="12000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120000" w="12000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82133" y="4338904"/>
            <a:ext cx="2083131" cy="424502"/>
            <a:chOff x="235" y="1993"/>
            <a:chExt cx="5290" cy="1078"/>
          </a:xfrm>
        </p:grpSpPr>
        <p:sp>
          <p:nvSpPr>
            <p:cNvPr id="99" name="Google Shape;99;p4"/>
            <p:cNvSpPr/>
            <p:nvPr/>
          </p:nvSpPr>
          <p:spPr>
            <a:xfrm>
              <a:off x="869" y="2262"/>
              <a:ext cx="167" cy="241"/>
            </a:xfrm>
            <a:custGeom>
              <a:rect b="b" l="l" r="r" t="t"/>
              <a:pathLst>
                <a:path extrusionOk="0" h="120000" w="120000">
                  <a:moveTo>
                    <a:pt x="91267" y="55841"/>
                  </a:moveTo>
                  <a:cubicBezTo>
                    <a:pt x="111549" y="59405"/>
                    <a:pt x="120000" y="74851"/>
                    <a:pt x="120000" y="81980"/>
                  </a:cubicBezTo>
                  <a:cubicBezTo>
                    <a:pt x="120000" y="109306"/>
                    <a:pt x="89577" y="120000"/>
                    <a:pt x="5746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464" y="0"/>
                    <a:pt x="57464" y="0"/>
                    <a:pt x="57464" y="0"/>
                  </a:cubicBezTo>
                  <a:cubicBezTo>
                    <a:pt x="86197" y="0"/>
                    <a:pt x="108169" y="9504"/>
                    <a:pt x="111549" y="27326"/>
                  </a:cubicBezTo>
                  <a:cubicBezTo>
                    <a:pt x="114929" y="39207"/>
                    <a:pt x="108169" y="51089"/>
                    <a:pt x="91267" y="55841"/>
                  </a:cubicBezTo>
                  <a:close/>
                  <a:moveTo>
                    <a:pt x="57464" y="46336"/>
                  </a:moveTo>
                  <a:cubicBezTo>
                    <a:pt x="77746" y="46336"/>
                    <a:pt x="77746" y="26138"/>
                    <a:pt x="57464" y="26138"/>
                  </a:cubicBezTo>
                  <a:cubicBezTo>
                    <a:pt x="40563" y="26138"/>
                    <a:pt x="40563" y="26138"/>
                    <a:pt x="40563" y="26138"/>
                  </a:cubicBezTo>
                  <a:cubicBezTo>
                    <a:pt x="40563" y="46336"/>
                    <a:pt x="40563" y="46336"/>
                    <a:pt x="40563" y="46336"/>
                  </a:cubicBezTo>
                  <a:lnTo>
                    <a:pt x="57464" y="46336"/>
                  </a:lnTo>
                  <a:close/>
                  <a:moveTo>
                    <a:pt x="40563" y="67722"/>
                  </a:moveTo>
                  <a:cubicBezTo>
                    <a:pt x="40563" y="92673"/>
                    <a:pt x="40563" y="92673"/>
                    <a:pt x="40563" y="92673"/>
                  </a:cubicBezTo>
                  <a:cubicBezTo>
                    <a:pt x="57464" y="92673"/>
                    <a:pt x="57464" y="92673"/>
                    <a:pt x="57464" y="92673"/>
                  </a:cubicBezTo>
                  <a:cubicBezTo>
                    <a:pt x="84507" y="92673"/>
                    <a:pt x="84507" y="67722"/>
                    <a:pt x="57464" y="67722"/>
                  </a:cubicBezTo>
                  <a:lnTo>
                    <a:pt x="40563" y="67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060" y="2262"/>
              <a:ext cx="185" cy="24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6923" y="120000"/>
                    <a:pt x="76923" y="120000"/>
                    <a:pt x="76923" y="120000"/>
                  </a:cubicBezTo>
                  <a:cubicBezTo>
                    <a:pt x="44615" y="78415"/>
                    <a:pt x="44615" y="78415"/>
                    <a:pt x="44615" y="78415"/>
                  </a:cubicBezTo>
                  <a:cubicBezTo>
                    <a:pt x="40000" y="78415"/>
                    <a:pt x="40000" y="78415"/>
                    <a:pt x="40000" y="78415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84" y="0"/>
                    <a:pt x="55384" y="0"/>
                    <a:pt x="55384" y="0"/>
                  </a:cubicBezTo>
                  <a:cubicBezTo>
                    <a:pt x="76923" y="0"/>
                    <a:pt x="95384" y="5940"/>
                    <a:pt x="104615" y="17821"/>
                  </a:cubicBezTo>
                  <a:cubicBezTo>
                    <a:pt x="110769" y="24950"/>
                    <a:pt x="112307" y="32079"/>
                    <a:pt x="112307" y="39207"/>
                  </a:cubicBezTo>
                  <a:cubicBezTo>
                    <a:pt x="112307" y="53465"/>
                    <a:pt x="101538" y="67722"/>
                    <a:pt x="81538" y="72475"/>
                  </a:cubicBezTo>
                  <a:lnTo>
                    <a:pt x="120000" y="120000"/>
                  </a:lnTo>
                  <a:close/>
                  <a:moveTo>
                    <a:pt x="55384" y="52277"/>
                  </a:moveTo>
                  <a:cubicBezTo>
                    <a:pt x="67692" y="52277"/>
                    <a:pt x="73846" y="46336"/>
                    <a:pt x="73846" y="39207"/>
                  </a:cubicBezTo>
                  <a:cubicBezTo>
                    <a:pt x="73846" y="32079"/>
                    <a:pt x="67692" y="26138"/>
                    <a:pt x="55384" y="26138"/>
                  </a:cubicBezTo>
                  <a:cubicBezTo>
                    <a:pt x="38461" y="26138"/>
                    <a:pt x="38461" y="26138"/>
                    <a:pt x="38461" y="26138"/>
                  </a:cubicBezTo>
                  <a:cubicBezTo>
                    <a:pt x="38461" y="52277"/>
                    <a:pt x="38461" y="52277"/>
                    <a:pt x="38461" y="52277"/>
                  </a:cubicBezTo>
                  <a:lnTo>
                    <a:pt x="55384" y="52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261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351" y="2257"/>
              <a:ext cx="241" cy="248"/>
            </a:xfrm>
            <a:custGeom>
              <a:rect b="b" l="l" r="r" t="t"/>
              <a:pathLst>
                <a:path extrusionOk="0" h="120000" w="120000">
                  <a:moveTo>
                    <a:pt x="111764" y="25384"/>
                  </a:moveTo>
                  <a:cubicBezTo>
                    <a:pt x="90588" y="39230"/>
                    <a:pt x="90588" y="39230"/>
                    <a:pt x="90588" y="39230"/>
                  </a:cubicBezTo>
                  <a:cubicBezTo>
                    <a:pt x="70588" y="15000"/>
                    <a:pt x="30588" y="25384"/>
                    <a:pt x="30588" y="61153"/>
                  </a:cubicBezTo>
                  <a:cubicBezTo>
                    <a:pt x="30588" y="76153"/>
                    <a:pt x="41176" y="94615"/>
                    <a:pt x="61176" y="94615"/>
                  </a:cubicBezTo>
                  <a:cubicBezTo>
                    <a:pt x="72941" y="94615"/>
                    <a:pt x="88235" y="91153"/>
                    <a:pt x="90588" y="75000"/>
                  </a:cubicBezTo>
                  <a:cubicBezTo>
                    <a:pt x="55294" y="75000"/>
                    <a:pt x="55294" y="75000"/>
                    <a:pt x="55294" y="75000"/>
                  </a:cubicBezTo>
                  <a:cubicBezTo>
                    <a:pt x="55294" y="51923"/>
                    <a:pt x="55294" y="51923"/>
                    <a:pt x="55294" y="51923"/>
                  </a:cubicBezTo>
                  <a:cubicBezTo>
                    <a:pt x="118823" y="51923"/>
                    <a:pt x="118823" y="51923"/>
                    <a:pt x="118823" y="51923"/>
                  </a:cubicBezTo>
                  <a:cubicBezTo>
                    <a:pt x="120000" y="57692"/>
                    <a:pt x="120000" y="58846"/>
                    <a:pt x="120000" y="60000"/>
                  </a:cubicBezTo>
                  <a:cubicBezTo>
                    <a:pt x="120000" y="99230"/>
                    <a:pt x="96470" y="120000"/>
                    <a:pt x="61176" y="120000"/>
                  </a:cubicBezTo>
                  <a:cubicBezTo>
                    <a:pt x="21176" y="120000"/>
                    <a:pt x="1176" y="91153"/>
                    <a:pt x="0" y="61153"/>
                  </a:cubicBezTo>
                  <a:cubicBezTo>
                    <a:pt x="0" y="30000"/>
                    <a:pt x="21176" y="0"/>
                    <a:pt x="61176" y="0"/>
                  </a:cubicBezTo>
                  <a:cubicBezTo>
                    <a:pt x="81176" y="0"/>
                    <a:pt x="96470" y="5769"/>
                    <a:pt x="111764" y="25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621" y="2262"/>
              <a:ext cx="186" cy="241"/>
            </a:xfrm>
            <a:custGeom>
              <a:rect b="b" l="l" r="r" t="t"/>
              <a:pathLst>
                <a:path extrusionOk="0" h="120000" w="120000">
                  <a:moveTo>
                    <a:pt x="81935" y="73692"/>
                  </a:moveTo>
                  <a:lnTo>
                    <a:pt x="39354" y="73692"/>
                  </a:lnTo>
                  <a:lnTo>
                    <a:pt x="3935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9354" y="0"/>
                  </a:lnTo>
                  <a:lnTo>
                    <a:pt x="39354" y="46307"/>
                  </a:lnTo>
                  <a:lnTo>
                    <a:pt x="81935" y="46307"/>
                  </a:lnTo>
                  <a:lnTo>
                    <a:pt x="81935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1935" y="120000"/>
                  </a:lnTo>
                  <a:lnTo>
                    <a:pt x="81935" y="73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829" y="2262"/>
              <a:ext cx="172" cy="24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6390"/>
                  </a:lnTo>
                  <a:lnTo>
                    <a:pt x="80930" y="26390"/>
                  </a:lnTo>
                  <a:lnTo>
                    <a:pt x="80930" y="120000"/>
                  </a:lnTo>
                  <a:lnTo>
                    <a:pt x="37674" y="120000"/>
                  </a:lnTo>
                  <a:lnTo>
                    <a:pt x="37674" y="26390"/>
                  </a:lnTo>
                  <a:lnTo>
                    <a:pt x="0" y="2639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091" y="2262"/>
              <a:ext cx="263" cy="241"/>
            </a:xfrm>
            <a:custGeom>
              <a:rect b="b" l="l" r="r" t="t"/>
              <a:pathLst>
                <a:path extrusionOk="0" h="120000" w="120000">
                  <a:moveTo>
                    <a:pt x="83041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93079" y="120000"/>
                  </a:lnTo>
                  <a:lnTo>
                    <a:pt x="93079" y="68713"/>
                  </a:lnTo>
                  <a:lnTo>
                    <a:pt x="97186" y="36846"/>
                  </a:lnTo>
                  <a:lnTo>
                    <a:pt x="96273" y="36846"/>
                  </a:lnTo>
                  <a:lnTo>
                    <a:pt x="85323" y="68713"/>
                  </a:lnTo>
                  <a:lnTo>
                    <a:pt x="71178" y="102074"/>
                  </a:lnTo>
                  <a:lnTo>
                    <a:pt x="48821" y="102074"/>
                  </a:lnTo>
                  <a:lnTo>
                    <a:pt x="35589" y="68713"/>
                  </a:lnTo>
                  <a:lnTo>
                    <a:pt x="23726" y="36846"/>
                  </a:lnTo>
                  <a:lnTo>
                    <a:pt x="22813" y="36846"/>
                  </a:lnTo>
                  <a:lnTo>
                    <a:pt x="26920" y="68713"/>
                  </a:lnTo>
                  <a:lnTo>
                    <a:pt x="2692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7870" y="0"/>
                  </a:lnTo>
                  <a:lnTo>
                    <a:pt x="60684" y="66224"/>
                  </a:lnTo>
                  <a:lnTo>
                    <a:pt x="83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387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479" y="2262"/>
              <a:ext cx="220" cy="241"/>
            </a:xfrm>
            <a:custGeom>
              <a:rect b="b" l="l" r="r" t="t"/>
              <a:pathLst>
                <a:path extrusionOk="0" h="120000" w="120000">
                  <a:moveTo>
                    <a:pt x="28363" y="29875"/>
                  </a:moveTo>
                  <a:lnTo>
                    <a:pt x="33818" y="55767"/>
                  </a:lnTo>
                  <a:lnTo>
                    <a:pt x="33818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4181" y="0"/>
                  </a:lnTo>
                  <a:lnTo>
                    <a:pt x="78545" y="65228"/>
                  </a:lnTo>
                  <a:lnTo>
                    <a:pt x="90545" y="93609"/>
                  </a:lnTo>
                  <a:lnTo>
                    <a:pt x="91636" y="93609"/>
                  </a:lnTo>
                  <a:lnTo>
                    <a:pt x="86727" y="64232"/>
                  </a:lnTo>
                  <a:lnTo>
                    <a:pt x="8672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73636" y="120000"/>
                  </a:lnTo>
                  <a:lnTo>
                    <a:pt x="39818" y="54771"/>
                  </a:lnTo>
                  <a:lnTo>
                    <a:pt x="30000" y="28381"/>
                  </a:lnTo>
                  <a:lnTo>
                    <a:pt x="28363" y="298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737" y="2262"/>
              <a:ext cx="201" cy="241"/>
            </a:xfrm>
            <a:custGeom>
              <a:rect b="b" l="l" r="r" t="t"/>
              <a:pathLst>
                <a:path extrusionOk="0" h="120000" w="120000">
                  <a:moveTo>
                    <a:pt x="120000" y="59405"/>
                  </a:moveTo>
                  <a:cubicBezTo>
                    <a:pt x="120000" y="89108"/>
                    <a:pt x="96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96000" y="0"/>
                    <a:pt x="120000" y="29702"/>
                    <a:pt x="120000" y="59405"/>
                  </a:cubicBezTo>
                  <a:close/>
                  <a:moveTo>
                    <a:pt x="84705" y="60594"/>
                  </a:moveTo>
                  <a:cubicBezTo>
                    <a:pt x="84705" y="43960"/>
                    <a:pt x="72000" y="26138"/>
                    <a:pt x="48000" y="26138"/>
                  </a:cubicBezTo>
                  <a:cubicBezTo>
                    <a:pt x="35294" y="26138"/>
                    <a:pt x="35294" y="26138"/>
                    <a:pt x="35294" y="26138"/>
                  </a:cubicBezTo>
                  <a:cubicBezTo>
                    <a:pt x="35294" y="93861"/>
                    <a:pt x="35294" y="93861"/>
                    <a:pt x="35294" y="93861"/>
                  </a:cubicBezTo>
                  <a:cubicBezTo>
                    <a:pt x="48000" y="93861"/>
                    <a:pt x="48000" y="93861"/>
                    <a:pt x="48000" y="93861"/>
                  </a:cubicBezTo>
                  <a:cubicBezTo>
                    <a:pt x="72000" y="93861"/>
                    <a:pt x="84705" y="76039"/>
                    <a:pt x="84705" y="60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959" y="2260"/>
              <a:ext cx="170" cy="245"/>
            </a:xfrm>
            <a:custGeom>
              <a:rect b="b" l="l" r="r" t="t"/>
              <a:pathLst>
                <a:path extrusionOk="0" h="120000" w="12000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69902"/>
                  </a:cubicBezTo>
                  <a:cubicBezTo>
                    <a:pt x="55000" y="69902"/>
                    <a:pt x="55000" y="69902"/>
                    <a:pt x="55000" y="69902"/>
                  </a:cubicBezTo>
                  <a:cubicBezTo>
                    <a:pt x="38333" y="67572"/>
                    <a:pt x="5000" y="59417"/>
                    <a:pt x="5000" y="33786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5825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3786"/>
                  </a:cubicBezTo>
                  <a:cubicBezTo>
                    <a:pt x="46666" y="40776"/>
                    <a:pt x="58333" y="43106"/>
                    <a:pt x="66666" y="44271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35" y="2560"/>
              <a:ext cx="170" cy="245"/>
            </a:xfrm>
            <a:custGeom>
              <a:rect b="b" l="l" r="r" t="t"/>
              <a:pathLst>
                <a:path extrusionOk="0" h="120000" w="120000">
                  <a:moveTo>
                    <a:pt x="26666" y="81553"/>
                  </a:moveTo>
                  <a:cubicBezTo>
                    <a:pt x="40000" y="93203"/>
                    <a:pt x="51666" y="94368"/>
                    <a:pt x="60000" y="94368"/>
                  </a:cubicBezTo>
                  <a:cubicBezTo>
                    <a:pt x="68333" y="94368"/>
                    <a:pt x="75000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6666" y="67572"/>
                    <a:pt x="3333" y="59417"/>
                    <a:pt x="3333" y="34951"/>
                  </a:cubicBezTo>
                  <a:cubicBezTo>
                    <a:pt x="5000" y="9320"/>
                    <a:pt x="33333" y="0"/>
                    <a:pt x="60000" y="0"/>
                  </a:cubicBezTo>
                  <a:cubicBezTo>
                    <a:pt x="81666" y="0"/>
                    <a:pt x="101666" y="6990"/>
                    <a:pt x="113333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1666" y="25631"/>
                    <a:pt x="61666" y="25631"/>
                  </a:cubicBezTo>
                  <a:cubicBezTo>
                    <a:pt x="53333" y="25631"/>
                    <a:pt x="46666" y="27961"/>
                    <a:pt x="46666" y="34951"/>
                  </a:cubicBezTo>
                  <a:cubicBezTo>
                    <a:pt x="45000" y="40776"/>
                    <a:pt x="56666" y="43106"/>
                    <a:pt x="65000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58333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6666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29" y="2562"/>
              <a:ext cx="186" cy="240"/>
            </a:xfrm>
            <a:custGeom>
              <a:rect b="b" l="l" r="r" t="t"/>
              <a:pathLst>
                <a:path extrusionOk="0" h="120000" w="120000">
                  <a:moveTo>
                    <a:pt x="80645" y="74000"/>
                  </a:moveTo>
                  <a:lnTo>
                    <a:pt x="38064" y="74000"/>
                  </a:lnTo>
                  <a:lnTo>
                    <a:pt x="3806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8064" y="0"/>
                  </a:lnTo>
                  <a:lnTo>
                    <a:pt x="38064" y="46500"/>
                  </a:lnTo>
                  <a:lnTo>
                    <a:pt x="80645" y="46500"/>
                  </a:lnTo>
                  <a:lnTo>
                    <a:pt x="80645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0645" y="120000"/>
                  </a:lnTo>
                  <a:lnTo>
                    <a:pt x="80645" y="74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30" y="2562"/>
              <a:ext cx="241" cy="240"/>
            </a:xfrm>
            <a:custGeom>
              <a:rect b="b" l="l" r="r" t="t"/>
              <a:pathLst>
                <a:path extrusionOk="0" h="120000" w="120000">
                  <a:moveTo>
                    <a:pt x="78672" y="90500"/>
                  </a:moveTo>
                  <a:lnTo>
                    <a:pt x="40829" y="90500"/>
                  </a:lnTo>
                  <a:lnTo>
                    <a:pt x="31867" y="120000"/>
                  </a:lnTo>
                  <a:lnTo>
                    <a:pt x="0" y="120000"/>
                  </a:lnTo>
                  <a:lnTo>
                    <a:pt x="39834" y="0"/>
                  </a:lnTo>
                  <a:lnTo>
                    <a:pt x="78672" y="0"/>
                  </a:lnTo>
                  <a:lnTo>
                    <a:pt x="120000" y="120000"/>
                  </a:lnTo>
                  <a:lnTo>
                    <a:pt x="88132" y="120000"/>
                  </a:lnTo>
                  <a:lnTo>
                    <a:pt x="78672" y="90500"/>
                  </a:lnTo>
                  <a:close/>
                  <a:moveTo>
                    <a:pt x="58755" y="22500"/>
                  </a:moveTo>
                  <a:lnTo>
                    <a:pt x="56265" y="39500"/>
                  </a:lnTo>
                  <a:lnTo>
                    <a:pt x="48298" y="63000"/>
                  </a:lnTo>
                  <a:lnTo>
                    <a:pt x="70705" y="63000"/>
                  </a:lnTo>
                  <a:lnTo>
                    <a:pt x="63236" y="39500"/>
                  </a:lnTo>
                  <a:lnTo>
                    <a:pt x="59751" y="22500"/>
                  </a:lnTo>
                  <a:lnTo>
                    <a:pt x="58755" y="225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83" y="2562"/>
              <a:ext cx="184" cy="24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5384" y="120000"/>
                    <a:pt x="75384" y="120000"/>
                    <a:pt x="75384" y="120000"/>
                  </a:cubicBezTo>
                  <a:cubicBezTo>
                    <a:pt x="44615" y="78415"/>
                    <a:pt x="44615" y="78415"/>
                    <a:pt x="44615" y="78415"/>
                  </a:cubicBezTo>
                  <a:cubicBezTo>
                    <a:pt x="38461" y="78415"/>
                    <a:pt x="38461" y="78415"/>
                    <a:pt x="38461" y="78415"/>
                  </a:cubicBezTo>
                  <a:cubicBezTo>
                    <a:pt x="38461" y="120000"/>
                    <a:pt x="38461" y="120000"/>
                    <a:pt x="3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846" y="0"/>
                    <a:pt x="53846" y="0"/>
                    <a:pt x="53846" y="0"/>
                  </a:cubicBezTo>
                  <a:cubicBezTo>
                    <a:pt x="76923" y="0"/>
                    <a:pt x="93846" y="5940"/>
                    <a:pt x="104615" y="17821"/>
                  </a:cubicBezTo>
                  <a:cubicBezTo>
                    <a:pt x="109230" y="24950"/>
                    <a:pt x="110769" y="32079"/>
                    <a:pt x="110769" y="40396"/>
                  </a:cubicBezTo>
                  <a:cubicBezTo>
                    <a:pt x="110769" y="53465"/>
                    <a:pt x="101538" y="67722"/>
                    <a:pt x="81538" y="72475"/>
                  </a:cubicBezTo>
                  <a:lnTo>
                    <a:pt x="120000" y="120000"/>
                  </a:lnTo>
                  <a:close/>
                  <a:moveTo>
                    <a:pt x="53846" y="52277"/>
                  </a:moveTo>
                  <a:cubicBezTo>
                    <a:pt x="66153" y="52277"/>
                    <a:pt x="72307" y="46336"/>
                    <a:pt x="72307" y="39207"/>
                  </a:cubicBezTo>
                  <a:cubicBezTo>
                    <a:pt x="72307" y="33267"/>
                    <a:pt x="66153" y="26138"/>
                    <a:pt x="53846" y="26138"/>
                  </a:cubicBezTo>
                  <a:cubicBezTo>
                    <a:pt x="38461" y="26138"/>
                    <a:pt x="38461" y="26138"/>
                    <a:pt x="38461" y="26138"/>
                  </a:cubicBezTo>
                  <a:cubicBezTo>
                    <a:pt x="38461" y="52277"/>
                    <a:pt x="38461" y="52277"/>
                    <a:pt x="38461" y="52277"/>
                  </a:cubicBezTo>
                  <a:lnTo>
                    <a:pt x="53846" y="52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86" y="2562"/>
              <a:ext cx="170" cy="240"/>
            </a:xfrm>
            <a:custGeom>
              <a:rect b="b" l="l" r="r" t="t"/>
              <a:pathLst>
                <a:path extrusionOk="0" h="120000" w="120000">
                  <a:moveTo>
                    <a:pt x="41666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666" y="0"/>
                    <a:pt x="56666" y="0"/>
                    <a:pt x="56666" y="0"/>
                  </a:cubicBezTo>
                  <a:cubicBezTo>
                    <a:pt x="100000" y="0"/>
                    <a:pt x="120000" y="22574"/>
                    <a:pt x="120000" y="43960"/>
                  </a:cubicBezTo>
                  <a:cubicBezTo>
                    <a:pt x="120000" y="65346"/>
                    <a:pt x="98333" y="85544"/>
                    <a:pt x="56666" y="85544"/>
                  </a:cubicBezTo>
                  <a:cubicBezTo>
                    <a:pt x="41666" y="85544"/>
                    <a:pt x="41666" y="85544"/>
                    <a:pt x="41666" y="85544"/>
                  </a:cubicBezTo>
                  <a:lnTo>
                    <a:pt x="41666" y="120000"/>
                  </a:lnTo>
                  <a:close/>
                  <a:moveTo>
                    <a:pt x="78333" y="43960"/>
                  </a:moveTo>
                  <a:cubicBezTo>
                    <a:pt x="78333" y="34455"/>
                    <a:pt x="71666" y="26138"/>
                    <a:pt x="56666" y="26138"/>
                  </a:cubicBezTo>
                  <a:cubicBezTo>
                    <a:pt x="41666" y="26138"/>
                    <a:pt x="41666" y="26138"/>
                    <a:pt x="41666" y="26138"/>
                  </a:cubicBezTo>
                  <a:cubicBezTo>
                    <a:pt x="41666" y="61782"/>
                    <a:pt x="41666" y="61782"/>
                    <a:pt x="41666" y="61782"/>
                  </a:cubicBezTo>
                  <a:cubicBezTo>
                    <a:pt x="56666" y="61782"/>
                    <a:pt x="56666" y="61782"/>
                    <a:pt x="56666" y="61782"/>
                  </a:cubicBezTo>
                  <a:cubicBezTo>
                    <a:pt x="71666" y="61782"/>
                    <a:pt x="78333" y="52277"/>
                    <a:pt x="78333" y="439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46" y="2560"/>
              <a:ext cx="171" cy="245"/>
            </a:xfrm>
            <a:custGeom>
              <a:rect b="b" l="l" r="r" t="t"/>
              <a:pathLst>
                <a:path extrusionOk="0" h="120000" w="12000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8333" y="67572"/>
                    <a:pt x="5000" y="59417"/>
                    <a:pt x="5000" y="34951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6990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4951"/>
                  </a:cubicBezTo>
                  <a:cubicBezTo>
                    <a:pt x="46666" y="40776"/>
                    <a:pt x="58333" y="43106"/>
                    <a:pt x="66666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1666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533" y="2560"/>
              <a:ext cx="246" cy="247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5769"/>
                    <a:pt x="93461" y="120000"/>
                    <a:pt x="60000" y="120000"/>
                  </a:cubicBezTo>
                  <a:cubicBezTo>
                    <a:pt x="27692" y="120000"/>
                    <a:pt x="0" y="95769"/>
                    <a:pt x="0" y="60000"/>
                  </a:cubicBezTo>
                  <a:cubicBezTo>
                    <a:pt x="0" y="23076"/>
                    <a:pt x="27692" y="0"/>
                    <a:pt x="60000" y="0"/>
                  </a:cubicBezTo>
                  <a:cubicBezTo>
                    <a:pt x="93461" y="0"/>
                    <a:pt x="120000" y="23076"/>
                    <a:pt x="120000" y="60000"/>
                  </a:cubicBezTo>
                  <a:close/>
                  <a:moveTo>
                    <a:pt x="60000" y="92307"/>
                  </a:moveTo>
                  <a:cubicBezTo>
                    <a:pt x="75000" y="92307"/>
                    <a:pt x="90000" y="84230"/>
                    <a:pt x="90000" y="60000"/>
                  </a:cubicBezTo>
                  <a:cubicBezTo>
                    <a:pt x="90000" y="35769"/>
                    <a:pt x="75000" y="26538"/>
                    <a:pt x="60000" y="26538"/>
                  </a:cubicBezTo>
                  <a:cubicBezTo>
                    <a:pt x="45000" y="26538"/>
                    <a:pt x="30000" y="36923"/>
                    <a:pt x="30000" y="60000"/>
                  </a:cubicBezTo>
                  <a:cubicBezTo>
                    <a:pt x="30000" y="81923"/>
                    <a:pt x="45000" y="92307"/>
                    <a:pt x="60000" y="92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803" y="2562"/>
              <a:ext cx="139" cy="24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50935" y="0"/>
                  </a:lnTo>
                  <a:lnTo>
                    <a:pt x="50935" y="93000"/>
                  </a:lnTo>
                  <a:lnTo>
                    <a:pt x="120000" y="93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964" y="2562"/>
              <a:ext cx="182" cy="243"/>
            </a:xfrm>
            <a:custGeom>
              <a:rect b="b" l="l" r="r" t="t"/>
              <a:pathLst>
                <a:path extrusionOk="0" h="120000" w="120000">
                  <a:moveTo>
                    <a:pt x="40519" y="0"/>
                  </a:moveTo>
                  <a:cubicBezTo>
                    <a:pt x="40519" y="80000"/>
                    <a:pt x="40519" y="80000"/>
                    <a:pt x="40519" y="80000"/>
                  </a:cubicBezTo>
                  <a:cubicBezTo>
                    <a:pt x="40519" y="89411"/>
                    <a:pt x="49870" y="94117"/>
                    <a:pt x="59220" y="94117"/>
                  </a:cubicBezTo>
                  <a:cubicBezTo>
                    <a:pt x="70129" y="94117"/>
                    <a:pt x="79480" y="89411"/>
                    <a:pt x="79480" y="80000"/>
                  </a:cubicBezTo>
                  <a:cubicBezTo>
                    <a:pt x="79480" y="0"/>
                    <a:pt x="79480" y="0"/>
                    <a:pt x="7948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80000"/>
                    <a:pt x="120000" y="80000"/>
                    <a:pt x="120000" y="80000"/>
                  </a:cubicBezTo>
                  <a:cubicBezTo>
                    <a:pt x="120000" y="107058"/>
                    <a:pt x="88831" y="120000"/>
                    <a:pt x="59220" y="120000"/>
                  </a:cubicBezTo>
                  <a:cubicBezTo>
                    <a:pt x="29610" y="120000"/>
                    <a:pt x="0" y="107058"/>
                    <a:pt x="0" y="800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160" y="2562"/>
              <a:ext cx="172" cy="24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6000"/>
                  </a:lnTo>
                  <a:lnTo>
                    <a:pt x="80930" y="26000"/>
                  </a:lnTo>
                  <a:lnTo>
                    <a:pt x="80930" y="120000"/>
                  </a:lnTo>
                  <a:lnTo>
                    <a:pt x="39767" y="120000"/>
                  </a:lnTo>
                  <a:lnTo>
                    <a:pt x="39767" y="26000"/>
                  </a:lnTo>
                  <a:lnTo>
                    <a:pt x="0" y="26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349" y="2562"/>
              <a:ext cx="6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439" y="2560"/>
              <a:ext cx="248" cy="247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5769"/>
                    <a:pt x="92571" y="120000"/>
                    <a:pt x="60571" y="120000"/>
                  </a:cubicBezTo>
                  <a:cubicBezTo>
                    <a:pt x="27428" y="120000"/>
                    <a:pt x="0" y="95769"/>
                    <a:pt x="0" y="60000"/>
                  </a:cubicBezTo>
                  <a:cubicBezTo>
                    <a:pt x="0" y="23076"/>
                    <a:pt x="27428" y="0"/>
                    <a:pt x="60571" y="0"/>
                  </a:cubicBezTo>
                  <a:cubicBezTo>
                    <a:pt x="92571" y="0"/>
                    <a:pt x="120000" y="23076"/>
                    <a:pt x="120000" y="60000"/>
                  </a:cubicBezTo>
                  <a:close/>
                  <a:moveTo>
                    <a:pt x="60571" y="92307"/>
                  </a:moveTo>
                  <a:cubicBezTo>
                    <a:pt x="74285" y="92307"/>
                    <a:pt x="90285" y="84230"/>
                    <a:pt x="90285" y="60000"/>
                  </a:cubicBezTo>
                  <a:cubicBezTo>
                    <a:pt x="90285" y="35769"/>
                    <a:pt x="74285" y="26538"/>
                    <a:pt x="59428" y="26538"/>
                  </a:cubicBezTo>
                  <a:cubicBezTo>
                    <a:pt x="44571" y="26538"/>
                    <a:pt x="29714" y="36923"/>
                    <a:pt x="29714" y="60000"/>
                  </a:cubicBezTo>
                  <a:cubicBezTo>
                    <a:pt x="29714" y="81923"/>
                    <a:pt x="45714" y="92307"/>
                    <a:pt x="60571" y="92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713" y="2562"/>
              <a:ext cx="218" cy="240"/>
            </a:xfrm>
            <a:custGeom>
              <a:rect b="b" l="l" r="r" t="t"/>
              <a:pathLst>
                <a:path extrusionOk="0" h="120000" w="120000">
                  <a:moveTo>
                    <a:pt x="27522" y="30000"/>
                  </a:moveTo>
                  <a:lnTo>
                    <a:pt x="32477" y="56000"/>
                  </a:lnTo>
                  <a:lnTo>
                    <a:pt x="3247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4587" y="0"/>
                  </a:lnTo>
                  <a:lnTo>
                    <a:pt x="78165" y="65500"/>
                  </a:lnTo>
                  <a:lnTo>
                    <a:pt x="89724" y="94000"/>
                  </a:lnTo>
                  <a:lnTo>
                    <a:pt x="91376" y="94000"/>
                  </a:lnTo>
                  <a:lnTo>
                    <a:pt x="87522" y="64500"/>
                  </a:lnTo>
                  <a:lnTo>
                    <a:pt x="8752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73211" y="120000"/>
                  </a:lnTo>
                  <a:lnTo>
                    <a:pt x="39082" y="55000"/>
                  </a:lnTo>
                  <a:lnTo>
                    <a:pt x="28623" y="28500"/>
                  </a:lnTo>
                  <a:lnTo>
                    <a:pt x="27522" y="3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59" y="2560"/>
              <a:ext cx="170" cy="245"/>
            </a:xfrm>
            <a:custGeom>
              <a:rect b="b" l="l" r="r" t="t"/>
              <a:pathLst>
                <a:path extrusionOk="0" h="120000" w="12000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8333" y="67572"/>
                    <a:pt x="5000" y="59417"/>
                    <a:pt x="5000" y="34951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6990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4951"/>
                  </a:cubicBezTo>
                  <a:cubicBezTo>
                    <a:pt x="46666" y="40776"/>
                    <a:pt x="58333" y="43106"/>
                    <a:pt x="66666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279" y="1993"/>
              <a:ext cx="73" cy="269"/>
            </a:xfrm>
            <a:prstGeom prst="rect">
              <a:avLst/>
            </a:prstGeom>
            <a:solidFill>
              <a:srgbClr val="043B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279" y="2262"/>
              <a:ext cx="74" cy="269"/>
            </a:xfrm>
            <a:prstGeom prst="rect">
              <a:avLst/>
            </a:prstGeom>
            <a:solidFill>
              <a:srgbClr val="C019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279" y="2531"/>
              <a:ext cx="73" cy="271"/>
            </a:xfrm>
            <a:prstGeom prst="rect">
              <a:avLst/>
            </a:prstGeom>
            <a:solidFill>
              <a:srgbClr val="E35A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279" y="2802"/>
              <a:ext cx="73" cy="269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811" y="2386"/>
              <a:ext cx="198" cy="293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242" y="0"/>
                  </a:lnTo>
                  <a:lnTo>
                    <a:pt x="44242" y="92559"/>
                  </a:lnTo>
                  <a:lnTo>
                    <a:pt x="119999" y="92559"/>
                  </a:lnTo>
                  <a:lnTo>
                    <a:pt x="11999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047" y="2386"/>
              <a:ext cx="253" cy="297"/>
            </a:xfrm>
            <a:custGeom>
              <a:rect b="b" l="l" r="r" t="t"/>
              <a:pathLst>
                <a:path extrusionOk="0" h="120000" w="120000">
                  <a:moveTo>
                    <a:pt x="35887" y="0"/>
                  </a:moveTo>
                  <a:cubicBezTo>
                    <a:pt x="35887" y="73920"/>
                    <a:pt x="35887" y="73920"/>
                    <a:pt x="35887" y="73920"/>
                  </a:cubicBezTo>
                  <a:cubicBezTo>
                    <a:pt x="35887" y="83520"/>
                    <a:pt x="45981" y="94080"/>
                    <a:pt x="60560" y="94080"/>
                  </a:cubicBezTo>
                  <a:cubicBezTo>
                    <a:pt x="72897" y="94080"/>
                    <a:pt x="84112" y="83520"/>
                    <a:pt x="84112" y="73920"/>
                  </a:cubicBezTo>
                  <a:cubicBezTo>
                    <a:pt x="84112" y="0"/>
                    <a:pt x="84112" y="0"/>
                    <a:pt x="84112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3920"/>
                    <a:pt x="120000" y="73920"/>
                    <a:pt x="120000" y="73920"/>
                  </a:cubicBezTo>
                  <a:cubicBezTo>
                    <a:pt x="120000" y="103680"/>
                    <a:pt x="86355" y="120000"/>
                    <a:pt x="59439" y="120000"/>
                  </a:cubicBezTo>
                  <a:cubicBezTo>
                    <a:pt x="33644" y="120000"/>
                    <a:pt x="0" y="104640"/>
                    <a:pt x="0" y="739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8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681" y="2381"/>
              <a:ext cx="303" cy="302"/>
            </a:xfrm>
            <a:custGeom>
              <a:rect b="b" l="l" r="r" t="t"/>
              <a:pathLst>
                <a:path extrusionOk="0" h="120000" w="120000">
                  <a:moveTo>
                    <a:pt x="120000" y="60472"/>
                  </a:moveTo>
                  <a:cubicBezTo>
                    <a:pt x="120000" y="96377"/>
                    <a:pt x="92812" y="120000"/>
                    <a:pt x="60000" y="120000"/>
                  </a:cubicBezTo>
                  <a:cubicBezTo>
                    <a:pt x="28125" y="120000"/>
                    <a:pt x="0" y="97322"/>
                    <a:pt x="0" y="60472"/>
                  </a:cubicBezTo>
                  <a:cubicBezTo>
                    <a:pt x="0" y="23622"/>
                    <a:pt x="28125" y="0"/>
                    <a:pt x="60000" y="0"/>
                  </a:cubicBezTo>
                  <a:cubicBezTo>
                    <a:pt x="92812" y="0"/>
                    <a:pt x="120000" y="23622"/>
                    <a:pt x="120000" y="60472"/>
                  </a:cubicBezTo>
                  <a:close/>
                  <a:moveTo>
                    <a:pt x="60000" y="94488"/>
                  </a:moveTo>
                  <a:cubicBezTo>
                    <a:pt x="75937" y="94488"/>
                    <a:pt x="90937" y="85984"/>
                    <a:pt x="90937" y="60472"/>
                  </a:cubicBezTo>
                  <a:cubicBezTo>
                    <a:pt x="90937" y="34960"/>
                    <a:pt x="75000" y="25511"/>
                    <a:pt x="60000" y="25511"/>
                  </a:cubicBezTo>
                  <a:cubicBezTo>
                    <a:pt x="44062" y="25511"/>
                    <a:pt x="29062" y="36850"/>
                    <a:pt x="29062" y="60472"/>
                  </a:cubicBezTo>
                  <a:cubicBezTo>
                    <a:pt x="29062" y="83149"/>
                    <a:pt x="45000" y="94488"/>
                    <a:pt x="60000" y="94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036" y="2386"/>
              <a:ext cx="194" cy="293"/>
            </a:xfrm>
            <a:custGeom>
              <a:rect b="b" l="l" r="r" t="t"/>
              <a:pathLst>
                <a:path extrusionOk="0" h="120000" w="120000">
                  <a:moveTo>
                    <a:pt x="120000" y="26211"/>
                  </a:moveTo>
                  <a:lnTo>
                    <a:pt x="45154" y="26211"/>
                  </a:lnTo>
                  <a:lnTo>
                    <a:pt x="45154" y="48737"/>
                  </a:lnTo>
                  <a:lnTo>
                    <a:pt x="118144" y="48737"/>
                  </a:lnTo>
                  <a:lnTo>
                    <a:pt x="118144" y="74948"/>
                  </a:lnTo>
                  <a:lnTo>
                    <a:pt x="45154" y="74948"/>
                  </a:lnTo>
                  <a:lnTo>
                    <a:pt x="4515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6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286" y="2386"/>
              <a:ext cx="239" cy="29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6211"/>
                  </a:lnTo>
                  <a:lnTo>
                    <a:pt x="78326" y="26211"/>
                  </a:lnTo>
                  <a:lnTo>
                    <a:pt x="78326" y="120000"/>
                  </a:lnTo>
                  <a:lnTo>
                    <a:pt x="40669" y="120000"/>
                  </a:lnTo>
                  <a:lnTo>
                    <a:pt x="40669" y="26211"/>
                  </a:lnTo>
                  <a:lnTo>
                    <a:pt x="0" y="26211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89" y="1993"/>
              <a:ext cx="293" cy="24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9795" y="46307"/>
                  </a:lnTo>
                  <a:lnTo>
                    <a:pt x="120000" y="120000"/>
                  </a:lnTo>
                  <a:lnTo>
                    <a:pt x="120000" y="72697"/>
                  </a:lnTo>
                  <a:lnTo>
                    <a:pt x="59795" y="0"/>
                  </a:lnTo>
                  <a:lnTo>
                    <a:pt x="0" y="73692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498" y="2384"/>
              <a:ext cx="242" cy="295"/>
            </a:xfrm>
            <a:custGeom>
              <a:rect b="b" l="l" r="r" t="t"/>
              <a:pathLst>
                <a:path extrusionOk="0" h="120000" w="120000">
                  <a:moveTo>
                    <a:pt x="118512" y="120000"/>
                  </a:moveTo>
                  <a:lnTo>
                    <a:pt x="47107" y="59796"/>
                  </a:lnTo>
                  <a:lnTo>
                    <a:pt x="120000" y="0"/>
                  </a:lnTo>
                  <a:lnTo>
                    <a:pt x="72892" y="0"/>
                  </a:lnTo>
                  <a:lnTo>
                    <a:pt x="0" y="59796"/>
                  </a:lnTo>
                  <a:lnTo>
                    <a:pt x="72892" y="120000"/>
                  </a:lnTo>
                  <a:lnTo>
                    <a:pt x="118512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889" y="2831"/>
              <a:ext cx="293" cy="24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59795" y="73500"/>
                  </a:lnTo>
                  <a:lnTo>
                    <a:pt x="0" y="0"/>
                  </a:lnTo>
                  <a:lnTo>
                    <a:pt x="0" y="46500"/>
                  </a:lnTo>
                  <a:lnTo>
                    <a:pt x="59795" y="120000"/>
                  </a:lnTo>
                  <a:lnTo>
                    <a:pt x="120000" y="475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532" y="2384"/>
              <a:ext cx="151" cy="107"/>
            </a:xfrm>
            <a:custGeom>
              <a:rect b="b" l="l" r="r" t="t"/>
              <a:pathLst>
                <a:path extrusionOk="0" h="120000" w="120000">
                  <a:moveTo>
                    <a:pt x="35761" y="120000"/>
                  </a:moveTo>
                  <a:lnTo>
                    <a:pt x="120000" y="0"/>
                  </a:lnTo>
                  <a:lnTo>
                    <a:pt x="46887" y="0"/>
                  </a:lnTo>
                  <a:lnTo>
                    <a:pt x="0" y="68411"/>
                  </a:lnTo>
                  <a:lnTo>
                    <a:pt x="3576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532" y="2574"/>
              <a:ext cx="151" cy="105"/>
            </a:xfrm>
            <a:custGeom>
              <a:rect b="b" l="l" r="r" t="t"/>
              <a:pathLst>
                <a:path extrusionOk="0" h="120000" w="120000">
                  <a:moveTo>
                    <a:pt x="0" y="51428"/>
                  </a:moveTo>
                  <a:lnTo>
                    <a:pt x="46887" y="120000"/>
                  </a:lnTo>
                  <a:lnTo>
                    <a:pt x="120000" y="120000"/>
                  </a:lnTo>
                  <a:lnTo>
                    <a:pt x="35761" y="0"/>
                  </a:lnTo>
                  <a:lnTo>
                    <a:pt x="0" y="51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333" y="2386"/>
              <a:ext cx="239" cy="2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72803" y="59385"/>
                  </a:lnTo>
                  <a:lnTo>
                    <a:pt x="0" y="120000"/>
                  </a:lnTo>
                  <a:lnTo>
                    <a:pt x="46694" y="120000"/>
                  </a:lnTo>
                  <a:lnTo>
                    <a:pt x="120000" y="59385"/>
                  </a:lnTo>
                  <a:lnTo>
                    <a:pt x="46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>
            <p:ph type="title"/>
          </p:nvPr>
        </p:nvSpPr>
        <p:spPr>
          <a:xfrm>
            <a:off x="581926" y="2225557"/>
            <a:ext cx="3644336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581926" y="3087450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marR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EB571C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4"/>
          <p:cNvSpPr txBox="1"/>
          <p:nvPr>
            <p:ph idx="2" type="body"/>
          </p:nvPr>
        </p:nvSpPr>
        <p:spPr>
          <a:xfrm>
            <a:off x="581926" y="2571750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7500" lvl="1" marL="9144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/ Final">
  <p:cSld name="Section Break / Fin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1B2E5A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3933825" y="1496625"/>
            <a:ext cx="4953436" cy="863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5"/>
          <p:cNvGrpSpPr/>
          <p:nvPr/>
        </p:nvGrpSpPr>
        <p:grpSpPr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146" name="Google Shape;146;p5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796" y="1709"/>
              <a:ext cx="43" cy="42"/>
            </a:xfrm>
            <a:custGeom>
              <a:rect b="b" l="l" r="r" t="t"/>
              <a:pathLst>
                <a:path extrusionOk="0" h="42" w="43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771" y="366"/>
              <a:ext cx="66" cy="62"/>
            </a:xfrm>
            <a:custGeom>
              <a:rect b="b" l="l" r="r" t="t"/>
              <a:pathLst>
                <a:path extrusionOk="0" h="84" w="90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34" y="648"/>
              <a:ext cx="109" cy="101"/>
            </a:xfrm>
            <a:custGeom>
              <a:rect b="b" l="l" r="r" t="t"/>
              <a:pathLst>
                <a:path extrusionOk="0" h="137" w="14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442" y="583"/>
              <a:ext cx="129" cy="127"/>
            </a:xfrm>
            <a:custGeom>
              <a:rect b="b" l="l" r="r" t="t"/>
              <a:pathLst>
                <a:path extrusionOk="0" h="171" w="175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777" y="983"/>
              <a:ext cx="215" cy="198"/>
            </a:xfrm>
            <a:custGeom>
              <a:rect b="b" l="l" r="r" t="t"/>
              <a:pathLst>
                <a:path extrusionOk="0" h="268" w="291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3933825" y="2447466"/>
            <a:ext cx="4953000" cy="1427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8" name="Google Shape;168;p5"/>
          <p:cNvGrpSpPr/>
          <p:nvPr/>
        </p:nvGrpSpPr>
        <p:grpSpPr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69" name="Google Shape;169;p5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87" w="646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97" w="5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200" w="16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200" w="176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201" w="126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35" w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9" w="14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428" w="303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432" w="399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432" w="295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432" w="343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182" name="Google Shape;182;p5"/>
            <p:cNvSpPr/>
            <p:nvPr/>
          </p:nvSpPr>
          <p:spPr>
            <a:xfrm>
              <a:off x="5172" y="892"/>
              <a:ext cx="1892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936" y="1250"/>
              <a:ext cx="345" cy="268"/>
            </a:xfrm>
            <a:custGeom>
              <a:rect b="b" l="l" r="r" t="t"/>
              <a:pathLst>
                <a:path extrusionOk="0" h="803" w="103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361" y="1281"/>
              <a:ext cx="121" cy="204"/>
            </a:xfrm>
            <a:custGeom>
              <a:rect b="b" l="l" r="r" t="t"/>
              <a:pathLst>
                <a:path extrusionOk="0" h="612" w="36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172" y="1255"/>
              <a:ext cx="214" cy="265"/>
            </a:xfrm>
            <a:custGeom>
              <a:rect b="b" l="l" r="r" t="t"/>
              <a:pathLst>
                <a:path extrusionOk="0" h="795" w="641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529" y="1659"/>
              <a:ext cx="265" cy="213"/>
            </a:xfrm>
            <a:custGeom>
              <a:rect b="b" l="l" r="r" t="t"/>
              <a:pathLst>
                <a:path extrusionOk="0" h="639" w="795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529" y="892"/>
              <a:ext cx="265" cy="213"/>
            </a:xfrm>
            <a:custGeom>
              <a:rect b="b" l="l" r="r" t="t"/>
              <a:pathLst>
                <a:path extrusionOk="0" h="638" w="795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 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1B2E5A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201" name="Google Shape;201;p6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87" w="646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97" w="5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200" w="16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200" w="176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201" w="126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35" w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9" w="14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428" w="303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432" w="399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432" w="295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432" w="343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3" name="Google Shape;213;p6"/>
          <p:cNvSpPr txBox="1"/>
          <p:nvPr>
            <p:ph type="title"/>
          </p:nvPr>
        </p:nvSpPr>
        <p:spPr>
          <a:xfrm>
            <a:off x="3933825" y="1496625"/>
            <a:ext cx="4953436" cy="229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" name="Google Shape;214;p6"/>
          <p:cNvGrpSpPr/>
          <p:nvPr/>
        </p:nvGrpSpPr>
        <p:grpSpPr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215" name="Google Shape;215;p6"/>
            <p:cNvSpPr/>
            <p:nvPr/>
          </p:nvSpPr>
          <p:spPr>
            <a:xfrm>
              <a:off x="5172" y="892"/>
              <a:ext cx="1892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936" y="1250"/>
              <a:ext cx="345" cy="268"/>
            </a:xfrm>
            <a:custGeom>
              <a:rect b="b" l="l" r="r" t="t"/>
              <a:pathLst>
                <a:path extrusionOk="0" h="803" w="103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361" y="1281"/>
              <a:ext cx="121" cy="204"/>
            </a:xfrm>
            <a:custGeom>
              <a:rect b="b" l="l" r="r" t="t"/>
              <a:pathLst>
                <a:path extrusionOk="0" h="612" w="36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" y="1255"/>
              <a:ext cx="214" cy="265"/>
            </a:xfrm>
            <a:custGeom>
              <a:rect b="b" l="l" r="r" t="t"/>
              <a:pathLst>
                <a:path extrusionOk="0" h="795" w="641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529" y="1659"/>
              <a:ext cx="265" cy="213"/>
            </a:xfrm>
            <a:custGeom>
              <a:rect b="b" l="l" r="r" t="t"/>
              <a:pathLst>
                <a:path extrusionOk="0" h="639" w="795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529" y="892"/>
              <a:ext cx="265" cy="213"/>
            </a:xfrm>
            <a:custGeom>
              <a:rect b="b" l="l" r="r" t="t"/>
              <a:pathLst>
                <a:path extrusionOk="0" h="638" w="795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232" name="Google Shape;232;p6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796" y="1709"/>
              <a:ext cx="43" cy="42"/>
            </a:xfrm>
            <a:custGeom>
              <a:rect b="b" l="l" r="r" t="t"/>
              <a:pathLst>
                <a:path extrusionOk="0" h="42" w="43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771" y="366"/>
              <a:ext cx="66" cy="62"/>
            </a:xfrm>
            <a:custGeom>
              <a:rect b="b" l="l" r="r" t="t"/>
              <a:pathLst>
                <a:path extrusionOk="0" h="84" w="90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034" y="648"/>
              <a:ext cx="109" cy="101"/>
            </a:xfrm>
            <a:custGeom>
              <a:rect b="b" l="l" r="r" t="t"/>
              <a:pathLst>
                <a:path extrusionOk="0" h="137" w="14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42" y="583"/>
              <a:ext cx="129" cy="127"/>
            </a:xfrm>
            <a:custGeom>
              <a:rect b="b" l="l" r="r" t="t"/>
              <a:pathLst>
                <a:path extrusionOk="0" h="171" w="175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777" y="983"/>
              <a:ext cx="215" cy="198"/>
            </a:xfrm>
            <a:custGeom>
              <a:rect b="b" l="l" r="r" t="t"/>
              <a:pathLst>
                <a:path extrusionOk="0" h="268" w="291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1 container">
  <p:cSld name="Full size 1 contain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286941" y="897732"/>
            <a:ext cx="8593931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1 text box">
  <p:cSld name="Full size 1 text box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" type="body"/>
          </p:nvPr>
        </p:nvSpPr>
        <p:spPr>
          <a:xfrm>
            <a:off x="286479" y="897732"/>
            <a:ext cx="8593931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ainers">
  <p:cSld name="2 container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286942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9"/>
          <p:cNvSpPr txBox="1"/>
          <p:nvPr>
            <p:ph idx="2" type="body"/>
          </p:nvPr>
        </p:nvSpPr>
        <p:spPr>
          <a:xfrm>
            <a:off x="4695656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text boxes">
  <p:cSld name="2 text boxe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286916" y="897732"/>
            <a:ext cx="4185047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10"/>
          <p:cNvSpPr txBox="1"/>
          <p:nvPr>
            <p:ph idx="2" type="body"/>
          </p:nvPr>
        </p:nvSpPr>
        <p:spPr>
          <a:xfrm>
            <a:off x="4695363" y="897732"/>
            <a:ext cx="4185047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  <a:defRPr b="1" i="0" sz="2300" u="none" cap="none" strike="noStrik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100"/>
              <a:buFont typeface="Noto Sans Symbols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Font typeface="Arial"/>
              <a:buChar char="­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400"/>
              <a:buFont typeface="Arial"/>
              <a:buChar char="­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www.luxoft.com</a:t>
            </a:r>
            <a:endParaRPr/>
          </a:p>
        </p:txBody>
      </p:sp>
      <p:pic>
        <p:nvPicPr>
          <p:cNvPr descr="luxoft-logo.emf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3125" y="4828551"/>
            <a:ext cx="413882" cy="214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8588182" y="5087682"/>
            <a:ext cx="555818" cy="57421"/>
          </a:xfrm>
          <a:custGeom>
            <a:rect b="b" l="l" r="r" t="t"/>
            <a:pathLst>
              <a:path extrusionOk="0" h="57421" w="555818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724524" y="5087682"/>
            <a:ext cx="2863659" cy="58443"/>
          </a:xfrm>
          <a:custGeom>
            <a:rect b="b" l="l" r="r" t="t"/>
            <a:pathLst>
              <a:path extrusionOk="0" h="58443" w="2863659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581926" y="3885344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1200"/>
              <a:t>December, 2018</a:t>
            </a:r>
            <a:endParaRPr/>
          </a:p>
        </p:txBody>
      </p:sp>
      <p:sp>
        <p:nvSpPr>
          <p:cNvPr id="361" name="Google Shape;361;p25"/>
          <p:cNvSpPr txBox="1"/>
          <p:nvPr>
            <p:ph idx="2" type="body"/>
          </p:nvPr>
        </p:nvSpPr>
        <p:spPr>
          <a:xfrm>
            <a:off x="581926" y="2607558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BLOCKCHAIN SOLUTIONS FOR BUSINESS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/>
              <a:t>HACKATHON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type="title"/>
          </p:nvPr>
        </p:nvSpPr>
        <p:spPr>
          <a:xfrm>
            <a:off x="210949" y="2383200"/>
            <a:ext cx="6526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205442" y="446159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-US">
                <a:solidFill>
                  <a:srgbClr val="0000FF"/>
                </a:solidFill>
              </a:rPr>
              <a:t>bit.ly/blockkiev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822150" y="198525"/>
            <a:ext cx="7650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SONED</a:t>
            </a:r>
            <a:r>
              <a:rPr lang="en-US">
                <a:solidFill>
                  <a:schemeClr val="dk1"/>
                </a:solidFill>
              </a:rPr>
              <a:t> -</a:t>
            </a:r>
            <a:r>
              <a:rPr b="1" lang="en-US" sz="23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tоkenized solution for music streaming platforms</a:t>
            </a:r>
            <a:endParaRPr b="1" sz="23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205442" y="446159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-US">
                <a:solidFill>
                  <a:srgbClr val="0000FF"/>
                </a:solidFill>
              </a:rPr>
              <a:t>bit.ly/blockkiev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822150" y="198525"/>
            <a:ext cx="765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75" y="643775"/>
            <a:ext cx="3439024" cy="38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300" y="449175"/>
            <a:ext cx="4688300" cy="35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2065425" y="2386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Размер рынка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205442" y="446159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-US">
                <a:solidFill>
                  <a:srgbClr val="0000FF"/>
                </a:solidFill>
              </a:rPr>
              <a:t>bit.ly/blockkiev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67565" cy="4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975" y="311850"/>
            <a:ext cx="4765101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286917" y="27384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SONED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206725" y="960450"/>
            <a:ext cx="3583200" cy="26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1664375" y="1100900"/>
            <a:ext cx="792000" cy="37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2656975" y="1381625"/>
            <a:ext cx="7920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40975" y="1748550"/>
            <a:ext cx="7920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1363600" y="3051900"/>
            <a:ext cx="1223100" cy="37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1293400" y="20954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1423775" y="2199150"/>
            <a:ext cx="1905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Streaming platforms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Spotify, Pandora,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Soundcloud, Tidal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2656975" y="1528925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1729550" y="1118500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2" name="Google Shape;402;p29"/>
          <p:cNvSpPr txBox="1"/>
          <p:nvPr/>
        </p:nvSpPr>
        <p:spPr>
          <a:xfrm>
            <a:off x="501400" y="1845713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3" name="Google Shape;403;p29"/>
          <p:cNvSpPr txBox="1"/>
          <p:nvPr/>
        </p:nvSpPr>
        <p:spPr>
          <a:xfrm>
            <a:off x="1567225" y="3051900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200350" y="1281425"/>
            <a:ext cx="1955100" cy="7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6485050" y="1455725"/>
            <a:ext cx="1385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Исполнитель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4080725" y="3507200"/>
            <a:ext cx="2316000" cy="8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Sony, Warner, Universal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4892775" y="3554625"/>
            <a:ext cx="862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Лейблы</a:t>
            </a:r>
            <a:endParaRPr/>
          </a:p>
        </p:txBody>
      </p:sp>
      <p:cxnSp>
        <p:nvCxnSpPr>
          <p:cNvPr id="408" name="Google Shape;408;p29"/>
          <p:cNvCxnSpPr/>
          <p:nvPr/>
        </p:nvCxnSpPr>
        <p:spPr>
          <a:xfrm>
            <a:off x="2987700" y="3166225"/>
            <a:ext cx="9324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9"/>
          <p:cNvCxnSpPr/>
          <p:nvPr/>
        </p:nvCxnSpPr>
        <p:spPr>
          <a:xfrm rot="10800000">
            <a:off x="2526750" y="3301575"/>
            <a:ext cx="13434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9"/>
          <p:cNvCxnSpPr/>
          <p:nvPr/>
        </p:nvCxnSpPr>
        <p:spPr>
          <a:xfrm flipH="1" rot="10800000">
            <a:off x="6176200" y="2153675"/>
            <a:ext cx="451200" cy="11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9"/>
          <p:cNvCxnSpPr/>
          <p:nvPr/>
        </p:nvCxnSpPr>
        <p:spPr>
          <a:xfrm flipH="1">
            <a:off x="6727650" y="2233875"/>
            <a:ext cx="832200" cy="17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9"/>
          <p:cNvCxnSpPr/>
          <p:nvPr/>
        </p:nvCxnSpPr>
        <p:spPr>
          <a:xfrm>
            <a:off x="3850038" y="1380663"/>
            <a:ext cx="21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9"/>
          <p:cNvCxnSpPr/>
          <p:nvPr/>
        </p:nvCxnSpPr>
        <p:spPr>
          <a:xfrm flipH="1">
            <a:off x="3870138" y="1845725"/>
            <a:ext cx="210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9"/>
          <p:cNvSpPr txBox="1"/>
          <p:nvPr/>
        </p:nvSpPr>
        <p:spPr>
          <a:xfrm>
            <a:off x="3398800" y="505979"/>
            <a:ext cx="32286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  не требует эксклюзивных прав на музыку. Прямые контракты. </a:t>
            </a:r>
            <a:r>
              <a:rPr lang="en-US">
                <a:solidFill>
                  <a:schemeClr val="dk1"/>
                </a:solidFill>
              </a:rPr>
              <a:t>Лицензирование, продвижение.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7168950" y="2903550"/>
            <a:ext cx="2258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50/50 - звезда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Владение 80/20 - начинающий</a:t>
            </a:r>
            <a:endParaRPr/>
          </a:p>
        </p:txBody>
      </p:sp>
      <p:sp>
        <p:nvSpPr>
          <p:cNvPr id="416" name="Google Shape;416;p29"/>
          <p:cNvSpPr txBox="1"/>
          <p:nvPr/>
        </p:nvSpPr>
        <p:spPr>
          <a:xfrm>
            <a:off x="6336625" y="8547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 txBox="1"/>
          <p:nvPr/>
        </p:nvSpPr>
        <p:spPr>
          <a:xfrm>
            <a:off x="2326100" y="388820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 - 48%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Лейбл - 52%</a:t>
            </a:r>
            <a:endParaRPr/>
          </a:p>
        </p:txBody>
      </p:sp>
      <p:sp>
        <p:nvSpPr>
          <p:cNvPr id="418" name="Google Shape;418;p29"/>
          <p:cNvSpPr txBox="1"/>
          <p:nvPr/>
        </p:nvSpPr>
        <p:spPr>
          <a:xfrm>
            <a:off x="3620425" y="1478825"/>
            <a:ext cx="250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50-50% оплата в токенах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1082850" y="1451800"/>
            <a:ext cx="2436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ERC-20 tokens,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Privacy 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 Chain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4331250" y="1805700"/>
            <a:ext cx="1804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Smart Contract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на треки, доверие и прозрачность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7168825" y="3797975"/>
            <a:ext cx="15843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29"/>
          <p:cNvCxnSpPr/>
          <p:nvPr/>
        </p:nvCxnSpPr>
        <p:spPr>
          <a:xfrm>
            <a:off x="1473875" y="221380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9"/>
          <p:cNvCxnSpPr/>
          <p:nvPr/>
        </p:nvCxnSpPr>
        <p:spPr>
          <a:xfrm>
            <a:off x="1463850" y="2223825"/>
            <a:ext cx="4020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9"/>
          <p:cNvCxnSpPr/>
          <p:nvPr/>
        </p:nvCxnSpPr>
        <p:spPr>
          <a:xfrm flipH="1" rot="10800000">
            <a:off x="1534025" y="2965725"/>
            <a:ext cx="17445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9"/>
          <p:cNvCxnSpPr/>
          <p:nvPr/>
        </p:nvCxnSpPr>
        <p:spPr>
          <a:xfrm flipH="1">
            <a:off x="3228425" y="2243900"/>
            <a:ext cx="20100" cy="7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9"/>
          <p:cNvCxnSpPr/>
          <p:nvPr/>
        </p:nvCxnSpPr>
        <p:spPr>
          <a:xfrm>
            <a:off x="1143000" y="2233875"/>
            <a:ext cx="3009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9"/>
          <p:cNvCxnSpPr>
            <a:endCxn id="396" idx="0"/>
          </p:cNvCxnSpPr>
          <p:nvPr/>
        </p:nvCxnSpPr>
        <p:spPr>
          <a:xfrm flipH="1">
            <a:off x="736975" y="1261350"/>
            <a:ext cx="8673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9"/>
          <p:cNvCxnSpPr/>
          <p:nvPr/>
        </p:nvCxnSpPr>
        <p:spPr>
          <a:xfrm>
            <a:off x="2516600" y="1371600"/>
            <a:ext cx="1806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9"/>
          <p:cNvCxnSpPr/>
          <p:nvPr/>
        </p:nvCxnSpPr>
        <p:spPr>
          <a:xfrm flipH="1">
            <a:off x="2827325" y="2053400"/>
            <a:ext cx="402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9"/>
          <p:cNvCxnSpPr>
            <a:endCxn id="397" idx="6"/>
          </p:cNvCxnSpPr>
          <p:nvPr/>
        </p:nvCxnSpPr>
        <p:spPr>
          <a:xfrm flipH="1">
            <a:off x="2586700" y="2995950"/>
            <a:ext cx="2307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9"/>
          <p:cNvCxnSpPr>
            <a:stCxn id="396" idx="4"/>
            <a:endCxn id="397" idx="2"/>
          </p:cNvCxnSpPr>
          <p:nvPr/>
        </p:nvCxnSpPr>
        <p:spPr>
          <a:xfrm>
            <a:off x="736975" y="2420250"/>
            <a:ext cx="6267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9"/>
          <p:cNvCxnSpPr/>
          <p:nvPr/>
        </p:nvCxnSpPr>
        <p:spPr>
          <a:xfrm flipH="1">
            <a:off x="2429500" y="2985825"/>
            <a:ext cx="1272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9"/>
          <p:cNvCxnSpPr/>
          <p:nvPr/>
        </p:nvCxnSpPr>
        <p:spPr>
          <a:xfrm>
            <a:off x="2135600" y="1381625"/>
            <a:ext cx="962400" cy="9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9"/>
          <p:cNvSpPr txBox="1"/>
          <p:nvPr/>
        </p:nvSpPr>
        <p:spPr>
          <a:xfrm>
            <a:off x="451175" y="37879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4251150" y="27652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6858000" y="3877175"/>
            <a:ext cx="2105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Контроль на владение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правами собственности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/>
          <p:nvPr/>
        </p:nvSpPr>
        <p:spPr>
          <a:xfrm>
            <a:off x="286925" y="699822"/>
            <a:ext cx="7935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Why is it valuable?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Отвязываем артиста от лейбла и даем ему большую свободу для продвижения своих треков на других площадках. У него остается больше прав собственности.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Для стриминговых сервисов - мы уменьшаем издержки на транзакциях (комиссии, банковские переводы), создаем екосистему между другими стриминговыми платформами (NODES) и даем возможность напрямую взаимодействовать и продвигать исполенителей.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30"/>
          <p:cNvSpPr txBox="1"/>
          <p:nvPr>
            <p:ph type="title"/>
          </p:nvPr>
        </p:nvSpPr>
        <p:spPr>
          <a:xfrm>
            <a:off x="286925" y="98245"/>
            <a:ext cx="8593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OUR BIG IDEA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OUR TARGET AUDIENCE</a:t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-164258" y="590661"/>
            <a:ext cx="7935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Музыкальные стриминговые компании и артисты.</a:t>
            </a: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286917" y="650811"/>
            <a:ext cx="7935503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Обслуживание нод для </a:t>
            </a: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Staking и комиссия 2% от сгенерированного общего дохода (Транзакции, комиссия за переводы в системе). 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Our service will be integrated with </a:t>
            </a:r>
            <a:endParaRPr/>
          </a:p>
        </p:txBody>
      </p:sp>
      <p:sp>
        <p:nvSpPr>
          <p:cNvPr id="457" name="Google Shape;457;p32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THAT’S HOW WE MAKE MONEY</a:t>
            </a:r>
            <a:endParaRPr/>
          </a:p>
        </p:txBody>
      </p:sp>
      <p:pic>
        <p:nvPicPr>
          <p:cNvPr id="458" name="Google Shape;4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775" y="2364601"/>
            <a:ext cx="5131475" cy="17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/>
          <p:nvPr/>
        </p:nvSpPr>
        <p:spPr>
          <a:xfrm>
            <a:off x="286925" y="599575"/>
            <a:ext cx="7935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 конкурентов нет реализации такой технологии на блокчейне и с применением смарт контрактов.</a:t>
            </a:r>
            <a:endParaRPr/>
          </a:p>
        </p:txBody>
      </p:sp>
      <p:sp>
        <p:nvSpPr>
          <p:cNvPr id="465" name="Google Shape;465;p3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COMPETITORS</a:t>
            </a:r>
            <a:endParaRPr/>
          </a:p>
        </p:txBody>
      </p:sp>
      <p:pic>
        <p:nvPicPr>
          <p:cNvPr id="466" name="Google Shape;4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5" y="1197275"/>
            <a:ext cx="3166300" cy="36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presentation">
  <a:themeElements>
    <a:clrScheme name="Luxoft 3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