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5"/>
  </p:notesMasterIdLst>
  <p:handoutMasterIdLst>
    <p:handoutMasterId r:id="rId6"/>
  </p:handoutMasterIdLst>
  <p:sldIdLst>
    <p:sldId id="256" r:id="rId3"/>
    <p:sldId id="257" r:id="rId4"/>
  </p:sldIdLst>
  <p:sldSz cx="10058400" cy="777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448" userDrawn="1">
          <p15:clr>
            <a:srgbClr val="A4A3A4"/>
          </p15:clr>
        </p15:guide>
        <p15:guide id="2" pos="3168"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p:scale>
          <a:sx n="71" d="100"/>
          <a:sy n="71" d="100"/>
        </p:scale>
        <p:origin x="-1176" y="168"/>
      </p:cViewPr>
      <p:guideLst>
        <p:guide orient="horz" pos="2448"/>
        <p:guide pos="3168"/>
      </p:guideLst>
    </p:cSldViewPr>
  </p:slideViewPr>
  <p:notesTextViewPr>
    <p:cViewPr>
      <p:scale>
        <a:sx n="3" d="2"/>
        <a:sy n="3" d="2"/>
      </p:scale>
      <p:origin x="0" y="0"/>
    </p:cViewPr>
  </p:notesTextViewPr>
  <p:notesViewPr>
    <p:cSldViewPr snapToGrid="0">
      <p:cViewPr varScale="1">
        <p:scale>
          <a:sx n="65" d="100"/>
          <a:sy n="65" d="100"/>
        </p:scale>
        <p:origin x="278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8D6FE3C-34D8-4B4B-9273-D907B0A3B964}" type="datetimeFigureOut">
              <a:rPr lang="en-US"/>
              <a:t>7/1/2013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69A89D-734B-4FAD-B6E7-2B864E72E489}" type="slidenum">
              <a:rPr/>
              <a:t>‹Nº›</a:t>
            </a:fld>
            <a:endParaRPr/>
          </a:p>
        </p:txBody>
      </p:sp>
    </p:spTree>
    <p:extLst>
      <p:ext uri="{BB962C8B-B14F-4D97-AF65-F5344CB8AC3E}">
        <p14:creationId xmlns:p14="http://schemas.microsoft.com/office/powerpoint/2010/main" val="29192036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0FF5F4-5691-49AF-9E16-FB22826F7264}" type="datetimeFigureOut">
              <a:rPr lang="en-US"/>
              <a:t>7/1/2013</a:t>
            </a:fld>
            <a:endParaRPr/>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2A89D7-7603-4ECB-ADF6-F6CF2BE4F401}" type="slidenum">
              <a:rPr/>
              <a:t>‹Nº›</a:t>
            </a:fld>
            <a:endParaRPr/>
          </a:p>
        </p:txBody>
      </p:sp>
    </p:spTree>
    <p:extLst>
      <p:ext uri="{BB962C8B-B14F-4D97-AF65-F5344CB8AC3E}">
        <p14:creationId xmlns:p14="http://schemas.microsoft.com/office/powerpoint/2010/main" val="2925848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ágina exterior">
    <p:spTree>
      <p:nvGrpSpPr>
        <p:cNvPr id="1" name=""/>
        <p:cNvGrpSpPr/>
        <p:nvPr/>
      </p:nvGrpSpPr>
      <p:grpSpPr>
        <a:xfrm>
          <a:off x="0" y="0"/>
          <a:ext cx="0" cy="0"/>
          <a:chOff x="0" y="0"/>
          <a:chExt cx="0" cy="0"/>
        </a:xfrm>
      </p:grpSpPr>
      <p:cxnSp>
        <p:nvCxnSpPr>
          <p:cNvPr id="3" name="Straight Connector 2"/>
          <p:cNvCxnSpPr/>
          <p:nvPr userDrawn="1"/>
        </p:nvCxnSpPr>
        <p:spPr>
          <a:xfrm>
            <a:off x="3291840" y="0"/>
            <a:ext cx="0" cy="77724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6675120" y="0"/>
            <a:ext cx="0" cy="77724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userDrawn="1"/>
        </p:nvSpPr>
        <p:spPr>
          <a:xfrm>
            <a:off x="457200" y="457200"/>
            <a:ext cx="2359152" cy="1828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userDrawn="1"/>
        </p:nvSpPr>
        <p:spPr>
          <a:xfrm>
            <a:off x="457200" y="6854395"/>
            <a:ext cx="2359152" cy="4572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457200" y="4736592"/>
            <a:ext cx="2359152" cy="20756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a:p>
        </p:txBody>
      </p:sp>
      <p:sp>
        <p:nvSpPr>
          <p:cNvPr id="12" name="Picture Placeholder 11"/>
          <p:cNvSpPr>
            <a:spLocks noGrp="1"/>
          </p:cNvSpPr>
          <p:nvPr>
            <p:ph type="pic" sz="quarter" idx="10"/>
          </p:nvPr>
        </p:nvSpPr>
        <p:spPr>
          <a:xfrm>
            <a:off x="457200" y="685800"/>
            <a:ext cx="2359152" cy="4005072"/>
          </a:xfrm>
        </p:spPr>
        <p:txBody>
          <a:bodyPr tIns="1097280">
            <a:normAutofit/>
          </a:bodyPr>
          <a:lstStyle>
            <a:lvl1pPr marL="0" indent="0" algn="ctr">
              <a:buNone/>
              <a:defRPr sz="2000"/>
            </a:lvl1pPr>
          </a:lstStyle>
          <a:p>
            <a:r>
              <a:rPr lang="es-ES" smtClean="0"/>
              <a:t>Haga clic en el icono para agregar una imagen</a:t>
            </a:r>
            <a:endParaRPr/>
          </a:p>
        </p:txBody>
      </p:sp>
      <p:sp>
        <p:nvSpPr>
          <p:cNvPr id="13" name="Rectangle 12"/>
          <p:cNvSpPr/>
          <p:nvPr userDrawn="1"/>
        </p:nvSpPr>
        <p:spPr>
          <a:xfrm>
            <a:off x="3758184" y="457200"/>
            <a:ext cx="2450592" cy="182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userDrawn="1"/>
        </p:nvSpPr>
        <p:spPr bwMode="auto">
          <a:xfrm>
            <a:off x="3758184" y="6854395"/>
            <a:ext cx="2450592"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Picture Placeholder 11"/>
          <p:cNvSpPr>
            <a:spLocks noGrp="1"/>
          </p:cNvSpPr>
          <p:nvPr>
            <p:ph type="pic" sz="quarter" idx="11"/>
          </p:nvPr>
        </p:nvSpPr>
        <p:spPr>
          <a:xfrm>
            <a:off x="3758184" y="685800"/>
            <a:ext cx="2450592" cy="4005072"/>
          </a:xfrm>
        </p:spPr>
        <p:txBody>
          <a:bodyPr tIns="1097280">
            <a:normAutofit/>
          </a:bodyPr>
          <a:lstStyle>
            <a:lvl1pPr marL="0" indent="0" algn="ctr">
              <a:buNone/>
              <a:defRPr sz="2000"/>
            </a:lvl1pPr>
          </a:lstStyle>
          <a:p>
            <a:r>
              <a:rPr lang="es-ES" smtClean="0"/>
              <a:t>Haga clic en el icono para agregar una imagen</a:t>
            </a:r>
            <a:endParaRPr/>
          </a:p>
        </p:txBody>
      </p:sp>
      <p:sp>
        <p:nvSpPr>
          <p:cNvPr id="16" name="Rectangle 15"/>
          <p:cNvSpPr/>
          <p:nvPr userDrawn="1"/>
        </p:nvSpPr>
        <p:spPr>
          <a:xfrm>
            <a:off x="7141464" y="457200"/>
            <a:ext cx="2450592" cy="182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userDrawn="1"/>
        </p:nvSpPr>
        <p:spPr>
          <a:xfrm>
            <a:off x="7141465" y="6854395"/>
            <a:ext cx="2450592"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Picture Placeholder 11"/>
          <p:cNvSpPr>
            <a:spLocks noGrp="1"/>
          </p:cNvSpPr>
          <p:nvPr>
            <p:ph type="pic" sz="quarter" idx="12"/>
          </p:nvPr>
        </p:nvSpPr>
        <p:spPr>
          <a:xfrm>
            <a:off x="7141465" y="2084832"/>
            <a:ext cx="2450592" cy="4727448"/>
          </a:xfrm>
        </p:spPr>
        <p:txBody>
          <a:bodyPr tIns="1097280">
            <a:normAutofit/>
          </a:bodyPr>
          <a:lstStyle>
            <a:lvl1pPr marL="0" indent="0" algn="ctr">
              <a:buNone/>
              <a:defRPr sz="2000"/>
            </a:lvl1pPr>
          </a:lstStyle>
          <a:p>
            <a:r>
              <a:rPr lang="es-ES" smtClean="0"/>
              <a:t>Haga clic en el icono para agregar una imagen</a:t>
            </a:r>
            <a:endParaRPr/>
          </a:p>
        </p:txBody>
      </p:sp>
      <p:sp>
        <p:nvSpPr>
          <p:cNvPr id="20" name="Rectangle 19"/>
          <p:cNvSpPr/>
          <p:nvPr userDrawn="1"/>
        </p:nvSpPr>
        <p:spPr>
          <a:xfrm>
            <a:off x="7141464" y="1901952"/>
            <a:ext cx="2450592" cy="14630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2" name="Text Placeholder 21"/>
          <p:cNvSpPr>
            <a:spLocks noGrp="1"/>
          </p:cNvSpPr>
          <p:nvPr>
            <p:ph type="body" sz="quarter" idx="13" hasCustomPrompt="1"/>
          </p:nvPr>
        </p:nvSpPr>
        <p:spPr>
          <a:xfrm>
            <a:off x="7142163" y="639763"/>
            <a:ext cx="2449512" cy="1262062"/>
          </a:xfrm>
        </p:spPr>
        <p:txBody>
          <a:bodyPr anchor="ctr">
            <a:noAutofit/>
          </a:bodyPr>
          <a:lstStyle>
            <a:lvl1pPr marL="0" indent="0" algn="ctr">
              <a:lnSpc>
                <a:spcPct val="85000"/>
              </a:lnSpc>
              <a:spcBef>
                <a:spcPts val="0"/>
              </a:spcBef>
              <a:buNone/>
              <a:defRPr sz="3600">
                <a:solidFill>
                  <a:schemeClr val="tx2"/>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business</a:t>
            </a:r>
            <a:br>
              <a:rPr/>
            </a:br>
            <a:r>
              <a:rPr/>
              <a:t>name</a:t>
            </a:r>
          </a:p>
        </p:txBody>
      </p:sp>
      <p:sp>
        <p:nvSpPr>
          <p:cNvPr id="23" name="Text Placeholder 21"/>
          <p:cNvSpPr>
            <a:spLocks noGrp="1"/>
          </p:cNvSpPr>
          <p:nvPr>
            <p:ph type="body" sz="quarter" idx="14" hasCustomPrompt="1"/>
          </p:nvPr>
        </p:nvSpPr>
        <p:spPr>
          <a:xfrm>
            <a:off x="3758184" y="5148648"/>
            <a:ext cx="2449512" cy="266486"/>
          </a:xfrm>
        </p:spPr>
        <p:txBody>
          <a:bodyPr anchor="t">
            <a:noAutofit/>
          </a:bodyPr>
          <a:lstStyle>
            <a:lvl1pPr marL="0" indent="0" algn="ctr">
              <a:lnSpc>
                <a:spcPct val="85000"/>
              </a:lnSpc>
              <a:spcBef>
                <a:spcPts val="0"/>
              </a:spcBef>
              <a:buNone/>
              <a:defRPr sz="1600">
                <a:solidFill>
                  <a:schemeClr val="accent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business name</a:t>
            </a:r>
          </a:p>
        </p:txBody>
      </p:sp>
      <p:sp>
        <p:nvSpPr>
          <p:cNvPr id="24" name="Text Placeholder 21"/>
          <p:cNvSpPr>
            <a:spLocks noGrp="1"/>
          </p:cNvSpPr>
          <p:nvPr>
            <p:ph type="body" sz="quarter" idx="15" hasCustomPrompt="1"/>
          </p:nvPr>
        </p:nvSpPr>
        <p:spPr>
          <a:xfrm>
            <a:off x="3758184" y="5465711"/>
            <a:ext cx="2449512" cy="427881"/>
          </a:xfrm>
        </p:spPr>
        <p:txBody>
          <a:bodyPr anchor="t">
            <a:noAutofit/>
          </a:bodyPr>
          <a:lstStyle>
            <a:lvl1pPr marL="0" indent="0" algn="ctr">
              <a:lnSpc>
                <a:spcPct val="100000"/>
              </a:lnSpc>
              <a:spcBef>
                <a:spcPts val="0"/>
              </a:spcBef>
              <a:buNone/>
              <a:defRPr sz="1100">
                <a:solidFill>
                  <a:schemeClr val="tx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business address</a:t>
            </a:r>
          </a:p>
        </p:txBody>
      </p:sp>
      <p:sp>
        <p:nvSpPr>
          <p:cNvPr id="25" name="Text Placeholder 21"/>
          <p:cNvSpPr>
            <a:spLocks noGrp="1"/>
          </p:cNvSpPr>
          <p:nvPr>
            <p:ph type="body" sz="quarter" idx="16" hasCustomPrompt="1"/>
          </p:nvPr>
        </p:nvSpPr>
        <p:spPr>
          <a:xfrm>
            <a:off x="3758184" y="5910688"/>
            <a:ext cx="2449512" cy="185965"/>
          </a:xfrm>
        </p:spPr>
        <p:txBody>
          <a:bodyPr anchor="ctr">
            <a:noAutofit/>
          </a:bodyPr>
          <a:lstStyle>
            <a:lvl1pPr marL="0" indent="0" algn="ctr">
              <a:lnSpc>
                <a:spcPct val="100000"/>
              </a:lnSpc>
              <a:spcBef>
                <a:spcPts val="0"/>
              </a:spcBef>
              <a:buNone/>
              <a:defRPr sz="1100">
                <a:solidFill>
                  <a:schemeClr val="tx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phone</a:t>
            </a:r>
          </a:p>
        </p:txBody>
      </p:sp>
      <p:sp>
        <p:nvSpPr>
          <p:cNvPr id="26" name="Text Placeholder 21"/>
          <p:cNvSpPr>
            <a:spLocks noGrp="1"/>
          </p:cNvSpPr>
          <p:nvPr>
            <p:ph type="body" sz="quarter" idx="17" hasCustomPrompt="1"/>
          </p:nvPr>
        </p:nvSpPr>
        <p:spPr>
          <a:xfrm>
            <a:off x="3758184" y="6155974"/>
            <a:ext cx="2449512" cy="185965"/>
          </a:xfrm>
        </p:spPr>
        <p:txBody>
          <a:bodyPr anchor="ctr">
            <a:noAutofit/>
          </a:bodyPr>
          <a:lstStyle>
            <a:lvl1pPr marL="0" indent="0" algn="ctr">
              <a:lnSpc>
                <a:spcPct val="100000"/>
              </a:lnSpc>
              <a:spcBef>
                <a:spcPts val="0"/>
              </a:spcBef>
              <a:buNone/>
              <a:defRPr sz="1100">
                <a:solidFill>
                  <a:schemeClr val="tx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email</a:t>
            </a:r>
          </a:p>
        </p:txBody>
      </p:sp>
      <p:sp>
        <p:nvSpPr>
          <p:cNvPr id="27" name="Text Placeholder 21"/>
          <p:cNvSpPr>
            <a:spLocks noGrp="1"/>
          </p:cNvSpPr>
          <p:nvPr>
            <p:ph type="body" sz="quarter" idx="18" hasCustomPrompt="1"/>
          </p:nvPr>
        </p:nvSpPr>
        <p:spPr>
          <a:xfrm>
            <a:off x="3758184" y="6854395"/>
            <a:ext cx="2449512" cy="448347"/>
          </a:xfrm>
        </p:spPr>
        <p:txBody>
          <a:bodyPr anchor="ctr">
            <a:noAutofit/>
          </a:bodyPr>
          <a:lstStyle>
            <a:lvl1pPr marL="0" indent="0" algn="ctr">
              <a:lnSpc>
                <a:spcPct val="100000"/>
              </a:lnSpc>
              <a:spcBef>
                <a:spcPts val="0"/>
              </a:spcBef>
              <a:buNone/>
              <a:defRPr sz="1100">
                <a:solidFill>
                  <a:schemeClr val="bg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website URL</a:t>
            </a:r>
          </a:p>
        </p:txBody>
      </p:sp>
      <p:sp>
        <p:nvSpPr>
          <p:cNvPr id="28" name="Text Placeholder 21"/>
          <p:cNvSpPr>
            <a:spLocks noGrp="1"/>
          </p:cNvSpPr>
          <p:nvPr>
            <p:ph type="body" sz="quarter" idx="19" hasCustomPrompt="1"/>
          </p:nvPr>
        </p:nvSpPr>
        <p:spPr>
          <a:xfrm>
            <a:off x="457200" y="4736592"/>
            <a:ext cx="2359152" cy="2075688"/>
          </a:xfrm>
        </p:spPr>
        <p:txBody>
          <a:bodyPr lIns="182880" rIns="182880" anchor="ctr">
            <a:noAutofit/>
          </a:bodyPr>
          <a:lstStyle>
            <a:lvl1pPr marL="0" indent="0" algn="l">
              <a:lnSpc>
                <a:spcPct val="130000"/>
              </a:lnSpc>
              <a:spcBef>
                <a:spcPts val="0"/>
              </a:spcBef>
              <a:buNone/>
              <a:defRPr sz="1100">
                <a:solidFill>
                  <a:schemeClr val="bg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Click to add text</a:t>
            </a:r>
          </a:p>
        </p:txBody>
      </p:sp>
    </p:spTree>
    <p:extLst>
      <p:ext uri="{BB962C8B-B14F-4D97-AF65-F5344CB8AC3E}">
        <p14:creationId xmlns:p14="http://schemas.microsoft.com/office/powerpoint/2010/main" val="58631927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ágina interior">
    <p:spTree>
      <p:nvGrpSpPr>
        <p:cNvPr id="1" name=""/>
        <p:cNvGrpSpPr/>
        <p:nvPr/>
      </p:nvGrpSpPr>
      <p:grpSpPr>
        <a:xfrm>
          <a:off x="0" y="0"/>
          <a:ext cx="0" cy="0"/>
          <a:chOff x="0" y="0"/>
          <a:chExt cx="0" cy="0"/>
        </a:xfrm>
      </p:grpSpPr>
      <p:cxnSp>
        <p:nvCxnSpPr>
          <p:cNvPr id="8" name="Straight Connector 7"/>
          <p:cNvCxnSpPr/>
          <p:nvPr userDrawn="1"/>
        </p:nvCxnSpPr>
        <p:spPr>
          <a:xfrm>
            <a:off x="6766560" y="0"/>
            <a:ext cx="0" cy="77724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sp>
        <p:nvSpPr>
          <p:cNvPr id="32" name="Rectangle 31"/>
          <p:cNvSpPr/>
          <p:nvPr userDrawn="1"/>
        </p:nvSpPr>
        <p:spPr>
          <a:xfrm>
            <a:off x="3849624" y="685800"/>
            <a:ext cx="2450592" cy="395039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9" name="Straight Connector 2"/>
          <p:cNvCxnSpPr/>
          <p:nvPr userDrawn="1"/>
        </p:nvCxnSpPr>
        <p:spPr>
          <a:xfrm>
            <a:off x="3383280" y="0"/>
            <a:ext cx="0" cy="77724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userDrawn="1"/>
        </p:nvSpPr>
        <p:spPr>
          <a:xfrm>
            <a:off x="457200" y="457200"/>
            <a:ext cx="2450592" cy="182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userDrawn="1"/>
        </p:nvSpPr>
        <p:spPr>
          <a:xfrm>
            <a:off x="457200" y="6854395"/>
            <a:ext cx="2450592"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1"/>
          <p:cNvSpPr>
            <a:spLocks noGrp="1"/>
          </p:cNvSpPr>
          <p:nvPr>
            <p:ph type="pic" sz="quarter" idx="10"/>
          </p:nvPr>
        </p:nvSpPr>
        <p:spPr>
          <a:xfrm>
            <a:off x="457200" y="685800"/>
            <a:ext cx="2450592" cy="2276856"/>
          </a:xfrm>
        </p:spPr>
        <p:txBody>
          <a:bodyPr tIns="457200">
            <a:normAutofit/>
          </a:bodyPr>
          <a:lstStyle>
            <a:lvl1pPr marL="0" indent="0" algn="ctr">
              <a:buNone/>
              <a:defRPr sz="2000"/>
            </a:lvl1pPr>
          </a:lstStyle>
          <a:p>
            <a:r>
              <a:rPr lang="es-ES" smtClean="0"/>
              <a:t>Haga clic en el icono para agregar una imagen</a:t>
            </a:r>
            <a:endParaRPr/>
          </a:p>
        </p:txBody>
      </p:sp>
      <p:sp>
        <p:nvSpPr>
          <p:cNvPr id="13" name="Rectangle 12"/>
          <p:cNvSpPr/>
          <p:nvPr userDrawn="1"/>
        </p:nvSpPr>
        <p:spPr>
          <a:xfrm>
            <a:off x="3849624" y="457200"/>
            <a:ext cx="2450592" cy="1828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userDrawn="1"/>
        </p:nvSpPr>
        <p:spPr>
          <a:xfrm>
            <a:off x="3849624" y="6854395"/>
            <a:ext cx="2450592" cy="4572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7232904" y="457200"/>
            <a:ext cx="2359152" cy="182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userDrawn="1"/>
        </p:nvSpPr>
        <p:spPr>
          <a:xfrm>
            <a:off x="7232904" y="6854395"/>
            <a:ext cx="2359152"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1" name="Text Placeholder 21"/>
          <p:cNvSpPr>
            <a:spLocks noGrp="1"/>
          </p:cNvSpPr>
          <p:nvPr>
            <p:ph type="body" sz="quarter" idx="20" hasCustomPrompt="1"/>
          </p:nvPr>
        </p:nvSpPr>
        <p:spPr>
          <a:xfrm>
            <a:off x="457200" y="3004771"/>
            <a:ext cx="2450592" cy="662354"/>
          </a:xfrm>
        </p:spPr>
        <p:txBody>
          <a:bodyPr lIns="91440" rIns="91440" bIns="0" anchor="b">
            <a:noAutofit/>
          </a:bodyPr>
          <a:lstStyle>
            <a:lvl1pPr marL="0" indent="0" algn="l">
              <a:lnSpc>
                <a:spcPct val="114000"/>
              </a:lnSpc>
              <a:spcBef>
                <a:spcPts val="800"/>
              </a:spcBef>
              <a:buNone/>
              <a:defRPr sz="2000">
                <a:solidFill>
                  <a:schemeClr val="accent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Click to add text</a:t>
            </a:r>
          </a:p>
        </p:txBody>
      </p:sp>
      <p:sp>
        <p:nvSpPr>
          <p:cNvPr id="33" name="Text Placeholder 21"/>
          <p:cNvSpPr>
            <a:spLocks noGrp="1"/>
          </p:cNvSpPr>
          <p:nvPr>
            <p:ph type="body" sz="quarter" idx="21" hasCustomPrompt="1"/>
          </p:nvPr>
        </p:nvSpPr>
        <p:spPr>
          <a:xfrm>
            <a:off x="4114800" y="914400"/>
            <a:ext cx="1943100" cy="3352800"/>
          </a:xfrm>
        </p:spPr>
        <p:txBody>
          <a:bodyPr lIns="91440" tIns="91440" rIns="91440" bIns="91440" anchor="ctr">
            <a:noAutofit/>
          </a:bodyPr>
          <a:lstStyle>
            <a:lvl1pPr marL="0" indent="0" algn="l">
              <a:lnSpc>
                <a:spcPct val="130000"/>
              </a:lnSpc>
              <a:spcBef>
                <a:spcPts val="800"/>
              </a:spcBef>
              <a:buNone/>
              <a:defRPr sz="1600">
                <a:solidFill>
                  <a:schemeClr val="accent2">
                    <a:lumMod val="75000"/>
                  </a:schemeClr>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Click to add text</a:t>
            </a:r>
          </a:p>
        </p:txBody>
      </p:sp>
      <p:sp>
        <p:nvSpPr>
          <p:cNvPr id="34" name="Picture Placeholder 11"/>
          <p:cNvSpPr>
            <a:spLocks noGrp="1"/>
          </p:cNvSpPr>
          <p:nvPr>
            <p:ph type="pic" sz="quarter" idx="22"/>
          </p:nvPr>
        </p:nvSpPr>
        <p:spPr>
          <a:xfrm>
            <a:off x="3849624" y="4690587"/>
            <a:ext cx="2450592" cy="2110626"/>
          </a:xfrm>
        </p:spPr>
        <p:txBody>
          <a:bodyPr tIns="457200">
            <a:normAutofit/>
          </a:bodyPr>
          <a:lstStyle>
            <a:lvl1pPr marL="0" indent="0" algn="ctr">
              <a:buNone/>
              <a:defRPr sz="2000"/>
            </a:lvl1pPr>
          </a:lstStyle>
          <a:p>
            <a:r>
              <a:rPr lang="es-ES" smtClean="0"/>
              <a:t>Haga clic en el icono para agregar una imagen</a:t>
            </a:r>
            <a:endParaRPr/>
          </a:p>
        </p:txBody>
      </p:sp>
      <p:sp>
        <p:nvSpPr>
          <p:cNvPr id="36" name="Text Placeholder 21"/>
          <p:cNvSpPr>
            <a:spLocks noGrp="1"/>
          </p:cNvSpPr>
          <p:nvPr>
            <p:ph type="body" sz="quarter" idx="24" hasCustomPrompt="1"/>
          </p:nvPr>
        </p:nvSpPr>
        <p:spPr>
          <a:xfrm>
            <a:off x="7235571" y="4636192"/>
            <a:ext cx="2359152" cy="237054"/>
          </a:xfrm>
        </p:spPr>
        <p:txBody>
          <a:bodyPr lIns="91440" rIns="91440" bIns="0" anchor="b">
            <a:noAutofit/>
          </a:bodyPr>
          <a:lstStyle>
            <a:lvl1pPr marL="0" indent="0" algn="l">
              <a:lnSpc>
                <a:spcPct val="114000"/>
              </a:lnSpc>
              <a:spcBef>
                <a:spcPts val="800"/>
              </a:spcBef>
              <a:buNone/>
              <a:defRPr sz="1200">
                <a:solidFill>
                  <a:schemeClr val="accent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Click to add text</a:t>
            </a:r>
          </a:p>
        </p:txBody>
      </p:sp>
      <p:sp>
        <p:nvSpPr>
          <p:cNvPr id="38" name="Text Placeholder 21"/>
          <p:cNvSpPr>
            <a:spLocks noGrp="1"/>
          </p:cNvSpPr>
          <p:nvPr>
            <p:ph type="body" sz="quarter" idx="26" hasCustomPrompt="1"/>
          </p:nvPr>
        </p:nvSpPr>
        <p:spPr>
          <a:xfrm>
            <a:off x="7235571" y="2854381"/>
            <a:ext cx="2359152" cy="237054"/>
          </a:xfrm>
        </p:spPr>
        <p:txBody>
          <a:bodyPr lIns="91440" rIns="91440" bIns="0" anchor="b">
            <a:noAutofit/>
          </a:bodyPr>
          <a:lstStyle>
            <a:lvl1pPr marL="0" indent="0" algn="l">
              <a:lnSpc>
                <a:spcPct val="114000"/>
              </a:lnSpc>
              <a:spcBef>
                <a:spcPts val="800"/>
              </a:spcBef>
              <a:buNone/>
              <a:defRPr sz="1200">
                <a:solidFill>
                  <a:schemeClr val="accent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Click to add text</a:t>
            </a:r>
          </a:p>
        </p:txBody>
      </p:sp>
      <p:sp>
        <p:nvSpPr>
          <p:cNvPr id="40" name="Text Placeholder 21"/>
          <p:cNvSpPr>
            <a:spLocks noGrp="1"/>
          </p:cNvSpPr>
          <p:nvPr>
            <p:ph type="body" sz="quarter" idx="28" hasCustomPrompt="1"/>
          </p:nvPr>
        </p:nvSpPr>
        <p:spPr>
          <a:xfrm>
            <a:off x="7235571" y="933388"/>
            <a:ext cx="2359152" cy="237054"/>
          </a:xfrm>
        </p:spPr>
        <p:txBody>
          <a:bodyPr lIns="91440" rIns="91440" bIns="0" anchor="b">
            <a:noAutofit/>
          </a:bodyPr>
          <a:lstStyle>
            <a:lvl1pPr marL="0" indent="0" algn="l">
              <a:lnSpc>
                <a:spcPct val="114000"/>
              </a:lnSpc>
              <a:spcBef>
                <a:spcPts val="800"/>
              </a:spcBef>
              <a:buNone/>
              <a:defRPr sz="1200">
                <a:solidFill>
                  <a:schemeClr val="accent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Click to add text</a:t>
            </a:r>
          </a:p>
        </p:txBody>
      </p:sp>
      <p:sp>
        <p:nvSpPr>
          <p:cNvPr id="43" name="Text Placeholder 21"/>
          <p:cNvSpPr>
            <a:spLocks noGrp="1"/>
          </p:cNvSpPr>
          <p:nvPr>
            <p:ph type="body" sz="quarter" idx="31" hasCustomPrompt="1"/>
          </p:nvPr>
        </p:nvSpPr>
        <p:spPr>
          <a:xfrm>
            <a:off x="457200" y="3704131"/>
            <a:ext cx="2450592" cy="3074219"/>
          </a:xfrm>
        </p:spPr>
        <p:txBody>
          <a:bodyPr lIns="91440" rIns="91440" anchor="t">
            <a:noAutofit/>
          </a:bodyPr>
          <a:lstStyle>
            <a:lvl1pPr marL="182880" indent="-182880" algn="l">
              <a:lnSpc>
                <a:spcPct val="100000"/>
              </a:lnSpc>
              <a:spcBef>
                <a:spcPts val="600"/>
              </a:spcBef>
              <a:spcAft>
                <a:spcPts val="0"/>
              </a:spcAft>
              <a:buFont typeface="Arial" panose="020B0604020202020204" pitchFamily="34" charset="0"/>
              <a:buChar char="•"/>
              <a:defRPr sz="900">
                <a:solidFill>
                  <a:schemeClr val="tx1"/>
                </a:solidFill>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dirty="0"/>
              <a:t>Click to add text</a:t>
            </a:r>
          </a:p>
        </p:txBody>
      </p:sp>
      <p:sp>
        <p:nvSpPr>
          <p:cNvPr id="45" name="Text Placeholder 21"/>
          <p:cNvSpPr>
            <a:spLocks noGrp="1"/>
          </p:cNvSpPr>
          <p:nvPr>
            <p:ph type="body" sz="quarter" idx="33" hasCustomPrompt="1"/>
          </p:nvPr>
        </p:nvSpPr>
        <p:spPr>
          <a:xfrm>
            <a:off x="7235571" y="1170442"/>
            <a:ext cx="2359152" cy="1560646"/>
          </a:xfrm>
        </p:spPr>
        <p:txBody>
          <a:bodyPr lIns="91440" rIns="91440" anchor="t">
            <a:noAutofit/>
          </a:bodyPr>
          <a:lstStyle>
            <a:lvl1pPr marL="182880" indent="-182880" algn="l">
              <a:lnSpc>
                <a:spcPct val="100000"/>
              </a:lnSpc>
              <a:spcBef>
                <a:spcPts val="600"/>
              </a:spcBef>
              <a:spcAft>
                <a:spcPts val="0"/>
              </a:spcAft>
              <a:buFont typeface="Arial" panose="020B0604020202020204" pitchFamily="34" charset="0"/>
              <a:buChar char="•"/>
              <a:defRPr sz="900">
                <a:solidFill>
                  <a:schemeClr val="tx1"/>
                </a:solidFill>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a:t>Click to add text</a:t>
            </a:r>
          </a:p>
        </p:txBody>
      </p:sp>
      <p:sp>
        <p:nvSpPr>
          <p:cNvPr id="46" name="Text Placeholder 21"/>
          <p:cNvSpPr>
            <a:spLocks noGrp="1"/>
          </p:cNvSpPr>
          <p:nvPr>
            <p:ph type="body" sz="quarter" idx="34" hasCustomPrompt="1"/>
          </p:nvPr>
        </p:nvSpPr>
        <p:spPr>
          <a:xfrm>
            <a:off x="7235571" y="3091437"/>
            <a:ext cx="2359152" cy="1393177"/>
          </a:xfrm>
        </p:spPr>
        <p:txBody>
          <a:bodyPr lIns="91440" rIns="91440" anchor="t">
            <a:noAutofit/>
          </a:bodyPr>
          <a:lstStyle>
            <a:lvl1pPr marL="182880" indent="-182880" algn="l">
              <a:lnSpc>
                <a:spcPct val="100000"/>
              </a:lnSpc>
              <a:spcBef>
                <a:spcPts val="600"/>
              </a:spcBef>
              <a:spcAft>
                <a:spcPts val="0"/>
              </a:spcAft>
              <a:buFont typeface="Arial" panose="020B0604020202020204" pitchFamily="34" charset="0"/>
              <a:buChar char="•"/>
              <a:defRPr sz="900">
                <a:solidFill>
                  <a:schemeClr val="tx1"/>
                </a:solidFill>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a:t>Click to add text</a:t>
            </a:r>
          </a:p>
        </p:txBody>
      </p:sp>
      <p:sp>
        <p:nvSpPr>
          <p:cNvPr id="47" name="Text Placeholder 21"/>
          <p:cNvSpPr>
            <a:spLocks noGrp="1"/>
          </p:cNvSpPr>
          <p:nvPr>
            <p:ph type="body" sz="quarter" idx="35" hasCustomPrompt="1"/>
          </p:nvPr>
        </p:nvSpPr>
        <p:spPr>
          <a:xfrm>
            <a:off x="7235571" y="4873246"/>
            <a:ext cx="2359152" cy="1905104"/>
          </a:xfrm>
        </p:spPr>
        <p:txBody>
          <a:bodyPr lIns="91440" rIns="91440" anchor="t">
            <a:noAutofit/>
          </a:bodyPr>
          <a:lstStyle>
            <a:lvl1pPr marL="182880" indent="-182880" algn="l">
              <a:lnSpc>
                <a:spcPct val="100000"/>
              </a:lnSpc>
              <a:spcBef>
                <a:spcPts val="600"/>
              </a:spcBef>
              <a:spcAft>
                <a:spcPts val="0"/>
              </a:spcAft>
              <a:buFont typeface="Arial" panose="020B0604020202020204" pitchFamily="34" charset="0"/>
              <a:buChar char="•"/>
              <a:defRPr sz="900">
                <a:solidFill>
                  <a:schemeClr val="tx1"/>
                </a:solidFill>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a:t>Click to add text</a:t>
            </a:r>
          </a:p>
        </p:txBody>
      </p:sp>
    </p:spTree>
    <p:extLst>
      <p:ext uri="{BB962C8B-B14F-4D97-AF65-F5344CB8AC3E}">
        <p14:creationId xmlns:p14="http://schemas.microsoft.com/office/powerpoint/2010/main" val="11845087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s-ES" smtClean="0"/>
              <a:t>Haga clic para modificar el estilo de título del patrón</a:t>
            </a:r>
            <a:endParaRPr/>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FC7BAE6A-DCF3-43E4-B2A0-33D0CF1225FC}" type="datetimeFigureOut">
              <a:rPr lang="en-US"/>
              <a:t>7/1/2013</a:t>
            </a:fld>
            <a:endParaRPr/>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9F6761A3-4CAC-4C5F-AC82-8DB08D526BC2}" type="slidenum">
              <a:rPr/>
              <a:t>‹Nº›</a:t>
            </a:fld>
            <a:endParaRPr/>
          </a:p>
        </p:txBody>
      </p:sp>
      <p:sp>
        <p:nvSpPr>
          <p:cNvPr id="7" name="Rectangle 6"/>
          <p:cNvSpPr/>
          <p:nvPr/>
        </p:nvSpPr>
        <p:spPr>
          <a:xfrm>
            <a:off x="10287000" y="0"/>
            <a:ext cx="2162908" cy="776785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lvl="0" algn="l" defTabSz="914400" rtl="0" eaLnBrk="1" latinLnBrk="0" hangingPunct="1">
              <a:spcBef>
                <a:spcPts val="1200"/>
              </a:spcBef>
              <a:buNone/>
            </a:pPr>
            <a:r>
              <a:rPr lang="es-ES" sz="1600" kern="1200" noProof="1" smtClean="0">
                <a:solidFill>
                  <a:prstClr val="white">
                    <a:lumMod val="50000"/>
                  </a:prstClr>
                </a:solidFill>
                <a:latin typeface="Calibri Light" panose="020F0302020204030204" pitchFamily="34" charset="0"/>
                <a:ea typeface="+mn-ea"/>
                <a:cs typeface="Calibri" panose="020F0502020204030204" pitchFamily="34" charset="0"/>
              </a:rPr>
              <a:t>Imprimir:</a:t>
            </a:r>
          </a:p>
          <a:p>
            <a:pPr marL="0" lvl="0" algn="l" defTabSz="914400" rtl="0" eaLnBrk="1" latinLnBrk="0" hangingPunct="1">
              <a:spcBef>
                <a:spcPts val="300"/>
              </a:spcBef>
              <a:buNone/>
            </a:pPr>
            <a:r>
              <a:rPr lang="es-ES" sz="1000" kern="1200" baseline="0" noProof="1" smtClean="0">
                <a:solidFill>
                  <a:prstClr val="white">
                    <a:lumMod val="50000"/>
                  </a:prstClr>
                </a:solidFill>
                <a:latin typeface="Calibri Light" panose="020F0302020204030204" pitchFamily="34" charset="0"/>
                <a:ea typeface="+mn-ea"/>
                <a:cs typeface="Calibri" panose="020F0502020204030204" pitchFamily="34" charset="0"/>
              </a:rPr>
              <a:t>Es posible que su impresora no imprima igual que las nuestras; para asegurarse del resultado, realice antes unas impresiones de prueba. Si los elementos no se alinean correctamente, experimente con el parámetro Ajustar al tamaño del papel. Se encuentra en el diálogo de impresión; haga clic en Diapositivas de página completa para acceder.</a:t>
            </a:r>
          </a:p>
          <a:p>
            <a:pPr marL="0" lvl="0" algn="l" defTabSz="914400" rtl="0" eaLnBrk="1" latinLnBrk="0" hangingPunct="1">
              <a:spcBef>
                <a:spcPts val="600"/>
              </a:spcBef>
              <a:buNone/>
            </a:pPr>
            <a:r>
              <a:rPr lang="es-ES" sz="1000" kern="1200" baseline="0" noProof="1" smtClean="0">
                <a:solidFill>
                  <a:prstClr val="white">
                    <a:lumMod val="50000"/>
                  </a:prstClr>
                </a:solidFill>
                <a:latin typeface="Calibri Light" panose="020F0302020204030204" pitchFamily="34" charset="0"/>
                <a:ea typeface="+mn-ea"/>
                <a:cs typeface="Calibri" panose="020F0502020204030204" pitchFamily="34" charset="0"/>
              </a:rPr>
              <a:t>¿Ha visto que le hemos puesto marcas para doblar? Son muy discretas, pero si no quiere que aparezcan en el folleto, haga clic en Vista, Patrón de diapositivas y elimínelas antes de imprimir.</a:t>
            </a:r>
          </a:p>
          <a:p>
            <a:pPr marL="0" lvl="0" algn="l" defTabSz="914400" rtl="0" eaLnBrk="1" latinLnBrk="0" hangingPunct="1">
              <a:spcBef>
                <a:spcPts val="1200"/>
              </a:spcBef>
              <a:buNone/>
            </a:pPr>
            <a:r>
              <a:rPr lang="es-ES" sz="1600" kern="1200" noProof="1" smtClean="0">
                <a:solidFill>
                  <a:prstClr val="white">
                    <a:lumMod val="50000"/>
                  </a:prstClr>
                </a:solidFill>
                <a:latin typeface="Calibri Light" panose="020F0302020204030204" pitchFamily="34" charset="0"/>
                <a:ea typeface="+mn-ea"/>
                <a:cs typeface="Calibri" panose="020F0502020204030204" pitchFamily="34" charset="0"/>
              </a:rPr>
              <a:t>Personalizar e</a:t>
            </a:r>
            <a:r>
              <a:rPr sz="1600" kern="1200" dirty="0" smtClean="0">
                <a:solidFill>
                  <a:prstClr val="white">
                    <a:lumMod val="50000"/>
                  </a:prstClr>
                </a:solidFill>
                <a:latin typeface="Calibri Light" panose="020F0302020204030204" pitchFamily="34" charset="0"/>
                <a:ea typeface="+mn-ea"/>
                <a:cs typeface="Calibri" panose="020F0502020204030204" pitchFamily="34" charset="0"/>
              </a:rPr>
              <a:t>l </a:t>
            </a:r>
            <a:r>
              <a:rPr lang="es-ES" sz="1600" kern="1200" noProof="1" smtClean="0">
                <a:solidFill>
                  <a:prstClr val="white">
                    <a:lumMod val="50000"/>
                  </a:prstClr>
                </a:solidFill>
                <a:latin typeface="Calibri Light" panose="020F0302020204030204" pitchFamily="34" charset="0"/>
                <a:ea typeface="+mn-ea"/>
                <a:cs typeface="Calibri" panose="020F0502020204030204" pitchFamily="34" charset="0"/>
              </a:rPr>
              <a:t>contenido:</a:t>
            </a:r>
          </a:p>
          <a:p>
            <a:pPr marL="0" lvl="0" algn="l" defTabSz="914400" rtl="0" eaLnBrk="1" latinLnBrk="0" hangingPunct="1">
              <a:spcBef>
                <a:spcPts val="300"/>
              </a:spcBef>
              <a:buNone/>
            </a:pPr>
            <a:r>
              <a:rPr lang="es-ES" sz="1000" kern="1200" baseline="0" noProof="1" smtClean="0">
                <a:solidFill>
                  <a:prstClr val="white">
                    <a:lumMod val="50000"/>
                  </a:prstClr>
                </a:solidFill>
                <a:latin typeface="Calibri Light" panose="020F0302020204030204" pitchFamily="34" charset="0"/>
                <a:ea typeface="+mn-ea"/>
                <a:cs typeface="Calibri" panose="020F0502020204030204" pitchFamily="34" charset="0"/>
              </a:rPr>
              <a:t>Ya se ha dado formato a los marcadores de posición del folleto. Si desea agregar o quitar puntos de viñeta del texto, haga clic en el botón Puntos de viñeta de la pestaña Inicio.</a:t>
            </a:r>
          </a:p>
          <a:p>
            <a:pPr marL="0" lvl="0" algn="l" defTabSz="914400" rtl="0" eaLnBrk="1" latinLnBrk="0" hangingPunct="1">
              <a:spcBef>
                <a:spcPts val="600"/>
              </a:spcBef>
              <a:buNone/>
            </a:pPr>
            <a:r>
              <a:rPr lang="es-ES" sz="1000" kern="1200" baseline="0" noProof="1" smtClean="0">
                <a:solidFill>
                  <a:prstClr val="white">
                    <a:lumMod val="50000"/>
                  </a:prstClr>
                </a:solidFill>
                <a:latin typeface="Calibri Light" panose="020F0302020204030204" pitchFamily="34" charset="0"/>
                <a:ea typeface="+mn-ea"/>
                <a:cs typeface="Calibri" panose="020F0502020204030204" pitchFamily="34" charset="0"/>
              </a:rPr>
              <a:t>Si necesita más marcadores de posición para títulos, subtítulos o texto principal, haga una copia de lo que necesita y colóquela donde corresponda. Las guías inteligentes de PowerPoint la alinearán con el resto.</a:t>
            </a:r>
          </a:p>
          <a:p>
            <a:pPr marL="0" lvl="0" algn="l" defTabSz="914400" rtl="0" eaLnBrk="1" latinLnBrk="0" hangingPunct="1">
              <a:spcBef>
                <a:spcPts val="600"/>
              </a:spcBef>
              <a:buNone/>
            </a:pPr>
            <a:r>
              <a:rPr lang="es-ES" sz="1000" kern="1200" baseline="0" noProof="1" smtClean="0">
                <a:solidFill>
                  <a:prstClr val="white">
                    <a:lumMod val="50000"/>
                  </a:prstClr>
                </a:solidFill>
                <a:latin typeface="Calibri Light" panose="020F0302020204030204" pitchFamily="34" charset="0"/>
                <a:ea typeface="+mn-ea"/>
                <a:cs typeface="Calibri" panose="020F0502020204030204" pitchFamily="34" charset="0"/>
              </a:rPr>
              <a:t>¿Desea utilizar sus propias imágenes en lugar de las nuestras? No pasa nada. Haga clic en una imagen, pulse la tecla Suprimir y luego haga clic en el icono para agregar la imagen.</a:t>
            </a:r>
          </a:p>
          <a:p>
            <a:pPr marL="0" lvl="0" algn="l" defTabSz="914400" rtl="0" eaLnBrk="1" latinLnBrk="0" hangingPunct="1">
              <a:spcBef>
                <a:spcPts val="600"/>
              </a:spcBef>
              <a:buNone/>
            </a:pPr>
            <a:r>
              <a:rPr lang="es-ES" sz="1000" kern="1200" baseline="0" noProof="1" smtClean="0">
                <a:solidFill>
                  <a:prstClr val="white">
                    <a:lumMod val="50000"/>
                  </a:prstClr>
                </a:solidFill>
                <a:latin typeface="Calibri Light" panose="020F0302020204030204" pitchFamily="34" charset="0"/>
                <a:ea typeface="+mn-ea"/>
                <a:cs typeface="Calibri" panose="020F0502020204030204" pitchFamily="34" charset="0"/>
              </a:rPr>
              <a:t>Si reemplaza una fotografía por la suya y no encaja perfectamente en el espacio, puede recortarla para ajustarla en poco tiempo. Seleccione la imagen, y luego, en la pestaña de formato de Herramientas de imagen, en el grupo Tamaño, haga clic en Recortar.</a:t>
            </a:r>
            <a:endParaRPr lang="es-ES" sz="1000" kern="1200" baseline="0" noProof="1">
              <a:solidFill>
                <a:prstClr val="white">
                  <a:lumMod val="50000"/>
                </a:prstClr>
              </a:solidFill>
              <a:latin typeface="Calibri Light" panose="020F03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3687281395"/>
      </p:ext>
    </p:extLst>
  </p:cSld>
  <p:clrMap bg1="lt1" tx1="dk1" bg2="lt2" tx2="dk2" accent1="accent1" accent2="accent2" accent3="accent3" accent4="accent4" accent5="accent5" accent6="accent6" hlink="hlink" folHlink="folHlink"/>
  <p:sldLayoutIdLst>
    <p:sldLayoutId id="2147483672" r:id="rId1"/>
    <p:sldLayoutId id="2147483673" r:id="rId2"/>
  </p:sldLayoutIdLst>
  <p:timing>
    <p:tnLst>
      <p:par>
        <p:cTn id="1" dur="indefinite" restart="never" nodeType="tmRoot"/>
      </p:par>
    </p:tnLst>
  </p:timing>
  <p:txStyles>
    <p:titleStyle>
      <a:lvl1pPr algn="l" defTabSz="100584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200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180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16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40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40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posición de texto 14"/>
          <p:cNvSpPr>
            <a:spLocks noGrp="1"/>
          </p:cNvSpPr>
          <p:nvPr>
            <p:ph type="body" sz="quarter" idx="13"/>
          </p:nvPr>
        </p:nvSpPr>
        <p:spPr/>
        <p:txBody>
          <a:bodyPr/>
          <a:lstStyle/>
          <a:p>
            <a:r>
              <a:rPr lang="es-ES" sz="2800" i="1" noProof="1" smtClean="0"/>
              <a:t>DEMRE</a:t>
            </a:r>
            <a:endParaRPr lang="es-ES" sz="2800" i="1" noProof="1"/>
          </a:p>
        </p:txBody>
      </p:sp>
      <p:sp>
        <p:nvSpPr>
          <p:cNvPr id="16" name="Marcador de posición de texto 15"/>
          <p:cNvSpPr>
            <a:spLocks noGrp="1"/>
          </p:cNvSpPr>
          <p:nvPr>
            <p:ph type="body" sz="quarter" idx="14"/>
          </p:nvPr>
        </p:nvSpPr>
        <p:spPr/>
        <p:txBody>
          <a:bodyPr/>
          <a:lstStyle/>
          <a:p>
            <a:pPr marL="0" indent="0" algn="ctr" defTabSz="1005840">
              <a:lnSpc>
                <a:spcPct val="85000"/>
              </a:lnSpc>
              <a:spcBef>
                <a:spcPts val="1100"/>
              </a:spcBef>
              <a:buNone/>
            </a:pPr>
            <a:r>
              <a:rPr lang="es-ES" i="1" noProof="1"/>
              <a:t>margie’s</a:t>
            </a:r>
            <a:r>
              <a:rPr lang="es-ES" sz="1600" b="0" i="0" noProof="1" smtClean="0">
                <a:solidFill>
                  <a:srgbClr val="6886BC"/>
                </a:solidFill>
                <a:latin typeface="Constantia"/>
                <a:ea typeface="+mn-ea"/>
                <a:cs typeface="+mn-cs"/>
              </a:rPr>
              <a:t> </a:t>
            </a:r>
            <a:r>
              <a:rPr lang="es-ES" b="1" noProof="1"/>
              <a:t>travel</a:t>
            </a:r>
          </a:p>
        </p:txBody>
      </p:sp>
      <p:sp>
        <p:nvSpPr>
          <p:cNvPr id="17" name="Marcador de posición de texto 16"/>
          <p:cNvSpPr>
            <a:spLocks noGrp="1"/>
          </p:cNvSpPr>
          <p:nvPr>
            <p:ph type="body" sz="quarter" idx="15"/>
          </p:nvPr>
        </p:nvSpPr>
        <p:spPr/>
        <p:txBody>
          <a:bodyPr/>
          <a:lstStyle/>
          <a:p>
            <a:r>
              <a:rPr lang="es-ES" noProof="1"/>
              <a:t>C/ Llana, 766</a:t>
            </a:r>
          </a:p>
          <a:p>
            <a:r>
              <a:rPr lang="es-ES" noProof="1"/>
              <a:t>77450, Soria, España</a:t>
            </a:r>
          </a:p>
        </p:txBody>
      </p:sp>
      <p:sp>
        <p:nvSpPr>
          <p:cNvPr id="18" name="Marcador de posición de texto 17"/>
          <p:cNvSpPr>
            <a:spLocks noGrp="1"/>
          </p:cNvSpPr>
          <p:nvPr>
            <p:ph type="body" sz="quarter" idx="16"/>
          </p:nvPr>
        </p:nvSpPr>
        <p:spPr/>
        <p:txBody>
          <a:bodyPr/>
          <a:lstStyle/>
          <a:p>
            <a:pPr marL="0" indent="0" algn="ctr" defTabSz="1005840">
              <a:lnSpc>
                <a:spcPct val="100000"/>
              </a:lnSpc>
              <a:spcBef>
                <a:spcPts val="1100"/>
              </a:spcBef>
              <a:buNone/>
            </a:pPr>
            <a:r>
              <a:rPr lang="es-ES" noProof="1" smtClean="0"/>
              <a:t>(718) 555-1234</a:t>
            </a:r>
            <a:endParaRPr lang="es-ES" noProof="1"/>
          </a:p>
        </p:txBody>
      </p:sp>
      <p:sp>
        <p:nvSpPr>
          <p:cNvPr id="19" name="Marcador de posición de texto 18"/>
          <p:cNvSpPr>
            <a:spLocks noGrp="1"/>
          </p:cNvSpPr>
          <p:nvPr>
            <p:ph type="body" sz="quarter" idx="17"/>
          </p:nvPr>
        </p:nvSpPr>
        <p:spPr/>
        <p:txBody>
          <a:bodyPr/>
          <a:lstStyle/>
          <a:p>
            <a:r>
              <a:rPr lang="es-ES" noProof="1" smtClean="0"/>
              <a:t>contact@margiestravel.com</a:t>
            </a:r>
            <a:endParaRPr lang="es-ES" noProof="1"/>
          </a:p>
        </p:txBody>
      </p:sp>
      <p:sp>
        <p:nvSpPr>
          <p:cNvPr id="20" name="Marcador de posición de texto 19"/>
          <p:cNvSpPr>
            <a:spLocks noGrp="1"/>
          </p:cNvSpPr>
          <p:nvPr>
            <p:ph type="body" sz="quarter" idx="18"/>
          </p:nvPr>
        </p:nvSpPr>
        <p:spPr/>
        <p:txBody>
          <a:bodyPr/>
          <a:lstStyle/>
          <a:p>
            <a:pPr marL="0" indent="0" algn="ctr" defTabSz="1005840">
              <a:lnSpc>
                <a:spcPct val="100000"/>
              </a:lnSpc>
              <a:spcBef>
                <a:spcPts val="1100"/>
              </a:spcBef>
              <a:buNone/>
            </a:pPr>
            <a:r>
              <a:rPr lang="es-ES" noProof="1" smtClean="0"/>
              <a:t>www.margiestravel.com</a:t>
            </a:r>
            <a:endParaRPr lang="es-ES" noProof="1"/>
          </a:p>
        </p:txBody>
      </p:sp>
      <p:sp>
        <p:nvSpPr>
          <p:cNvPr id="21" name="Marcador de posición de texto 20"/>
          <p:cNvSpPr>
            <a:spLocks noGrp="1"/>
          </p:cNvSpPr>
          <p:nvPr>
            <p:ph type="body" sz="quarter" idx="19"/>
          </p:nvPr>
        </p:nvSpPr>
        <p:spPr/>
        <p:txBody>
          <a:bodyPr/>
          <a:lstStyle/>
          <a:p>
            <a:r>
              <a:rPr lang="es-ES" noProof="1" smtClean="0"/>
              <a:t>“texto a elección.”</a:t>
            </a:r>
            <a:endParaRPr lang="es-ES" noProof="1"/>
          </a:p>
          <a:p>
            <a:pPr marL="0" indent="0" algn="l" defTabSz="1005840">
              <a:lnSpc>
                <a:spcPct val="130000"/>
              </a:lnSpc>
              <a:spcBef>
                <a:spcPts val="1100"/>
              </a:spcBef>
              <a:buNone/>
            </a:pPr>
            <a:endParaRPr lang="es-ES" noProof="1" smtClean="0"/>
          </a:p>
          <a:p>
            <a:pPr marL="0" indent="0" algn="r" defTabSz="1005840">
              <a:lnSpc>
                <a:spcPct val="130000"/>
              </a:lnSpc>
              <a:spcBef>
                <a:spcPts val="1100"/>
              </a:spcBef>
              <a:buNone/>
            </a:pPr>
            <a:r>
              <a:rPr lang="es-ES" i="1" noProof="1" smtClean="0"/>
              <a:t>~Equipo desarrollador</a:t>
            </a:r>
            <a:endParaRPr lang="es-ES" i="1" noProof="1"/>
          </a:p>
        </p:txBody>
      </p:sp>
      <p:pic>
        <p:nvPicPr>
          <p:cNvPr id="4" name="3 Marcador de posición de imagen"/>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24093" r="24093"/>
          <a:stretch>
            <a:fillRect/>
          </a:stretch>
        </p:blipFill>
        <p:spPr>
          <a:xfrm>
            <a:off x="7141465" y="2084832"/>
            <a:ext cx="2446288" cy="4727448"/>
          </a:xfrm>
        </p:spPr>
      </p:pic>
      <p:pic>
        <p:nvPicPr>
          <p:cNvPr id="8" name="7 Marcador de posición de imagen"/>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19402" r="19402"/>
          <a:stretch>
            <a:fillRect/>
          </a:stretch>
        </p:blipFill>
        <p:spPr/>
      </p:pic>
      <p:pic>
        <p:nvPicPr>
          <p:cNvPr id="10" name="9 Marcador de posición de imagen"/>
          <p:cNvPicPr>
            <a:picLocks noGrp="1" noChangeAspect="1"/>
          </p:cNvPicPr>
          <p:nvPr>
            <p:ph type="pic" sz="quarter" idx="10"/>
          </p:nvPr>
        </p:nvPicPr>
        <p:blipFill>
          <a:blip r:embed="rId4">
            <a:extLst>
              <a:ext uri="{28A0092B-C50C-407E-A947-70E740481C1C}">
                <a14:useLocalDpi xmlns:a14="http://schemas.microsoft.com/office/drawing/2010/main" val="0"/>
              </a:ext>
            </a:extLst>
          </a:blip>
          <a:srcRect l="27942" r="27942"/>
          <a:stretch>
            <a:fillRect/>
          </a:stretch>
        </p:blipFill>
        <p:spPr/>
      </p:pic>
    </p:spTree>
    <p:extLst>
      <p:ext uri="{BB962C8B-B14F-4D97-AF65-F5344CB8AC3E}">
        <p14:creationId xmlns:p14="http://schemas.microsoft.com/office/powerpoint/2010/main" val="1742696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ción de texto 3"/>
          <p:cNvSpPr>
            <a:spLocks noGrp="1"/>
          </p:cNvSpPr>
          <p:nvPr>
            <p:ph type="body" sz="quarter" idx="20"/>
          </p:nvPr>
        </p:nvSpPr>
        <p:spPr/>
        <p:txBody>
          <a:bodyPr/>
          <a:lstStyle/>
          <a:p>
            <a:pPr marL="0" indent="0" algn="l" defTabSz="1005840">
              <a:lnSpc>
                <a:spcPct val="114000"/>
              </a:lnSpc>
              <a:spcBef>
                <a:spcPts val="1100"/>
              </a:spcBef>
              <a:buNone/>
            </a:pPr>
            <a:r>
              <a:rPr lang="es-ES" noProof="1" smtClean="0"/>
              <a:t>Acerca de nosotros</a:t>
            </a:r>
            <a:endParaRPr lang="es-ES" noProof="1"/>
          </a:p>
        </p:txBody>
      </p:sp>
      <p:sp>
        <p:nvSpPr>
          <p:cNvPr id="28" name="Marcador de posición de texto 27"/>
          <p:cNvSpPr>
            <a:spLocks noGrp="1"/>
          </p:cNvSpPr>
          <p:nvPr>
            <p:ph type="body" sz="quarter" idx="21"/>
          </p:nvPr>
        </p:nvSpPr>
        <p:spPr/>
        <p:txBody>
          <a:bodyPr/>
          <a:lstStyle/>
          <a:p>
            <a:pPr marL="0" indent="0" algn="l" defTabSz="1005840">
              <a:lnSpc>
                <a:spcPct val="130000"/>
              </a:lnSpc>
              <a:spcBef>
                <a:spcPts val="1100"/>
              </a:spcBef>
              <a:buNone/>
            </a:pPr>
            <a:r>
              <a:rPr lang="es-ES" noProof="1" smtClean="0"/>
              <a:t>“No nos limitamos a reservar su viaje: </a:t>
            </a:r>
            <a:br>
              <a:rPr lang="es-ES" noProof="1" smtClean="0"/>
            </a:br>
            <a:r>
              <a:rPr lang="es-ES" noProof="1" smtClean="0"/>
              <a:t>si nos da una idea del </a:t>
            </a:r>
            <a:r>
              <a:rPr lang="es-ES" noProof="1" smtClean="0"/>
              <a:t>tio </a:t>
            </a:r>
            <a:r>
              <a:rPr lang="es-ES" noProof="1" smtClean="0"/>
              <a:t>de experiencia que busca, hacemos sus sueños realidad.”</a:t>
            </a:r>
            <a:endParaRPr lang="es-ES" noProof="1"/>
          </a:p>
        </p:txBody>
      </p:sp>
      <p:sp>
        <p:nvSpPr>
          <p:cNvPr id="65" name="Marcador de posición de texto 64"/>
          <p:cNvSpPr>
            <a:spLocks noGrp="1"/>
          </p:cNvSpPr>
          <p:nvPr>
            <p:ph type="body" sz="quarter" idx="24"/>
          </p:nvPr>
        </p:nvSpPr>
        <p:spPr>
          <a:xfrm>
            <a:off x="7235571" y="4726624"/>
            <a:ext cx="2359152" cy="237054"/>
          </a:xfrm>
        </p:spPr>
        <p:txBody>
          <a:bodyPr/>
          <a:lstStyle/>
          <a:p>
            <a:r>
              <a:rPr lang="es-ES" noProof="1" smtClean="0"/>
              <a:t>Clientes principales</a:t>
            </a:r>
            <a:endParaRPr lang="es-ES" noProof="1"/>
          </a:p>
        </p:txBody>
      </p:sp>
      <p:sp>
        <p:nvSpPr>
          <p:cNvPr id="66" name="Marcador de posición de texto 65"/>
          <p:cNvSpPr>
            <a:spLocks noGrp="1"/>
          </p:cNvSpPr>
          <p:nvPr>
            <p:ph type="body" sz="quarter" idx="26"/>
          </p:nvPr>
        </p:nvSpPr>
        <p:spPr>
          <a:xfrm>
            <a:off x="7235571" y="2814189"/>
            <a:ext cx="2359152" cy="237054"/>
          </a:xfrm>
        </p:spPr>
        <p:txBody>
          <a:bodyPr/>
          <a:lstStyle/>
          <a:p>
            <a:r>
              <a:rPr lang="es-ES" noProof="1" smtClean="0"/>
              <a:t>Servicios ofrecidos</a:t>
            </a:r>
            <a:endParaRPr lang="es-ES" noProof="1"/>
          </a:p>
        </p:txBody>
      </p:sp>
      <p:sp>
        <p:nvSpPr>
          <p:cNvPr id="68" name="Marcador de posición de texto 67"/>
          <p:cNvSpPr>
            <a:spLocks noGrp="1"/>
          </p:cNvSpPr>
          <p:nvPr>
            <p:ph type="body" sz="quarter" idx="28"/>
          </p:nvPr>
        </p:nvSpPr>
        <p:spPr>
          <a:xfrm>
            <a:off x="7235571" y="853004"/>
            <a:ext cx="2359152" cy="237054"/>
          </a:xfrm>
        </p:spPr>
        <p:txBody>
          <a:bodyPr/>
          <a:lstStyle/>
          <a:p>
            <a:r>
              <a:rPr lang="es-ES" noProof="1" smtClean="0"/>
              <a:t>Beneficios de servicio</a:t>
            </a:r>
            <a:endParaRPr lang="es-ES" noProof="1"/>
          </a:p>
        </p:txBody>
      </p:sp>
      <p:sp>
        <p:nvSpPr>
          <p:cNvPr id="42" name="Marcador de posición de texto 41"/>
          <p:cNvSpPr>
            <a:spLocks noGrp="1"/>
          </p:cNvSpPr>
          <p:nvPr>
            <p:ph type="body" sz="quarter" idx="31"/>
          </p:nvPr>
        </p:nvSpPr>
        <p:spPr>
          <a:xfrm>
            <a:off x="457200" y="3704131"/>
            <a:ext cx="2450592" cy="3074219"/>
          </a:xfrm>
        </p:spPr>
        <p:txBody>
          <a:bodyPr/>
          <a:lstStyle/>
          <a:p>
            <a:pPr marL="0" indent="0" algn="l" defTabSz="1005840">
              <a:lnSpc>
                <a:spcPct val="114000"/>
              </a:lnSpc>
              <a:spcBef>
                <a:spcPts val="0"/>
              </a:spcBef>
              <a:spcAft>
                <a:spcPts val="800"/>
              </a:spcAft>
              <a:buNone/>
            </a:pPr>
            <a:r>
              <a:rPr lang="es-ES" noProof="1" smtClean="0"/>
              <a:t>Margie’s Travel es la compañía idónea a la que acudir cuando quiere despegar. Al servicio de la comunidad soriana desde hace más de 20 años, nos enorgullecemos de nuestros elevados estándares de servicio y de nuestra inigualable reputación de cortesía y compromiso.</a:t>
            </a:r>
          </a:p>
          <a:p>
            <a:pPr marL="0" indent="0" algn="l" defTabSz="1005840">
              <a:lnSpc>
                <a:spcPct val="114000"/>
              </a:lnSpc>
              <a:spcBef>
                <a:spcPts val="0"/>
              </a:spcBef>
              <a:spcAft>
                <a:spcPts val="800"/>
              </a:spcAft>
              <a:buNone/>
            </a:pPr>
            <a:r>
              <a:rPr lang="es-ES" noProof="1" smtClean="0"/>
              <a:t>Pilar Pinilla y su hermana nunca habían salido de la ciudad de Soria y deseaban embarcarse en una aventura tropical, pero la posibilidad de caer enfermas o perderse en otro país las angustiaba. </a:t>
            </a:r>
          </a:p>
          <a:p>
            <a:pPr marL="0" indent="0" algn="l" defTabSz="1005840">
              <a:lnSpc>
                <a:spcPct val="114000"/>
              </a:lnSpc>
              <a:spcBef>
                <a:spcPts val="0"/>
              </a:spcBef>
              <a:spcAft>
                <a:spcPts val="800"/>
              </a:spcAft>
              <a:buNone/>
            </a:pPr>
            <a:r>
              <a:rPr lang="es-ES" noProof="1" smtClean="0"/>
              <a:t>Nuestro agente les organizó unas vacaciones a medida con programas de actividades, personas de contacto de confianza en el punto de destino y otros recursos. A su regreso, las hermanas querían disfrutar de más viajes internacionales.</a:t>
            </a:r>
            <a:endParaRPr lang="es-ES" noProof="1"/>
          </a:p>
        </p:txBody>
      </p:sp>
      <p:sp>
        <p:nvSpPr>
          <p:cNvPr id="92" name="Marcador de posición de texto 91"/>
          <p:cNvSpPr>
            <a:spLocks noGrp="1"/>
          </p:cNvSpPr>
          <p:nvPr>
            <p:ph type="body" sz="quarter" idx="33"/>
          </p:nvPr>
        </p:nvSpPr>
        <p:spPr>
          <a:xfrm>
            <a:off x="7235571" y="1049866"/>
            <a:ext cx="2359152" cy="1560646"/>
          </a:xfrm>
        </p:spPr>
        <p:txBody>
          <a:bodyPr/>
          <a:lstStyle/>
          <a:p>
            <a:pPr marL="0" indent="0" algn="l" defTabSz="1005840">
              <a:lnSpc>
                <a:spcPct val="100000"/>
              </a:lnSpc>
              <a:spcBef>
                <a:spcPts val="1100"/>
              </a:spcBef>
              <a:buNone/>
            </a:pPr>
            <a:r>
              <a:rPr lang="es-ES" noProof="1" smtClean="0">
                <a:solidFill>
                  <a:srgbClr val="595959"/>
                </a:solidFill>
                <a:latin typeface="Constantia"/>
              </a:rPr>
              <a:t>Gracias a nuestra amplia red de socios le proporcionamos servicios de viajes de primera calidad, como por ejemplo:</a:t>
            </a:r>
          </a:p>
          <a:p>
            <a:pPr>
              <a:buClr>
                <a:srgbClr val="595959"/>
              </a:buClr>
            </a:pPr>
            <a:r>
              <a:rPr lang="es-ES" noProof="1"/>
              <a:t>Gestión de pasaporte</a:t>
            </a:r>
          </a:p>
          <a:p>
            <a:pPr>
              <a:buClr>
                <a:srgbClr val="595959"/>
              </a:buClr>
            </a:pPr>
            <a:r>
              <a:rPr lang="es-ES" noProof="1"/>
              <a:t>Organización de excursiones</a:t>
            </a:r>
          </a:p>
          <a:p>
            <a:pPr>
              <a:buClr>
                <a:srgbClr val="595959"/>
              </a:buClr>
            </a:pPr>
            <a:r>
              <a:rPr lang="es-ES" noProof="1"/>
              <a:t>Organización de hotel, vuelo y transporte</a:t>
            </a:r>
          </a:p>
          <a:p>
            <a:pPr>
              <a:buClr>
                <a:srgbClr val="595959"/>
              </a:buClr>
            </a:pPr>
            <a:r>
              <a:rPr lang="es-ES" noProof="1"/>
              <a:t>Seguro de viaje</a:t>
            </a:r>
          </a:p>
        </p:txBody>
      </p:sp>
      <p:sp>
        <p:nvSpPr>
          <p:cNvPr id="93" name="Marcador de posición de texto 92"/>
          <p:cNvSpPr>
            <a:spLocks noGrp="1"/>
          </p:cNvSpPr>
          <p:nvPr>
            <p:ph type="body" sz="quarter" idx="34"/>
          </p:nvPr>
        </p:nvSpPr>
        <p:spPr>
          <a:xfrm>
            <a:off x="7235571" y="3031148"/>
            <a:ext cx="2359152" cy="1540852"/>
          </a:xfrm>
        </p:spPr>
        <p:txBody>
          <a:bodyPr/>
          <a:lstStyle/>
          <a:p>
            <a:pPr marL="0" indent="0" algn="l" defTabSz="1005840">
              <a:lnSpc>
                <a:spcPct val="100000"/>
              </a:lnSpc>
              <a:spcBef>
                <a:spcPts val="1100"/>
              </a:spcBef>
              <a:buNone/>
            </a:pPr>
            <a:r>
              <a:rPr lang="es-ES" sz="900" b="0" i="0" noProof="1" smtClean="0">
                <a:solidFill>
                  <a:srgbClr val="595959"/>
                </a:solidFill>
                <a:latin typeface="Constantia"/>
                <a:ea typeface="+mn-ea"/>
                <a:cs typeface="+mn-cs"/>
              </a:rPr>
              <a:t>Cuando se pone en contacto con Margie’s Travel, se pone en contacto con los mejores. Ofrecemos experiencia y versatilidad para proporcionarle:</a:t>
            </a:r>
          </a:p>
          <a:p>
            <a:pPr>
              <a:buClr>
                <a:srgbClr val="595959"/>
              </a:buClr>
            </a:pPr>
            <a:r>
              <a:rPr lang="es-ES" noProof="1"/>
              <a:t>Reservas de cualquier tipo de viaje</a:t>
            </a:r>
          </a:p>
          <a:p>
            <a:pPr>
              <a:buClr>
                <a:srgbClr val="595959"/>
              </a:buClr>
            </a:pPr>
            <a:r>
              <a:rPr lang="es-ES" noProof="1"/>
              <a:t>Respuestas rápidas, concretas y bien informadas a sus llamadas y consultas</a:t>
            </a:r>
          </a:p>
          <a:p>
            <a:pPr>
              <a:buClr>
                <a:srgbClr val="595959"/>
              </a:buClr>
            </a:pPr>
            <a:r>
              <a:rPr lang="es-ES" noProof="1"/>
              <a:t>Agentes con recursos y amplia experiencia en viajes </a:t>
            </a:r>
          </a:p>
        </p:txBody>
      </p:sp>
      <p:sp>
        <p:nvSpPr>
          <p:cNvPr id="94" name="Marcador de posición de texto 93"/>
          <p:cNvSpPr>
            <a:spLocks noGrp="1"/>
          </p:cNvSpPr>
          <p:nvPr>
            <p:ph type="body" sz="quarter" idx="35"/>
          </p:nvPr>
        </p:nvSpPr>
        <p:spPr>
          <a:xfrm>
            <a:off x="7235571" y="4943582"/>
            <a:ext cx="2359152" cy="1905104"/>
          </a:xfrm>
        </p:spPr>
        <p:txBody>
          <a:bodyPr/>
          <a:lstStyle/>
          <a:p>
            <a:pPr marL="0" indent="0">
              <a:buNone/>
            </a:pPr>
            <a:r>
              <a:rPr lang="es-ES" noProof="1" smtClean="0"/>
              <a:t>Nuestra fiabilidad y nuestro premiado servicio al cliente nos han merecido una clientela exclusiva, como:</a:t>
            </a:r>
          </a:p>
          <a:p>
            <a:pPr>
              <a:buClr>
                <a:srgbClr val="595959"/>
              </a:buClr>
            </a:pPr>
            <a:r>
              <a:rPr lang="es-ES" noProof="1"/>
              <a:t>Northwind Traders</a:t>
            </a:r>
          </a:p>
          <a:p>
            <a:pPr>
              <a:buClr>
                <a:srgbClr val="595959"/>
              </a:buClr>
            </a:pPr>
            <a:r>
              <a:rPr lang="es-ES" noProof="1"/>
              <a:t>Fabrikam</a:t>
            </a:r>
          </a:p>
          <a:p>
            <a:pPr>
              <a:buClr>
                <a:srgbClr val="595959"/>
              </a:buClr>
            </a:pPr>
            <a:r>
              <a:rPr lang="es-ES" noProof="1"/>
              <a:t>Contoso Limited</a:t>
            </a:r>
          </a:p>
          <a:p>
            <a:pPr>
              <a:buClr>
                <a:srgbClr val="595959"/>
              </a:buClr>
            </a:pPr>
            <a:r>
              <a:rPr lang="es-ES" noProof="1"/>
              <a:t>Adventure Works</a:t>
            </a:r>
          </a:p>
        </p:txBody>
      </p:sp>
      <p:pic>
        <p:nvPicPr>
          <p:cNvPr id="12" name="11 Marcador de posición de imagen"/>
          <p:cNvPicPr>
            <a:picLocks noGrp="1" noChangeAspect="1"/>
          </p:cNvPicPr>
          <p:nvPr>
            <p:ph type="pic" sz="quarter" idx="22"/>
          </p:nvPr>
        </p:nvPicPr>
        <p:blipFill>
          <a:blip r:embed="rId2">
            <a:extLst>
              <a:ext uri="{28A0092B-C50C-407E-A947-70E740481C1C}">
                <a14:useLocalDpi xmlns:a14="http://schemas.microsoft.com/office/drawing/2010/main" val="0"/>
              </a:ext>
            </a:extLst>
          </a:blip>
          <a:srcRect l="6265" r="6265"/>
          <a:stretch>
            <a:fillRect/>
          </a:stretch>
        </p:blipFill>
        <p:spPr/>
      </p:pic>
      <p:pic>
        <p:nvPicPr>
          <p:cNvPr id="14" name="13 Marcador de posición de imagen"/>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9124" r="19124"/>
          <a:stretch>
            <a:fillRect/>
          </a:stretch>
        </p:blipFill>
        <p:spPr>
          <a:xfrm>
            <a:off x="490778" y="685800"/>
            <a:ext cx="2417014" cy="2245659"/>
          </a:xfrm>
        </p:spPr>
      </p:pic>
    </p:spTree>
    <p:extLst>
      <p:ext uri="{BB962C8B-B14F-4D97-AF65-F5344CB8AC3E}">
        <p14:creationId xmlns:p14="http://schemas.microsoft.com/office/powerpoint/2010/main" val="2005184843"/>
      </p:ext>
    </p:extLst>
  </p:cSld>
  <p:clrMapOvr>
    <a:masterClrMapping/>
  </p:clrMapOvr>
  <p:timing>
    <p:tnLst>
      <p:par>
        <p:cTn id="1" dur="indefinite" restart="never" nodeType="tmRoot"/>
      </p:par>
    </p:tnLst>
  </p:timing>
</p:sld>
</file>

<file path=ppt/theme/theme1.xml><?xml version="1.0" encoding="utf-8"?>
<a:theme xmlns:a="http://schemas.openxmlformats.org/drawingml/2006/main" name="TS103488179">
  <a:themeElements>
    <a:clrScheme name="Travel Brochure 2">
      <a:dk1>
        <a:srgbClr val="595959"/>
      </a:dk1>
      <a:lt1>
        <a:sysClr val="window" lastClr="FFFFFF"/>
      </a:lt1>
      <a:dk2>
        <a:srgbClr val="000000"/>
      </a:dk2>
      <a:lt2>
        <a:srgbClr val="DDDCD9"/>
      </a:lt2>
      <a:accent1>
        <a:srgbClr val="6886BC"/>
      </a:accent1>
      <a:accent2>
        <a:srgbClr val="94AA82"/>
      </a:accent2>
      <a:accent3>
        <a:srgbClr val="8E7154"/>
      </a:accent3>
      <a:accent4>
        <a:srgbClr val="A6623D"/>
      </a:accent4>
      <a:accent5>
        <a:srgbClr val="75A1BC"/>
      </a:accent5>
      <a:accent6>
        <a:srgbClr val="2F4D93"/>
      </a:accent6>
      <a:hlink>
        <a:srgbClr val="897959"/>
      </a:hlink>
      <a:folHlink>
        <a:srgbClr val="A6A6A6"/>
      </a:folHlink>
    </a:clrScheme>
    <a:fontScheme name="Constantia">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Brotvlsblugrntri_TP103488177.potx" id="{EB04CEC9-172D-443F-9409-5F2A5D10DB2E}" vid="{298C1F3C-E6CA-4461-95D1-E1B909E221D1}"/>
    </a:ext>
  </a:extLst>
</a:theme>
</file>

<file path=ppt/theme/theme2.xml><?xml version="1.0" encoding="utf-8"?>
<a:theme xmlns:a="http://schemas.openxmlformats.org/drawingml/2006/main" name="Office Theme">
  <a:themeElements>
    <a:clrScheme name="Travel Brochure 2">
      <a:dk1>
        <a:srgbClr val="595959"/>
      </a:dk1>
      <a:lt1>
        <a:sysClr val="window" lastClr="FFFFFF"/>
      </a:lt1>
      <a:dk2>
        <a:srgbClr val="000000"/>
      </a:dk2>
      <a:lt2>
        <a:srgbClr val="DDDCD9"/>
      </a:lt2>
      <a:accent1>
        <a:srgbClr val="6886BC"/>
      </a:accent1>
      <a:accent2>
        <a:srgbClr val="94AA82"/>
      </a:accent2>
      <a:accent3>
        <a:srgbClr val="8E7154"/>
      </a:accent3>
      <a:accent4>
        <a:srgbClr val="A6623D"/>
      </a:accent4>
      <a:accent5>
        <a:srgbClr val="75A1BC"/>
      </a:accent5>
      <a:accent6>
        <a:srgbClr val="2F4D93"/>
      </a:accent6>
      <a:hlink>
        <a:srgbClr val="897959"/>
      </a:hlink>
      <a:folHlink>
        <a:srgbClr val="A6A6A6"/>
      </a:folHlink>
    </a:clrScheme>
    <a:fontScheme name="Constantia">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ravel Brochure 2">
      <a:dk1>
        <a:srgbClr val="595959"/>
      </a:dk1>
      <a:lt1>
        <a:sysClr val="window" lastClr="FFFFFF"/>
      </a:lt1>
      <a:dk2>
        <a:srgbClr val="000000"/>
      </a:dk2>
      <a:lt2>
        <a:srgbClr val="DDDCD9"/>
      </a:lt2>
      <a:accent1>
        <a:srgbClr val="6886BC"/>
      </a:accent1>
      <a:accent2>
        <a:srgbClr val="94AA82"/>
      </a:accent2>
      <a:accent3>
        <a:srgbClr val="8E7154"/>
      </a:accent3>
      <a:accent4>
        <a:srgbClr val="A6623D"/>
      </a:accent4>
      <a:accent5>
        <a:srgbClr val="75A1BC"/>
      </a:accent5>
      <a:accent6>
        <a:srgbClr val="2F4D93"/>
      </a:accent6>
      <a:hlink>
        <a:srgbClr val="897959"/>
      </a:hlink>
      <a:folHlink>
        <a:srgbClr val="A6A6A6"/>
      </a:folHlink>
    </a:clrScheme>
    <a:fontScheme name="Constantia">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8EA249B-97D5-4750-89A5-0B835CF0A20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TS103488179</Template>
  <TotalTime>0</TotalTime>
  <Words>276</Words>
  <Application>Microsoft Office PowerPoint</Application>
  <PresentationFormat>Personalizado</PresentationFormat>
  <Paragraphs>32</Paragraphs>
  <Slides>2</Slides>
  <Notes>0</Notes>
  <HiddenSlides>0</HiddenSlides>
  <MMClips>0</MMClips>
  <ScaleCrop>false</ScaleCrop>
  <HeadingPairs>
    <vt:vector size="4" baseType="variant">
      <vt:variant>
        <vt:lpstr>Tema</vt:lpstr>
      </vt:variant>
      <vt:variant>
        <vt:i4>1</vt:i4>
      </vt:variant>
      <vt:variant>
        <vt:lpstr>Títulos de diapositiva</vt:lpstr>
      </vt:variant>
      <vt:variant>
        <vt:i4>2</vt:i4>
      </vt:variant>
    </vt:vector>
  </HeadingPairs>
  <TitlesOfParts>
    <vt:vector size="3" baseType="lpstr">
      <vt:lpstr>TS103488179</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2013-07-01T14:25:59Z</dcterms:created>
  <dcterms:modified xsi:type="dcterms:W3CDTF">2013-07-02T00:24:56Z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TC034881799991</vt:lpwstr>
  </property>
</Properties>
</file>