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Play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Zc43LwgMXrlcdqJxzQhMPaN4W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Play-bold.fntdata"/><Relationship Id="rId9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1f475caa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1f475ca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olors.co/palette/ff5400-ffbd59-ffffff-96d9ea-00bfff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583096" y="563217"/>
            <a:ext cx="41611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 Logo</a:t>
            </a:r>
            <a:endParaRPr/>
          </a:p>
        </p:txBody>
      </p:sp>
      <p:pic>
        <p:nvPicPr>
          <p:cNvPr descr="A white text on an orange background&#10;&#10;Description automatically generated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4712" y="929869"/>
            <a:ext cx="2499131" cy="2499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and black logo with a shopping cart&#10;&#10;Description automatically generated"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7573" y="929869"/>
            <a:ext cx="2499131" cy="2499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a shopping cart in the middle&#10;&#10;Description automatically generated" id="87" name="Google Shape;8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6869" y="3906447"/>
            <a:ext cx="2499131" cy="2499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logo with a shopping cart in the middle&#10;&#10;Description automatically generated" id="88" name="Google Shape;8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7572" y="3938274"/>
            <a:ext cx="2499131" cy="249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8711576" y="1312911"/>
            <a:ext cx="329250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https://coolors.co/palette/ff5400-ffbd59-ffffff-96d9ea-00bfff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added #F5F5F5</a:t>
            </a:r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>
            <a:off x="583097" y="1020968"/>
            <a:ext cx="7907760" cy="2072867"/>
            <a:chOff x="769208" y="1346748"/>
            <a:chExt cx="9421133" cy="2408032"/>
          </a:xfrm>
        </p:grpSpPr>
        <p:pic>
          <p:nvPicPr>
            <p:cNvPr id="95" name="Google Shape;95;p2"/>
            <p:cNvPicPr preferRelativeResize="0"/>
            <p:nvPr/>
          </p:nvPicPr>
          <p:blipFill rotWithShape="1">
            <a:blip r:embed="rId4">
              <a:alphaModFix/>
            </a:blip>
            <a:srcRect b="0" l="0" r="40059" t="0"/>
            <a:stretch/>
          </p:blipFill>
          <p:spPr>
            <a:xfrm>
              <a:off x="769208" y="1360000"/>
              <a:ext cx="4631054" cy="2394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2"/>
            <p:cNvPicPr preferRelativeResize="0"/>
            <p:nvPr/>
          </p:nvPicPr>
          <p:blipFill rotWithShape="1">
            <a:blip r:embed="rId5">
              <a:alphaModFix/>
            </a:blip>
            <a:srcRect b="0" l="3719" r="777" t="0"/>
            <a:stretch/>
          </p:blipFill>
          <p:spPr>
            <a:xfrm>
              <a:off x="5400262" y="1454881"/>
              <a:ext cx="1701742" cy="2152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2"/>
            <p:cNvPicPr preferRelativeResize="0"/>
            <p:nvPr/>
          </p:nvPicPr>
          <p:blipFill rotWithShape="1">
            <a:blip r:embed="rId4">
              <a:alphaModFix/>
            </a:blip>
            <a:srcRect b="0" l="60026" r="0" t="0"/>
            <a:stretch/>
          </p:blipFill>
          <p:spPr>
            <a:xfrm>
              <a:off x="7102004" y="1346748"/>
              <a:ext cx="3088337" cy="23947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2"/>
          <p:cNvSpPr txBox="1"/>
          <p:nvPr/>
        </p:nvSpPr>
        <p:spPr>
          <a:xfrm>
            <a:off x="583096" y="563217"/>
            <a:ext cx="41611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 Brand Color Palette</a:t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7798" y="3764166"/>
            <a:ext cx="3677737" cy="272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66446" y="3756500"/>
            <a:ext cx="2933898" cy="27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57398" y="3698932"/>
            <a:ext cx="4102823" cy="272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687798" y="3420147"/>
            <a:ext cx="60948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Color Combinations: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7" y="1120964"/>
            <a:ext cx="7238986" cy="477058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2428381" y="6017784"/>
            <a:ext cx="72389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https://fonts.google.com/specimen/Montserrat/tester?query=MONTSERRAT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583096" y="563217"/>
            <a:ext cx="41611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III. Brand Font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2c1f475caa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475" y="1049675"/>
            <a:ext cx="9228851" cy="47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c1f475caad_0_0"/>
          <p:cNvSpPr txBox="1"/>
          <p:nvPr/>
        </p:nvSpPr>
        <p:spPr>
          <a:xfrm>
            <a:off x="583096" y="563217"/>
            <a:ext cx="41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SG" sz="1800">
                <a:solidFill>
                  <a:schemeClr val="dk1"/>
                </a:solidFill>
              </a:rPr>
              <a:t>V</a:t>
            </a:r>
            <a:r>
              <a:rPr b="1"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SG" sz="1800">
                <a:solidFill>
                  <a:schemeClr val="dk1"/>
                </a:solidFill>
              </a:rPr>
              <a:t>Header</a:t>
            </a:r>
            <a:endParaRPr/>
          </a:p>
        </p:txBody>
      </p:sp>
      <p:sp>
        <p:nvSpPr>
          <p:cNvPr id="116" name="Google Shape;116;g2c1f475caad_0_0"/>
          <p:cNvSpPr txBox="1"/>
          <p:nvPr/>
        </p:nvSpPr>
        <p:spPr>
          <a:xfrm>
            <a:off x="2428381" y="6017784"/>
            <a:ext cx="723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solidFill>
                  <a:schemeClr val="dk1"/>
                </a:solidFill>
              </a:rPr>
              <a:t>Header for Stand-Alone Page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2024-03-12T03:02:51Z</dcterms:created>
  <dc:creator>Robelene Icalina</dc:creator>
</cp:coreProperties>
</file>