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Lst>
  <p:sldSz cx="42794238" cy="30267275"/>
  <p:notesSz cx="9144000" cy="6858000"/>
  <p:defaultTextStyle>
    <a:defPPr>
      <a:defRPr lang="en-US"/>
    </a:defPPr>
    <a:lvl1pPr marL="0" algn="l" defTabSz="3506907" rtl="0" eaLnBrk="1" latinLnBrk="0" hangingPunct="1">
      <a:defRPr sz="6903" kern="1200">
        <a:solidFill>
          <a:schemeClr val="tx1"/>
        </a:solidFill>
        <a:latin typeface="+mn-lt"/>
        <a:ea typeface="+mn-ea"/>
        <a:cs typeface="+mn-cs"/>
      </a:defRPr>
    </a:lvl1pPr>
    <a:lvl2pPr marL="1753453" algn="l" defTabSz="3506907" rtl="0" eaLnBrk="1" latinLnBrk="0" hangingPunct="1">
      <a:defRPr sz="6903" kern="1200">
        <a:solidFill>
          <a:schemeClr val="tx1"/>
        </a:solidFill>
        <a:latin typeface="+mn-lt"/>
        <a:ea typeface="+mn-ea"/>
        <a:cs typeface="+mn-cs"/>
      </a:defRPr>
    </a:lvl2pPr>
    <a:lvl3pPr marL="3506907" algn="l" defTabSz="3506907" rtl="0" eaLnBrk="1" latinLnBrk="0" hangingPunct="1">
      <a:defRPr sz="6903" kern="1200">
        <a:solidFill>
          <a:schemeClr val="tx1"/>
        </a:solidFill>
        <a:latin typeface="+mn-lt"/>
        <a:ea typeface="+mn-ea"/>
        <a:cs typeface="+mn-cs"/>
      </a:defRPr>
    </a:lvl3pPr>
    <a:lvl4pPr marL="5260360" algn="l" defTabSz="3506907" rtl="0" eaLnBrk="1" latinLnBrk="0" hangingPunct="1">
      <a:defRPr sz="6903" kern="1200">
        <a:solidFill>
          <a:schemeClr val="tx1"/>
        </a:solidFill>
        <a:latin typeface="+mn-lt"/>
        <a:ea typeface="+mn-ea"/>
        <a:cs typeface="+mn-cs"/>
      </a:defRPr>
    </a:lvl4pPr>
    <a:lvl5pPr marL="7013814" algn="l" defTabSz="3506907" rtl="0" eaLnBrk="1" latinLnBrk="0" hangingPunct="1">
      <a:defRPr sz="6903" kern="1200">
        <a:solidFill>
          <a:schemeClr val="tx1"/>
        </a:solidFill>
        <a:latin typeface="+mn-lt"/>
        <a:ea typeface="+mn-ea"/>
        <a:cs typeface="+mn-cs"/>
      </a:defRPr>
    </a:lvl5pPr>
    <a:lvl6pPr marL="8767267" algn="l" defTabSz="3506907" rtl="0" eaLnBrk="1" latinLnBrk="0" hangingPunct="1">
      <a:defRPr sz="6903" kern="1200">
        <a:solidFill>
          <a:schemeClr val="tx1"/>
        </a:solidFill>
        <a:latin typeface="+mn-lt"/>
        <a:ea typeface="+mn-ea"/>
        <a:cs typeface="+mn-cs"/>
      </a:defRPr>
    </a:lvl6pPr>
    <a:lvl7pPr marL="10520721" algn="l" defTabSz="3506907" rtl="0" eaLnBrk="1" latinLnBrk="0" hangingPunct="1">
      <a:defRPr sz="6903" kern="1200">
        <a:solidFill>
          <a:schemeClr val="tx1"/>
        </a:solidFill>
        <a:latin typeface="+mn-lt"/>
        <a:ea typeface="+mn-ea"/>
        <a:cs typeface="+mn-cs"/>
      </a:defRPr>
    </a:lvl7pPr>
    <a:lvl8pPr marL="12274174" algn="l" defTabSz="3506907" rtl="0" eaLnBrk="1" latinLnBrk="0" hangingPunct="1">
      <a:defRPr sz="6903" kern="1200">
        <a:solidFill>
          <a:schemeClr val="tx1"/>
        </a:solidFill>
        <a:latin typeface="+mn-lt"/>
        <a:ea typeface="+mn-ea"/>
        <a:cs typeface="+mn-cs"/>
      </a:defRPr>
    </a:lvl8pPr>
    <a:lvl9pPr marL="14027628" algn="l" defTabSz="3506907" rtl="0" eaLnBrk="1" latinLnBrk="0" hangingPunct="1">
      <a:defRPr sz="6903"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4" autoAdjust="0"/>
    <p:restoredTop sz="94660"/>
  </p:normalViewPr>
  <p:slideViewPr>
    <p:cSldViewPr snapToGrid="0">
      <p:cViewPr varScale="1">
        <p:scale>
          <a:sx n="13" d="100"/>
          <a:sy n="13" d="100"/>
        </p:scale>
        <p:origin x="206" y="9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09568" y="4953466"/>
            <a:ext cx="36375102" cy="10537496"/>
          </a:xfrm>
        </p:spPr>
        <p:txBody>
          <a:bodyPr anchor="b"/>
          <a:lstStyle>
            <a:lvl1pPr algn="ctr">
              <a:defRPr sz="26480"/>
            </a:lvl1pPr>
          </a:lstStyle>
          <a:p>
            <a:r>
              <a:rPr lang="en-US"/>
              <a:t>Click to edit Master title style</a:t>
            </a:r>
            <a:endParaRPr lang="en-US" dirty="0"/>
          </a:p>
        </p:txBody>
      </p:sp>
      <p:sp>
        <p:nvSpPr>
          <p:cNvPr id="3" name="Subtitle 2"/>
          <p:cNvSpPr>
            <a:spLocks noGrp="1"/>
          </p:cNvSpPr>
          <p:nvPr>
            <p:ph type="subTitle" idx="1"/>
          </p:nvPr>
        </p:nvSpPr>
        <p:spPr>
          <a:xfrm>
            <a:off x="5349280" y="15897328"/>
            <a:ext cx="32095679" cy="7307583"/>
          </a:xfrm>
        </p:spPr>
        <p:txBody>
          <a:bodyPr/>
          <a:lstStyle>
            <a:lvl1pPr marL="0" indent="0" algn="ctr">
              <a:buNone/>
              <a:defRPr sz="10592"/>
            </a:lvl1pPr>
            <a:lvl2pPr marL="2017806" indent="0" algn="ctr">
              <a:buNone/>
              <a:defRPr sz="8827"/>
            </a:lvl2pPr>
            <a:lvl3pPr marL="4035613" indent="0" algn="ctr">
              <a:buNone/>
              <a:defRPr sz="7944"/>
            </a:lvl3pPr>
            <a:lvl4pPr marL="6053419" indent="0" algn="ctr">
              <a:buNone/>
              <a:defRPr sz="7061"/>
            </a:lvl4pPr>
            <a:lvl5pPr marL="8071226" indent="0" algn="ctr">
              <a:buNone/>
              <a:defRPr sz="7061"/>
            </a:lvl5pPr>
            <a:lvl6pPr marL="10089032" indent="0" algn="ctr">
              <a:buNone/>
              <a:defRPr sz="7061"/>
            </a:lvl6pPr>
            <a:lvl7pPr marL="12106839" indent="0" algn="ctr">
              <a:buNone/>
              <a:defRPr sz="7061"/>
            </a:lvl7pPr>
            <a:lvl8pPr marL="14124645" indent="0" algn="ctr">
              <a:buNone/>
              <a:defRPr sz="7061"/>
            </a:lvl8pPr>
            <a:lvl9pPr marL="16142452" indent="0" algn="ctr">
              <a:buNone/>
              <a:defRPr sz="7061"/>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25/08/19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8209313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25/08/19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0533088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0624629" y="1611452"/>
            <a:ext cx="9227508" cy="2565011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942106" y="1611452"/>
            <a:ext cx="27147595" cy="256501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25/08/19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3915902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BCEEF31-23A6-4005-B5E0-985665D0856A}" type="datetimeFigureOut">
              <a:rPr lang="en-US" smtClean="0"/>
              <a:t>25/08/19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4216273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19818" y="7545809"/>
            <a:ext cx="36910030" cy="12590343"/>
          </a:xfrm>
        </p:spPr>
        <p:txBody>
          <a:bodyPr anchor="b"/>
          <a:lstStyle>
            <a:lvl1pPr>
              <a:defRPr sz="26480"/>
            </a:lvl1pPr>
          </a:lstStyle>
          <a:p>
            <a:r>
              <a:rPr lang="en-US"/>
              <a:t>Click to edit Master title style</a:t>
            </a:r>
            <a:endParaRPr lang="en-US" dirty="0"/>
          </a:p>
        </p:txBody>
      </p:sp>
      <p:sp>
        <p:nvSpPr>
          <p:cNvPr id="3" name="Text Placeholder 2"/>
          <p:cNvSpPr>
            <a:spLocks noGrp="1"/>
          </p:cNvSpPr>
          <p:nvPr>
            <p:ph type="body" idx="1"/>
          </p:nvPr>
        </p:nvSpPr>
        <p:spPr>
          <a:xfrm>
            <a:off x="2919818" y="20255262"/>
            <a:ext cx="36910030" cy="6620964"/>
          </a:xfrm>
        </p:spPr>
        <p:txBody>
          <a:bodyPr/>
          <a:lstStyle>
            <a:lvl1pPr marL="0" indent="0">
              <a:buNone/>
              <a:defRPr sz="10592">
                <a:solidFill>
                  <a:schemeClr val="tx1"/>
                </a:solidFill>
              </a:defRPr>
            </a:lvl1pPr>
            <a:lvl2pPr marL="2017806" indent="0">
              <a:buNone/>
              <a:defRPr sz="8827">
                <a:solidFill>
                  <a:schemeClr val="tx1">
                    <a:tint val="75000"/>
                  </a:schemeClr>
                </a:solidFill>
              </a:defRPr>
            </a:lvl2pPr>
            <a:lvl3pPr marL="4035613" indent="0">
              <a:buNone/>
              <a:defRPr sz="7944">
                <a:solidFill>
                  <a:schemeClr val="tx1">
                    <a:tint val="75000"/>
                  </a:schemeClr>
                </a:solidFill>
              </a:defRPr>
            </a:lvl3pPr>
            <a:lvl4pPr marL="6053419" indent="0">
              <a:buNone/>
              <a:defRPr sz="7061">
                <a:solidFill>
                  <a:schemeClr val="tx1">
                    <a:tint val="75000"/>
                  </a:schemeClr>
                </a:solidFill>
              </a:defRPr>
            </a:lvl4pPr>
            <a:lvl5pPr marL="8071226" indent="0">
              <a:buNone/>
              <a:defRPr sz="7061">
                <a:solidFill>
                  <a:schemeClr val="tx1">
                    <a:tint val="75000"/>
                  </a:schemeClr>
                </a:solidFill>
              </a:defRPr>
            </a:lvl5pPr>
            <a:lvl6pPr marL="10089032" indent="0">
              <a:buNone/>
              <a:defRPr sz="7061">
                <a:solidFill>
                  <a:schemeClr val="tx1">
                    <a:tint val="75000"/>
                  </a:schemeClr>
                </a:solidFill>
              </a:defRPr>
            </a:lvl6pPr>
            <a:lvl7pPr marL="12106839" indent="0">
              <a:buNone/>
              <a:defRPr sz="7061">
                <a:solidFill>
                  <a:schemeClr val="tx1">
                    <a:tint val="75000"/>
                  </a:schemeClr>
                </a:solidFill>
              </a:defRPr>
            </a:lvl7pPr>
            <a:lvl8pPr marL="14124645" indent="0">
              <a:buNone/>
              <a:defRPr sz="7061">
                <a:solidFill>
                  <a:schemeClr val="tx1">
                    <a:tint val="75000"/>
                  </a:schemeClr>
                </a:solidFill>
              </a:defRPr>
            </a:lvl8pPr>
            <a:lvl9pPr marL="16142452" indent="0">
              <a:buNone/>
              <a:defRPr sz="7061">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3BCEEF31-23A6-4005-B5E0-985665D0856A}" type="datetimeFigureOut">
              <a:rPr lang="en-US" smtClean="0"/>
              <a:t>25/08/19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9222443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942104"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664583" y="8057261"/>
            <a:ext cx="18187551" cy="1920430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BCEEF31-23A6-4005-B5E0-985665D0856A}" type="datetimeFigureOut">
              <a:rPr lang="en-US" smtClean="0"/>
              <a:t>25/08/19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7495126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947678" y="1611459"/>
            <a:ext cx="36910030" cy="5850274"/>
          </a:xfrm>
        </p:spPr>
        <p:txBody>
          <a:bodyPr/>
          <a:lstStyle/>
          <a:p>
            <a:r>
              <a:rPr lang="en-US"/>
              <a:t>Click to edit Master title style</a:t>
            </a:r>
            <a:endParaRPr lang="en-US" dirty="0"/>
          </a:p>
        </p:txBody>
      </p:sp>
      <p:sp>
        <p:nvSpPr>
          <p:cNvPr id="3" name="Text Placeholder 2"/>
          <p:cNvSpPr>
            <a:spLocks noGrp="1"/>
          </p:cNvSpPr>
          <p:nvPr>
            <p:ph type="body" idx="1"/>
          </p:nvPr>
        </p:nvSpPr>
        <p:spPr>
          <a:xfrm>
            <a:off x="2947682" y="7419688"/>
            <a:ext cx="18103966"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4" name="Content Placeholder 3"/>
          <p:cNvSpPr>
            <a:spLocks noGrp="1"/>
          </p:cNvSpPr>
          <p:nvPr>
            <p:ph sz="half" idx="2"/>
          </p:nvPr>
        </p:nvSpPr>
        <p:spPr>
          <a:xfrm>
            <a:off x="2947682" y="11055963"/>
            <a:ext cx="18103966"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664585" y="7419688"/>
            <a:ext cx="18193125" cy="3636275"/>
          </a:xfrm>
        </p:spPr>
        <p:txBody>
          <a:bodyPr anchor="b"/>
          <a:lstStyle>
            <a:lvl1pPr marL="0" indent="0">
              <a:buNone/>
              <a:defRPr sz="10592" b="1"/>
            </a:lvl1pPr>
            <a:lvl2pPr marL="2017806" indent="0">
              <a:buNone/>
              <a:defRPr sz="8827" b="1"/>
            </a:lvl2pPr>
            <a:lvl3pPr marL="4035613" indent="0">
              <a:buNone/>
              <a:defRPr sz="7944" b="1"/>
            </a:lvl3pPr>
            <a:lvl4pPr marL="6053419" indent="0">
              <a:buNone/>
              <a:defRPr sz="7061" b="1"/>
            </a:lvl4pPr>
            <a:lvl5pPr marL="8071226" indent="0">
              <a:buNone/>
              <a:defRPr sz="7061" b="1"/>
            </a:lvl5pPr>
            <a:lvl6pPr marL="10089032" indent="0">
              <a:buNone/>
              <a:defRPr sz="7061" b="1"/>
            </a:lvl6pPr>
            <a:lvl7pPr marL="12106839" indent="0">
              <a:buNone/>
              <a:defRPr sz="7061" b="1"/>
            </a:lvl7pPr>
            <a:lvl8pPr marL="14124645" indent="0">
              <a:buNone/>
              <a:defRPr sz="7061" b="1"/>
            </a:lvl8pPr>
            <a:lvl9pPr marL="16142452" indent="0">
              <a:buNone/>
              <a:defRPr sz="7061" b="1"/>
            </a:lvl9pPr>
          </a:lstStyle>
          <a:p>
            <a:pPr lvl="0"/>
            <a:r>
              <a:rPr lang="en-US"/>
              <a:t>Edit Master text styles</a:t>
            </a:r>
          </a:p>
        </p:txBody>
      </p:sp>
      <p:sp>
        <p:nvSpPr>
          <p:cNvPr id="6" name="Content Placeholder 5"/>
          <p:cNvSpPr>
            <a:spLocks noGrp="1"/>
          </p:cNvSpPr>
          <p:nvPr>
            <p:ph sz="quarter" idx="4"/>
          </p:nvPr>
        </p:nvSpPr>
        <p:spPr>
          <a:xfrm>
            <a:off x="21664585" y="11055963"/>
            <a:ext cx="18193125" cy="1626165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BCEEF31-23A6-4005-B5E0-985665D0856A}" type="datetimeFigureOut">
              <a:rPr lang="en-US" smtClean="0"/>
              <a:t>25/08/19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732071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BCEEF31-23A6-4005-B5E0-985665D0856A}" type="datetimeFigureOut">
              <a:rPr lang="en-US" smtClean="0"/>
              <a:t>25/08/19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111194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CEEF31-23A6-4005-B5E0-985665D0856A}" type="datetimeFigureOut">
              <a:rPr lang="en-US" smtClean="0"/>
              <a:t>25/08/19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30504606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Content Placeholder 2"/>
          <p:cNvSpPr>
            <a:spLocks noGrp="1"/>
          </p:cNvSpPr>
          <p:nvPr>
            <p:ph idx="1"/>
          </p:nvPr>
        </p:nvSpPr>
        <p:spPr>
          <a:xfrm>
            <a:off x="18193125" y="4357934"/>
            <a:ext cx="21664583" cy="21509383"/>
          </a:xfrm>
        </p:spPr>
        <p:txBody>
          <a:bodyPr/>
          <a:lstStyle>
            <a:lvl1pPr>
              <a:defRPr sz="14123"/>
            </a:lvl1pPr>
            <a:lvl2pPr>
              <a:defRPr sz="12358"/>
            </a:lvl2pPr>
            <a:lvl3pPr>
              <a:defRPr sz="10592"/>
            </a:lvl3pPr>
            <a:lvl4pPr>
              <a:defRPr sz="8827"/>
            </a:lvl4pPr>
            <a:lvl5pPr>
              <a:defRPr sz="8827"/>
            </a:lvl5pPr>
            <a:lvl6pPr>
              <a:defRPr sz="8827"/>
            </a:lvl6pPr>
            <a:lvl7pPr>
              <a:defRPr sz="8827"/>
            </a:lvl7pPr>
            <a:lvl8pPr>
              <a:defRPr sz="8827"/>
            </a:lvl8pPr>
            <a:lvl9pPr>
              <a:defRPr sz="8827"/>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3BCEEF31-23A6-4005-B5E0-985665D0856A}" type="datetimeFigureOut">
              <a:rPr lang="en-US" smtClean="0"/>
              <a:t>25/08/19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351718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947678" y="2017818"/>
            <a:ext cx="13802256" cy="7062364"/>
          </a:xfrm>
        </p:spPr>
        <p:txBody>
          <a:bodyPr anchor="b"/>
          <a:lstStyle>
            <a:lvl1pPr>
              <a:defRPr sz="14123"/>
            </a:lvl1pPr>
          </a:lstStyle>
          <a:p>
            <a:r>
              <a:rPr lang="en-US"/>
              <a:t>Click to edit Master title style</a:t>
            </a:r>
            <a:endParaRPr lang="en-US" dirty="0"/>
          </a:p>
        </p:txBody>
      </p:sp>
      <p:sp>
        <p:nvSpPr>
          <p:cNvPr id="3" name="Picture Placeholder 2"/>
          <p:cNvSpPr>
            <a:spLocks noGrp="1" noChangeAspect="1"/>
          </p:cNvSpPr>
          <p:nvPr>
            <p:ph type="pic" idx="1"/>
          </p:nvPr>
        </p:nvSpPr>
        <p:spPr>
          <a:xfrm>
            <a:off x="18193125" y="4357934"/>
            <a:ext cx="21664583" cy="21509383"/>
          </a:xfrm>
        </p:spPr>
        <p:txBody>
          <a:bodyPr anchor="t"/>
          <a:lstStyle>
            <a:lvl1pPr marL="0" indent="0">
              <a:buNone/>
              <a:defRPr sz="14123"/>
            </a:lvl1pPr>
            <a:lvl2pPr marL="2017806" indent="0">
              <a:buNone/>
              <a:defRPr sz="12358"/>
            </a:lvl2pPr>
            <a:lvl3pPr marL="4035613" indent="0">
              <a:buNone/>
              <a:defRPr sz="10592"/>
            </a:lvl3pPr>
            <a:lvl4pPr marL="6053419" indent="0">
              <a:buNone/>
              <a:defRPr sz="8827"/>
            </a:lvl4pPr>
            <a:lvl5pPr marL="8071226" indent="0">
              <a:buNone/>
              <a:defRPr sz="8827"/>
            </a:lvl5pPr>
            <a:lvl6pPr marL="10089032" indent="0">
              <a:buNone/>
              <a:defRPr sz="8827"/>
            </a:lvl6pPr>
            <a:lvl7pPr marL="12106839" indent="0">
              <a:buNone/>
              <a:defRPr sz="8827"/>
            </a:lvl7pPr>
            <a:lvl8pPr marL="14124645" indent="0">
              <a:buNone/>
              <a:defRPr sz="8827"/>
            </a:lvl8pPr>
            <a:lvl9pPr marL="16142452" indent="0">
              <a:buNone/>
              <a:defRPr sz="8827"/>
            </a:lvl9pPr>
          </a:lstStyle>
          <a:p>
            <a:r>
              <a:rPr lang="en-US"/>
              <a:t>Click icon to add picture</a:t>
            </a:r>
            <a:endParaRPr lang="en-US" dirty="0"/>
          </a:p>
        </p:txBody>
      </p:sp>
      <p:sp>
        <p:nvSpPr>
          <p:cNvPr id="4" name="Text Placeholder 3"/>
          <p:cNvSpPr>
            <a:spLocks noGrp="1"/>
          </p:cNvSpPr>
          <p:nvPr>
            <p:ph type="body" sz="half" idx="2"/>
          </p:nvPr>
        </p:nvSpPr>
        <p:spPr>
          <a:xfrm>
            <a:off x="2947678" y="9080183"/>
            <a:ext cx="13802256" cy="16822161"/>
          </a:xfrm>
        </p:spPr>
        <p:txBody>
          <a:bodyPr/>
          <a:lstStyle>
            <a:lvl1pPr marL="0" indent="0">
              <a:buNone/>
              <a:defRPr sz="7061"/>
            </a:lvl1pPr>
            <a:lvl2pPr marL="2017806" indent="0">
              <a:buNone/>
              <a:defRPr sz="6179"/>
            </a:lvl2pPr>
            <a:lvl3pPr marL="4035613" indent="0">
              <a:buNone/>
              <a:defRPr sz="5296"/>
            </a:lvl3pPr>
            <a:lvl4pPr marL="6053419" indent="0">
              <a:buNone/>
              <a:defRPr sz="4413"/>
            </a:lvl4pPr>
            <a:lvl5pPr marL="8071226" indent="0">
              <a:buNone/>
              <a:defRPr sz="4413"/>
            </a:lvl5pPr>
            <a:lvl6pPr marL="10089032" indent="0">
              <a:buNone/>
              <a:defRPr sz="4413"/>
            </a:lvl6pPr>
            <a:lvl7pPr marL="12106839" indent="0">
              <a:buNone/>
              <a:defRPr sz="4413"/>
            </a:lvl7pPr>
            <a:lvl8pPr marL="14124645" indent="0">
              <a:buNone/>
              <a:defRPr sz="4413"/>
            </a:lvl8pPr>
            <a:lvl9pPr marL="16142452" indent="0">
              <a:buNone/>
              <a:defRPr sz="4413"/>
            </a:lvl9pPr>
          </a:lstStyle>
          <a:p>
            <a:pPr lvl="0"/>
            <a:r>
              <a:rPr lang="en-US"/>
              <a:t>Edit Master text styles</a:t>
            </a:r>
          </a:p>
        </p:txBody>
      </p:sp>
      <p:sp>
        <p:nvSpPr>
          <p:cNvPr id="5" name="Date Placeholder 4"/>
          <p:cNvSpPr>
            <a:spLocks noGrp="1"/>
          </p:cNvSpPr>
          <p:nvPr>
            <p:ph type="dt" sz="half" idx="10"/>
          </p:nvPr>
        </p:nvSpPr>
        <p:spPr/>
        <p:txBody>
          <a:bodyPr/>
          <a:lstStyle/>
          <a:p>
            <a:fld id="{3BCEEF31-23A6-4005-B5E0-985665D0856A}" type="datetimeFigureOut">
              <a:rPr lang="en-US" smtClean="0"/>
              <a:t>25/08/19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1F3466-5CCB-4281-B666-54CB756705B0}" type="slidenum">
              <a:rPr lang="en-US" smtClean="0"/>
              <a:t>‹#›</a:t>
            </a:fld>
            <a:endParaRPr lang="en-US"/>
          </a:p>
        </p:txBody>
      </p:sp>
    </p:spTree>
    <p:extLst>
      <p:ext uri="{BB962C8B-B14F-4D97-AF65-F5344CB8AC3E}">
        <p14:creationId xmlns:p14="http://schemas.microsoft.com/office/powerpoint/2010/main" val="23561546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942104" y="1611459"/>
            <a:ext cx="36910030" cy="585027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942104" y="8057261"/>
            <a:ext cx="36910030" cy="1920430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942104" y="28053287"/>
            <a:ext cx="9628704" cy="1611452"/>
          </a:xfrm>
          <a:prstGeom prst="rect">
            <a:avLst/>
          </a:prstGeom>
        </p:spPr>
        <p:txBody>
          <a:bodyPr vert="horz" lIns="91440" tIns="45720" rIns="91440" bIns="45720" rtlCol="0" anchor="ctr"/>
          <a:lstStyle>
            <a:lvl1pPr algn="l">
              <a:defRPr sz="5296">
                <a:solidFill>
                  <a:schemeClr val="tx1">
                    <a:tint val="75000"/>
                  </a:schemeClr>
                </a:solidFill>
              </a:defRPr>
            </a:lvl1pPr>
          </a:lstStyle>
          <a:p>
            <a:fld id="{3BCEEF31-23A6-4005-B5E0-985665D0856A}" type="datetimeFigureOut">
              <a:rPr lang="en-US" smtClean="0"/>
              <a:t>25/08/19</a:t>
            </a:fld>
            <a:endParaRPr lang="en-US"/>
          </a:p>
        </p:txBody>
      </p:sp>
      <p:sp>
        <p:nvSpPr>
          <p:cNvPr id="5" name="Footer Placeholder 4"/>
          <p:cNvSpPr>
            <a:spLocks noGrp="1"/>
          </p:cNvSpPr>
          <p:nvPr>
            <p:ph type="ftr" sz="quarter" idx="3"/>
          </p:nvPr>
        </p:nvSpPr>
        <p:spPr>
          <a:xfrm>
            <a:off x="14175592" y="28053287"/>
            <a:ext cx="14443055" cy="1611452"/>
          </a:xfrm>
          <a:prstGeom prst="rect">
            <a:avLst/>
          </a:prstGeom>
        </p:spPr>
        <p:txBody>
          <a:bodyPr vert="horz" lIns="91440" tIns="45720" rIns="91440" bIns="45720" rtlCol="0" anchor="ctr"/>
          <a:lstStyle>
            <a:lvl1pPr algn="ctr">
              <a:defRPr sz="5296">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223430" y="28053287"/>
            <a:ext cx="9628704" cy="1611452"/>
          </a:xfrm>
          <a:prstGeom prst="rect">
            <a:avLst/>
          </a:prstGeom>
        </p:spPr>
        <p:txBody>
          <a:bodyPr vert="horz" lIns="91440" tIns="45720" rIns="91440" bIns="45720" rtlCol="0" anchor="ctr"/>
          <a:lstStyle>
            <a:lvl1pPr algn="r">
              <a:defRPr sz="5296">
                <a:solidFill>
                  <a:schemeClr val="tx1">
                    <a:tint val="75000"/>
                  </a:schemeClr>
                </a:solidFill>
              </a:defRPr>
            </a:lvl1pPr>
          </a:lstStyle>
          <a:p>
            <a:fld id="{0D1F3466-5CCB-4281-B666-54CB756705B0}" type="slidenum">
              <a:rPr lang="en-US" smtClean="0"/>
              <a:t>‹#›</a:t>
            </a:fld>
            <a:endParaRPr lang="en-US"/>
          </a:p>
        </p:txBody>
      </p:sp>
    </p:spTree>
    <p:extLst>
      <p:ext uri="{BB962C8B-B14F-4D97-AF65-F5344CB8AC3E}">
        <p14:creationId xmlns:p14="http://schemas.microsoft.com/office/powerpoint/2010/main" val="375028101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4035613" rtl="0" eaLnBrk="1" latinLnBrk="0" hangingPunct="1">
        <a:lnSpc>
          <a:spcPct val="90000"/>
        </a:lnSpc>
        <a:spcBef>
          <a:spcPct val="0"/>
        </a:spcBef>
        <a:buNone/>
        <a:defRPr sz="19419" kern="1200">
          <a:solidFill>
            <a:schemeClr val="tx1"/>
          </a:solidFill>
          <a:latin typeface="+mj-lt"/>
          <a:ea typeface="+mj-ea"/>
          <a:cs typeface="+mj-cs"/>
        </a:defRPr>
      </a:lvl1pPr>
    </p:titleStyle>
    <p:bodyStyle>
      <a:lvl1pPr marL="1008903" indent="-1008903" algn="l" defTabSz="4035613" rtl="0" eaLnBrk="1" latinLnBrk="0" hangingPunct="1">
        <a:lnSpc>
          <a:spcPct val="90000"/>
        </a:lnSpc>
        <a:spcBef>
          <a:spcPts val="4413"/>
        </a:spcBef>
        <a:buFont typeface="Arial" panose="020B0604020202020204" pitchFamily="34" charset="0"/>
        <a:buChar char="•"/>
        <a:defRPr sz="12358" kern="1200">
          <a:solidFill>
            <a:schemeClr val="tx1"/>
          </a:solidFill>
          <a:latin typeface="+mn-lt"/>
          <a:ea typeface="+mn-ea"/>
          <a:cs typeface="+mn-cs"/>
        </a:defRPr>
      </a:lvl1pPr>
      <a:lvl2pPr marL="3026710" indent="-1008903" algn="l" defTabSz="4035613" rtl="0" eaLnBrk="1" latinLnBrk="0" hangingPunct="1">
        <a:lnSpc>
          <a:spcPct val="90000"/>
        </a:lnSpc>
        <a:spcBef>
          <a:spcPts val="2207"/>
        </a:spcBef>
        <a:buFont typeface="Arial" panose="020B0604020202020204" pitchFamily="34" charset="0"/>
        <a:buChar char="•"/>
        <a:defRPr sz="10592" kern="1200">
          <a:solidFill>
            <a:schemeClr val="tx1"/>
          </a:solidFill>
          <a:latin typeface="+mn-lt"/>
          <a:ea typeface="+mn-ea"/>
          <a:cs typeface="+mn-cs"/>
        </a:defRPr>
      </a:lvl2pPr>
      <a:lvl3pPr marL="5044516" indent="-1008903" algn="l" defTabSz="4035613" rtl="0" eaLnBrk="1" latinLnBrk="0" hangingPunct="1">
        <a:lnSpc>
          <a:spcPct val="90000"/>
        </a:lnSpc>
        <a:spcBef>
          <a:spcPts val="2207"/>
        </a:spcBef>
        <a:buFont typeface="Arial" panose="020B0604020202020204" pitchFamily="34" charset="0"/>
        <a:buChar char="•"/>
        <a:defRPr sz="8827" kern="1200">
          <a:solidFill>
            <a:schemeClr val="tx1"/>
          </a:solidFill>
          <a:latin typeface="+mn-lt"/>
          <a:ea typeface="+mn-ea"/>
          <a:cs typeface="+mn-cs"/>
        </a:defRPr>
      </a:lvl3pPr>
      <a:lvl4pPr marL="7062323"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4pPr>
      <a:lvl5pPr marL="908012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5pPr>
      <a:lvl6pPr marL="11097936"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6pPr>
      <a:lvl7pPr marL="13115742"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7pPr>
      <a:lvl8pPr marL="15133549"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8pPr>
      <a:lvl9pPr marL="17151355" indent="-1008903" algn="l" defTabSz="4035613" rtl="0" eaLnBrk="1" latinLnBrk="0" hangingPunct="1">
        <a:lnSpc>
          <a:spcPct val="90000"/>
        </a:lnSpc>
        <a:spcBef>
          <a:spcPts val="2207"/>
        </a:spcBef>
        <a:buFont typeface="Arial" panose="020B0604020202020204" pitchFamily="34" charset="0"/>
        <a:buChar char="•"/>
        <a:defRPr sz="7944" kern="1200">
          <a:solidFill>
            <a:schemeClr val="tx1"/>
          </a:solidFill>
          <a:latin typeface="+mn-lt"/>
          <a:ea typeface="+mn-ea"/>
          <a:cs typeface="+mn-cs"/>
        </a:defRPr>
      </a:lvl9pPr>
    </p:bodyStyle>
    <p:otherStyle>
      <a:defPPr>
        <a:defRPr lang="en-US"/>
      </a:defPPr>
      <a:lvl1pPr marL="0" algn="l" defTabSz="4035613" rtl="0" eaLnBrk="1" latinLnBrk="0" hangingPunct="1">
        <a:defRPr sz="7944" kern="1200">
          <a:solidFill>
            <a:schemeClr val="tx1"/>
          </a:solidFill>
          <a:latin typeface="+mn-lt"/>
          <a:ea typeface="+mn-ea"/>
          <a:cs typeface="+mn-cs"/>
        </a:defRPr>
      </a:lvl1pPr>
      <a:lvl2pPr marL="2017806" algn="l" defTabSz="4035613" rtl="0" eaLnBrk="1" latinLnBrk="0" hangingPunct="1">
        <a:defRPr sz="7944" kern="1200">
          <a:solidFill>
            <a:schemeClr val="tx1"/>
          </a:solidFill>
          <a:latin typeface="+mn-lt"/>
          <a:ea typeface="+mn-ea"/>
          <a:cs typeface="+mn-cs"/>
        </a:defRPr>
      </a:lvl2pPr>
      <a:lvl3pPr marL="4035613" algn="l" defTabSz="4035613" rtl="0" eaLnBrk="1" latinLnBrk="0" hangingPunct="1">
        <a:defRPr sz="7944" kern="1200">
          <a:solidFill>
            <a:schemeClr val="tx1"/>
          </a:solidFill>
          <a:latin typeface="+mn-lt"/>
          <a:ea typeface="+mn-ea"/>
          <a:cs typeface="+mn-cs"/>
        </a:defRPr>
      </a:lvl3pPr>
      <a:lvl4pPr marL="6053419" algn="l" defTabSz="4035613" rtl="0" eaLnBrk="1" latinLnBrk="0" hangingPunct="1">
        <a:defRPr sz="7944" kern="1200">
          <a:solidFill>
            <a:schemeClr val="tx1"/>
          </a:solidFill>
          <a:latin typeface="+mn-lt"/>
          <a:ea typeface="+mn-ea"/>
          <a:cs typeface="+mn-cs"/>
        </a:defRPr>
      </a:lvl4pPr>
      <a:lvl5pPr marL="8071226" algn="l" defTabSz="4035613" rtl="0" eaLnBrk="1" latinLnBrk="0" hangingPunct="1">
        <a:defRPr sz="7944" kern="1200">
          <a:solidFill>
            <a:schemeClr val="tx1"/>
          </a:solidFill>
          <a:latin typeface="+mn-lt"/>
          <a:ea typeface="+mn-ea"/>
          <a:cs typeface="+mn-cs"/>
        </a:defRPr>
      </a:lvl5pPr>
      <a:lvl6pPr marL="10089032" algn="l" defTabSz="4035613" rtl="0" eaLnBrk="1" latinLnBrk="0" hangingPunct="1">
        <a:defRPr sz="7944" kern="1200">
          <a:solidFill>
            <a:schemeClr val="tx1"/>
          </a:solidFill>
          <a:latin typeface="+mn-lt"/>
          <a:ea typeface="+mn-ea"/>
          <a:cs typeface="+mn-cs"/>
        </a:defRPr>
      </a:lvl6pPr>
      <a:lvl7pPr marL="12106839" algn="l" defTabSz="4035613" rtl="0" eaLnBrk="1" latinLnBrk="0" hangingPunct="1">
        <a:defRPr sz="7944" kern="1200">
          <a:solidFill>
            <a:schemeClr val="tx1"/>
          </a:solidFill>
          <a:latin typeface="+mn-lt"/>
          <a:ea typeface="+mn-ea"/>
          <a:cs typeface="+mn-cs"/>
        </a:defRPr>
      </a:lvl7pPr>
      <a:lvl8pPr marL="14124645" algn="l" defTabSz="4035613" rtl="0" eaLnBrk="1" latinLnBrk="0" hangingPunct="1">
        <a:defRPr sz="7944" kern="1200">
          <a:solidFill>
            <a:schemeClr val="tx1"/>
          </a:solidFill>
          <a:latin typeface="+mn-lt"/>
          <a:ea typeface="+mn-ea"/>
          <a:cs typeface="+mn-cs"/>
        </a:defRPr>
      </a:lvl8pPr>
      <a:lvl9pPr marL="16142452" algn="l" defTabSz="4035613" rtl="0" eaLnBrk="1" latinLnBrk="0" hangingPunct="1">
        <a:defRPr sz="7944"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43" name="Connector: Elbow 24">
            <a:extLst>
              <a:ext uri="{FF2B5EF4-FFF2-40B4-BE49-F238E27FC236}">
                <a16:creationId xmlns:a16="http://schemas.microsoft.com/office/drawing/2014/main" id="{9B0CFC33-A149-FE29-B112-BAB2953C3402}"/>
              </a:ext>
            </a:extLst>
          </p:cNvPr>
          <p:cNvCxnSpPr>
            <a:cxnSpLocks/>
          </p:cNvCxnSpPr>
          <p:nvPr/>
        </p:nvCxnSpPr>
        <p:spPr>
          <a:xfrm>
            <a:off x="9662323" y="870296"/>
            <a:ext cx="32819177" cy="28474315"/>
          </a:xfrm>
          <a:prstGeom prst="bentConnector3">
            <a:avLst>
              <a:gd name="adj1" fmla="val 100035"/>
            </a:avLst>
          </a:prstGeom>
          <a:ln w="152400" cap="rnd" cmpd="thinThick">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sp>
        <p:nvSpPr>
          <p:cNvPr id="4" name="Rounded Rectangle 3"/>
          <p:cNvSpPr/>
          <p:nvPr/>
        </p:nvSpPr>
        <p:spPr>
          <a:xfrm>
            <a:off x="971550" y="2495112"/>
            <a:ext cx="40957499" cy="3217660"/>
          </a:xfrm>
          <a:prstGeom prst="roundRect">
            <a:avLst/>
          </a:prstGeom>
          <a:solidFill>
            <a:schemeClr val="accent1">
              <a:lumMod val="50000"/>
            </a:schemeClr>
          </a:solidFill>
          <a:ln>
            <a:solidFill>
              <a:schemeClr val="accent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0" dirty="0"/>
              <a:t>Comparative Study of Machine Learning Models for Non-Communicable Disease Prediction</a:t>
            </a:r>
            <a:endParaRPr lang="en-US" sz="8000" dirty="0">
              <a:latin typeface="Arial" panose="020B0604020202020204" pitchFamily="34" charset="0"/>
              <a:cs typeface="Arial" panose="020B0604020202020204" pitchFamily="34" charset="0"/>
            </a:endParaRPr>
          </a:p>
          <a:p>
            <a:pPr algn="ctr"/>
            <a:endParaRPr lang="en-GB" sz="5000" b="1" i="1" dirty="0">
              <a:latin typeface="Arial" panose="020B0604020202020204" pitchFamily="34" charset="0"/>
              <a:cs typeface="Arial" panose="020B0604020202020204" pitchFamily="34" charset="0"/>
            </a:endParaRPr>
          </a:p>
        </p:txBody>
      </p:sp>
      <p:sp>
        <p:nvSpPr>
          <p:cNvPr id="5" name="Rounded Rectangle 4"/>
          <p:cNvSpPr/>
          <p:nvPr/>
        </p:nvSpPr>
        <p:spPr>
          <a:xfrm>
            <a:off x="27957251" y="45142"/>
            <a:ext cx="11895349" cy="2311270"/>
          </a:xfrm>
          <a:prstGeom prst="roundRect">
            <a:avLst/>
          </a:prstGeom>
          <a:solidFill>
            <a:schemeClr val="bg1"/>
          </a:solidFill>
          <a:ln>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lIns="129351" tIns="64676" rIns="129351" bIns="64676" rtlCol="0" anchor="ctr"/>
          <a:lstStyle/>
          <a:p>
            <a:pPr algn="ctr"/>
            <a:endParaRPr lang="en-GB" sz="5700" dirty="0"/>
          </a:p>
        </p:txBody>
      </p:sp>
      <p:sp>
        <p:nvSpPr>
          <p:cNvPr id="7" name="TextBox 6"/>
          <p:cNvSpPr txBox="1"/>
          <p:nvPr/>
        </p:nvSpPr>
        <p:spPr>
          <a:xfrm>
            <a:off x="925857" y="5745126"/>
            <a:ext cx="40957499" cy="1854164"/>
          </a:xfrm>
          <a:prstGeom prst="rect">
            <a:avLst/>
          </a:prstGeom>
          <a:noFill/>
        </p:spPr>
        <p:txBody>
          <a:bodyPr wrap="square" lIns="129351" tIns="64676" rIns="129351" bIns="64676" rtlCol="0">
            <a:spAutoFit/>
          </a:bodyPr>
          <a:lstStyle/>
          <a:p>
            <a:pPr algn="ctr"/>
            <a:r>
              <a:rPr lang="en-US" sz="4400" dirty="0">
                <a:solidFill>
                  <a:schemeClr val="bg1"/>
                </a:solidFill>
                <a:latin typeface="Arial" panose="020B0604020202020204" pitchFamily="34" charset="0"/>
                <a:cs typeface="Arial" panose="020B0604020202020204" pitchFamily="34" charset="0"/>
              </a:rPr>
              <a:t>Author Name1</a:t>
            </a:r>
            <a:r>
              <a:rPr lang="en-US" sz="4400" baseline="30000" dirty="0">
                <a:solidFill>
                  <a:schemeClr val="bg1"/>
                </a:solidFill>
                <a:latin typeface="Arial" panose="020B0604020202020204" pitchFamily="34" charset="0"/>
                <a:cs typeface="Arial" panose="020B0604020202020204" pitchFamily="34" charset="0"/>
              </a:rPr>
              <a:t>1*</a:t>
            </a:r>
            <a:r>
              <a:rPr lang="en-US" sz="4400" dirty="0">
                <a:solidFill>
                  <a:schemeClr val="bg1"/>
                </a:solidFill>
                <a:latin typeface="Arial" panose="020B0604020202020204" pitchFamily="34" charset="0"/>
                <a:cs typeface="Arial" panose="020B0604020202020204" pitchFamily="34" charset="0"/>
              </a:rPr>
              <a:t>, Author Name2</a:t>
            </a:r>
            <a:r>
              <a:rPr lang="en-US" sz="4400" baseline="30000" dirty="0">
                <a:solidFill>
                  <a:schemeClr val="bg1"/>
                </a:solidFill>
                <a:latin typeface="Arial" panose="020B0604020202020204" pitchFamily="34" charset="0"/>
                <a:cs typeface="Arial" panose="020B0604020202020204" pitchFamily="34" charset="0"/>
              </a:rPr>
              <a:t>2</a:t>
            </a:r>
            <a:r>
              <a:rPr lang="en-US" sz="4400" dirty="0">
                <a:solidFill>
                  <a:schemeClr val="bg1"/>
                </a:solidFill>
                <a:latin typeface="Arial" panose="020B0604020202020204" pitchFamily="34" charset="0"/>
                <a:cs typeface="Arial" panose="020B0604020202020204" pitchFamily="34" charset="0"/>
              </a:rPr>
              <a:t>, Author Name3</a:t>
            </a:r>
            <a:r>
              <a:rPr lang="en-US" sz="4400" baseline="30000" dirty="0">
                <a:solidFill>
                  <a:schemeClr val="bg1"/>
                </a:solidFill>
                <a:latin typeface="Arial" panose="020B0604020202020204" pitchFamily="34" charset="0"/>
                <a:cs typeface="Arial" panose="020B0604020202020204" pitchFamily="34" charset="0"/>
              </a:rPr>
              <a:t>1</a:t>
            </a:r>
            <a:endParaRPr lang="en-US" sz="4400" dirty="0">
              <a:solidFill>
                <a:schemeClr val="bg1"/>
              </a:solidFill>
              <a:latin typeface="Arial" panose="020B0604020202020204" pitchFamily="34" charset="0"/>
              <a:cs typeface="Arial" panose="020B0604020202020204" pitchFamily="34" charset="0"/>
            </a:endParaRPr>
          </a:p>
          <a:p>
            <a:pPr algn="ctr"/>
            <a:r>
              <a:rPr lang="en-US" sz="3200" i="1" baseline="30000" dirty="0">
                <a:solidFill>
                  <a:schemeClr val="bg1"/>
                </a:solidFill>
                <a:latin typeface="Arial" panose="020B0604020202020204" pitchFamily="34" charset="0"/>
                <a:cs typeface="Arial" panose="020B0604020202020204" pitchFamily="34" charset="0"/>
              </a:rPr>
              <a:t>1</a:t>
            </a:r>
            <a:r>
              <a:rPr lang="en-US" sz="3200" i="1" dirty="0">
                <a:solidFill>
                  <a:schemeClr val="bg1"/>
                </a:solidFill>
                <a:latin typeface="Arial" panose="020B0604020202020204" pitchFamily="34" charset="0"/>
                <a:cs typeface="Arial" panose="020B0604020202020204" pitchFamily="34" charset="0"/>
              </a:rPr>
              <a:t>Affliation 1,  </a:t>
            </a:r>
            <a:r>
              <a:rPr lang="en-US" sz="3200" i="1" baseline="30000" dirty="0">
                <a:solidFill>
                  <a:schemeClr val="bg1"/>
                </a:solidFill>
                <a:latin typeface="Arial" panose="020B0604020202020204" pitchFamily="34" charset="0"/>
                <a:cs typeface="Arial" panose="020B0604020202020204" pitchFamily="34" charset="0"/>
              </a:rPr>
              <a:t>2</a:t>
            </a:r>
            <a:r>
              <a:rPr lang="en-US" sz="3200" i="1" dirty="0">
                <a:solidFill>
                  <a:schemeClr val="bg1"/>
                </a:solidFill>
                <a:latin typeface="Arial" panose="020B0604020202020204" pitchFamily="34" charset="0"/>
                <a:cs typeface="Arial" panose="020B0604020202020204" pitchFamily="34" charset="0"/>
              </a:rPr>
              <a:t>Affliation2</a:t>
            </a:r>
          </a:p>
          <a:p>
            <a:pPr algn="ctr"/>
            <a:r>
              <a:rPr lang="en-GB" sz="3600" dirty="0"/>
              <a:t> </a:t>
            </a:r>
          </a:p>
        </p:txBody>
      </p:sp>
      <p:cxnSp>
        <p:nvCxnSpPr>
          <p:cNvPr id="24" name="Connector: Elbow 24">
            <a:extLst>
              <a:ext uri="{FF2B5EF4-FFF2-40B4-BE49-F238E27FC236}">
                <a16:creationId xmlns:a16="http://schemas.microsoft.com/office/drawing/2014/main" id="{9B0CFC33-A149-FE29-B112-BAB2953C3402}"/>
              </a:ext>
            </a:extLst>
          </p:cNvPr>
          <p:cNvCxnSpPr>
            <a:cxnSpLocks/>
          </p:cNvCxnSpPr>
          <p:nvPr/>
        </p:nvCxnSpPr>
        <p:spPr>
          <a:xfrm>
            <a:off x="2895600" y="870296"/>
            <a:ext cx="39585900" cy="28474315"/>
          </a:xfrm>
          <a:prstGeom prst="bentConnector3">
            <a:avLst>
              <a:gd name="adj1" fmla="val -6400"/>
            </a:avLst>
          </a:prstGeom>
          <a:ln w="152400" cap="rnd" cmpd="thinThick">
            <a:solidFill>
              <a:schemeClr val="accent1">
                <a:lumMod val="50000"/>
              </a:schemeClr>
            </a:solidFill>
          </a:ln>
        </p:spPr>
        <p:style>
          <a:lnRef idx="1">
            <a:schemeClr val="accent1"/>
          </a:lnRef>
          <a:fillRef idx="0">
            <a:schemeClr val="accent1"/>
          </a:fillRef>
          <a:effectRef idx="0">
            <a:schemeClr val="accent1"/>
          </a:effectRef>
          <a:fontRef idx="minor">
            <a:schemeClr val="tx1"/>
          </a:fontRef>
        </p:style>
      </p:cxnSp>
      <p:pic>
        <p:nvPicPr>
          <p:cNvPr id="55" name="Picture 54" descr="ICASnew-logo"/>
          <p:cNvPicPr>
            <a:picLocks noChangeAspect="1"/>
          </p:cNvPicPr>
          <p:nvPr/>
        </p:nvPicPr>
        <p:blipFill>
          <a:blip r:embed="rId2"/>
          <a:stretch>
            <a:fillRect/>
          </a:stretch>
        </p:blipFill>
        <p:spPr>
          <a:xfrm>
            <a:off x="3162297" y="45142"/>
            <a:ext cx="6233329" cy="1650308"/>
          </a:xfrm>
          <a:prstGeom prst="rect">
            <a:avLst/>
          </a:prstGeom>
        </p:spPr>
      </p:pic>
      <p:sp>
        <p:nvSpPr>
          <p:cNvPr id="2" name="Rectangle 1"/>
          <p:cNvSpPr/>
          <p:nvPr/>
        </p:nvSpPr>
        <p:spPr>
          <a:xfrm>
            <a:off x="12344400" y="27432000"/>
            <a:ext cx="45719" cy="4571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p:cNvSpPr/>
          <p:nvPr/>
        </p:nvSpPr>
        <p:spPr>
          <a:xfrm>
            <a:off x="971551" y="7793616"/>
            <a:ext cx="13168250" cy="7065384"/>
          </a:xfrm>
          <a:prstGeom prst="rect">
            <a:avLst/>
          </a:prstGeom>
          <a:solidFill>
            <a:schemeClr val="bg2">
              <a:lumMod val="90000"/>
            </a:schemeClr>
          </a:solidFill>
          <a:ln>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endParaRPr lang="en-US" sz="4800" dirty="0">
              <a:solidFill>
                <a:schemeClr val="tx1"/>
              </a:solidFill>
              <a:latin typeface="Arial" panose="020B0604020202020204" pitchFamily="34" charset="0"/>
              <a:cs typeface="Arial" panose="020B0604020202020204" pitchFamily="34" charset="0"/>
            </a:endParaRPr>
          </a:p>
          <a:p>
            <a:pPr algn="just"/>
            <a:r>
              <a:rPr lang="en-US" sz="4800" dirty="0">
                <a:solidFill>
                  <a:schemeClr val="tx1"/>
                </a:solidFill>
                <a:latin typeface="Arial" panose="020B0604020202020204" pitchFamily="34" charset="0"/>
                <a:cs typeface="Arial" panose="020B0604020202020204" pitchFamily="34" charset="0"/>
              </a:rPr>
              <a:t>This study compares machine learning models to predict non-communicable diseases (NCDs) using data from 300 participants in Sri Lanka. The findings show that ML-based approaches can enable early detection and timely interventions in resource-limited healthcare settings.</a:t>
            </a:r>
            <a:endParaRPr lang="en-GB" sz="4800" dirty="0">
              <a:solidFill>
                <a:schemeClr val="tx1"/>
              </a:solidFill>
              <a:latin typeface="Arial" panose="020B0604020202020204" pitchFamily="34" charset="0"/>
              <a:cs typeface="Arial" panose="020B0604020202020204" pitchFamily="34" charset="0"/>
            </a:endParaRPr>
          </a:p>
        </p:txBody>
      </p:sp>
      <p:sp>
        <p:nvSpPr>
          <p:cNvPr id="31" name="Rectangle 10"/>
          <p:cNvSpPr>
            <a:spLocks noChangeArrowheads="1"/>
          </p:cNvSpPr>
          <p:nvPr/>
        </p:nvSpPr>
        <p:spPr bwMode="auto">
          <a:xfrm>
            <a:off x="1016701" y="7793614"/>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Abstract     </a:t>
            </a:r>
          </a:p>
        </p:txBody>
      </p:sp>
      <p:sp>
        <p:nvSpPr>
          <p:cNvPr id="34" name="Rectangle 10"/>
          <p:cNvSpPr>
            <a:spLocks noChangeArrowheads="1"/>
          </p:cNvSpPr>
          <p:nvPr/>
        </p:nvSpPr>
        <p:spPr bwMode="auto">
          <a:xfrm>
            <a:off x="14926849" y="7793614"/>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Objective</a:t>
            </a:r>
          </a:p>
        </p:txBody>
      </p:sp>
      <p:sp>
        <p:nvSpPr>
          <p:cNvPr id="35" name="Rectangle 10"/>
          <p:cNvSpPr>
            <a:spLocks noChangeArrowheads="1"/>
          </p:cNvSpPr>
          <p:nvPr/>
        </p:nvSpPr>
        <p:spPr bwMode="auto">
          <a:xfrm>
            <a:off x="28760797" y="7793614"/>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Results and Discussion</a:t>
            </a:r>
          </a:p>
        </p:txBody>
      </p:sp>
      <p:sp>
        <p:nvSpPr>
          <p:cNvPr id="36" name="Rectangle 10"/>
          <p:cNvSpPr>
            <a:spLocks noChangeArrowheads="1"/>
          </p:cNvSpPr>
          <p:nvPr/>
        </p:nvSpPr>
        <p:spPr bwMode="auto">
          <a:xfrm>
            <a:off x="971547" y="16593381"/>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Introduction</a:t>
            </a:r>
          </a:p>
        </p:txBody>
      </p:sp>
      <p:sp>
        <p:nvSpPr>
          <p:cNvPr id="27" name="TextBox 26"/>
          <p:cNvSpPr txBox="1"/>
          <p:nvPr/>
        </p:nvSpPr>
        <p:spPr>
          <a:xfrm>
            <a:off x="971547" y="17728763"/>
            <a:ext cx="13123100" cy="9694962"/>
          </a:xfrm>
          <a:prstGeom prst="rect">
            <a:avLst/>
          </a:prstGeom>
          <a:noFill/>
        </p:spPr>
        <p:txBody>
          <a:bodyPr wrap="square" rtlCol="0">
            <a:spAutoFit/>
          </a:bodyPr>
          <a:lstStyle/>
          <a:p>
            <a:pPr algn="just"/>
            <a:r>
              <a:rPr lang="en-US" sz="4800" dirty="0">
                <a:latin typeface="Arial" panose="020B0604020202020204" pitchFamily="34" charset="0"/>
                <a:cs typeface="Arial" panose="020B0604020202020204" pitchFamily="34" charset="0"/>
              </a:rPr>
              <a:t>Obesity and other anthropometric factors such as body mass index, waist circumference, and weight are leading risk factors in diseases in almost every country in the world, and non-communicable diseases are the leading cause of death, accounting for more than 80% of deaths in most countries in the world. The diseases present a major economic and social burden, especially in low- and middle-income countries like Sri Lanka [1], the burden of which increases due to lifestyle habits associated with poor dietary habits, lack of physical exercise, and tobacco-related habits [1]. </a:t>
            </a:r>
            <a:endParaRPr lang="en-GB" sz="4800" dirty="0">
              <a:latin typeface="Arial" panose="020B0604020202020204" pitchFamily="34" charset="0"/>
              <a:cs typeface="Arial" panose="020B0604020202020204" pitchFamily="34" charset="0"/>
            </a:endParaRPr>
          </a:p>
        </p:txBody>
      </p:sp>
      <p:sp>
        <p:nvSpPr>
          <p:cNvPr id="39" name="TextBox 38"/>
          <p:cNvSpPr txBox="1"/>
          <p:nvPr/>
        </p:nvSpPr>
        <p:spPr>
          <a:xfrm>
            <a:off x="14843595" y="8932230"/>
            <a:ext cx="13123100" cy="4404988"/>
          </a:xfrm>
          <a:prstGeom prst="rect">
            <a:avLst/>
          </a:prstGeom>
          <a:noFill/>
        </p:spPr>
        <p:txBody>
          <a:bodyPr wrap="square" rtlCol="0">
            <a:spAutoFit/>
          </a:bodyPr>
          <a:lstStyle/>
          <a:p>
            <a:pPr>
              <a:lnSpc>
                <a:spcPct val="150000"/>
              </a:lnSpc>
            </a:pPr>
            <a:r>
              <a:rPr lang="en-US" sz="4800" dirty="0"/>
              <a:t>To compare different machine learning models for predicting non-communicable diseases (NCDs) and identify the most effective approach for early detection and intervention.</a:t>
            </a:r>
            <a:endParaRPr lang="en-GB" sz="4800" dirty="0">
              <a:latin typeface="Arial" panose="020B0604020202020204" pitchFamily="34" charset="0"/>
              <a:cs typeface="Arial" panose="020B0604020202020204" pitchFamily="34" charset="0"/>
            </a:endParaRPr>
          </a:p>
        </p:txBody>
      </p:sp>
      <p:sp>
        <p:nvSpPr>
          <p:cNvPr id="40" name="Rectangle 10"/>
          <p:cNvSpPr>
            <a:spLocks noChangeArrowheads="1"/>
          </p:cNvSpPr>
          <p:nvPr/>
        </p:nvSpPr>
        <p:spPr bwMode="auto">
          <a:xfrm>
            <a:off x="14926849" y="16593381"/>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Methodology</a:t>
            </a:r>
          </a:p>
        </p:txBody>
      </p:sp>
      <p:sp>
        <p:nvSpPr>
          <p:cNvPr id="41" name="Rectangle 10"/>
          <p:cNvSpPr>
            <a:spLocks noChangeArrowheads="1"/>
          </p:cNvSpPr>
          <p:nvPr/>
        </p:nvSpPr>
        <p:spPr bwMode="auto">
          <a:xfrm>
            <a:off x="28805949" y="16640510"/>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Conclusion</a:t>
            </a:r>
          </a:p>
        </p:txBody>
      </p:sp>
      <p:sp>
        <p:nvSpPr>
          <p:cNvPr id="42" name="Rectangle 10"/>
          <p:cNvSpPr>
            <a:spLocks noChangeArrowheads="1"/>
          </p:cNvSpPr>
          <p:nvPr/>
        </p:nvSpPr>
        <p:spPr bwMode="auto">
          <a:xfrm>
            <a:off x="28760797" y="24696387"/>
            <a:ext cx="13123100" cy="1088253"/>
          </a:xfrm>
          <a:prstGeom prst="rect">
            <a:avLst/>
          </a:prstGeom>
          <a:solidFill>
            <a:schemeClr val="accent1">
              <a:lumMod val="75000"/>
            </a:schemeClr>
          </a:solidFill>
          <a:ln w="12700">
            <a:solidFill>
              <a:schemeClr val="accent1">
                <a:lumMod val="75000"/>
              </a:schemeClr>
            </a:solidFill>
            <a:miter lim="800000"/>
          </a:ln>
        </p:spPr>
        <p:txBody>
          <a:bodyPr wrap="none" lIns="137126" tIns="73152" rIns="137126" bIns="68563" anchor="ctr" anchorCtr="0"/>
          <a:lstStyle>
            <a:defPPr>
              <a:defRPr kern="1200"/>
            </a:defPPr>
          </a:lstStyle>
          <a:p>
            <a:pPr algn="ctr" defTabSz="4702810">
              <a:defRPr/>
            </a:pPr>
            <a:r>
              <a:rPr lang="en-US" sz="5400" b="1" dirty="0">
                <a:solidFill>
                  <a:schemeClr val="bg1"/>
                </a:solidFill>
                <a:latin typeface="Arial" panose="020B0604020202020204" pitchFamily="34" charset="0"/>
                <a:cs typeface="Arial" panose="020B0604020202020204" pitchFamily="34" charset="0"/>
              </a:rPr>
              <a:t>References</a:t>
            </a:r>
          </a:p>
        </p:txBody>
      </p:sp>
      <p:sp>
        <p:nvSpPr>
          <p:cNvPr id="37" name="Rectangle 36"/>
          <p:cNvSpPr/>
          <p:nvPr/>
        </p:nvSpPr>
        <p:spPr>
          <a:xfrm>
            <a:off x="15164973" y="17957363"/>
            <a:ext cx="13123100" cy="9848850"/>
          </a:xfrm>
          <a:prstGeom prst="rect">
            <a:avLst/>
          </a:prstGeom>
        </p:spPr>
        <p:txBody>
          <a:bodyPr wrap="square">
            <a:spAutoFit/>
          </a:bodyPr>
          <a:lstStyle/>
          <a:p>
            <a:pPr algn="just">
              <a:spcBef>
                <a:spcPct val="0"/>
              </a:spcBef>
              <a:spcAft>
                <a:spcPts val="1200"/>
              </a:spcAft>
            </a:pPr>
            <a:r>
              <a:rPr lang="en-US" sz="4800" dirty="0"/>
              <a:t>Data from 300 adults (164 men, 136 women) collected at Jaffna Teaching Hospital and Sabaragamuwa University were preprocessed by cleaning, normalization, and outlier removal. Ten features including age, weight, height, BMI, VFA, and WHR were used, with NCD risk categorized based on WHO guidelines. Eight supervised machine learning models—Random Forest, </a:t>
            </a:r>
            <a:r>
              <a:rPr lang="en-US" sz="4800" dirty="0" err="1"/>
              <a:t>XGBoost</a:t>
            </a:r>
            <a:r>
              <a:rPr lang="en-US" sz="4800" dirty="0"/>
              <a:t>, ANN, Decision Tree, AdaBoost, Logistic Regression, </a:t>
            </a:r>
            <a:r>
              <a:rPr lang="en-US" sz="4800" dirty="0" err="1"/>
              <a:t>CatBoost</a:t>
            </a:r>
            <a:r>
              <a:rPr lang="en-US" sz="4800" dirty="0"/>
              <a:t>, and SVM—were trained and optimized using Grid Search Cross-Validation for binary classification (NCD vs. No NCD).</a:t>
            </a:r>
          </a:p>
          <a:p>
            <a:pPr algn="just">
              <a:spcBef>
                <a:spcPct val="0"/>
              </a:spcBef>
              <a:spcAft>
                <a:spcPts val="1200"/>
              </a:spcAft>
            </a:pPr>
            <a:endParaRPr lang="en-US" sz="4800" dirty="0">
              <a:latin typeface="Arial" panose="020B0604020202020204" pitchFamily="34" charset="0"/>
              <a:cs typeface="Arial" panose="020B0604020202020204" pitchFamily="34" charset="0"/>
            </a:endParaRPr>
          </a:p>
        </p:txBody>
      </p:sp>
      <p:sp>
        <p:nvSpPr>
          <p:cNvPr id="38" name="Rectangle 37"/>
          <p:cNvSpPr/>
          <p:nvPr/>
        </p:nvSpPr>
        <p:spPr>
          <a:xfrm>
            <a:off x="28760797" y="25694636"/>
            <a:ext cx="13122559" cy="1067600"/>
          </a:xfrm>
          <a:prstGeom prst="rect">
            <a:avLst/>
          </a:prstGeom>
        </p:spPr>
        <p:txBody>
          <a:bodyPr wrap="square">
            <a:spAutoFit/>
          </a:bodyPr>
          <a:lstStyle/>
          <a:p>
            <a:pPr>
              <a:lnSpc>
                <a:spcPct val="150000"/>
              </a:lnSpc>
              <a:spcBef>
                <a:spcPct val="0"/>
              </a:spcBef>
              <a:spcAft>
                <a:spcPts val="1200"/>
              </a:spcAft>
            </a:pPr>
            <a:r>
              <a:rPr lang="en-GB" sz="4800" dirty="0">
                <a:latin typeface="Arial" panose="020B0604020202020204" pitchFamily="34" charset="0"/>
                <a:cs typeface="Arial" panose="020B0604020202020204" pitchFamily="34" charset="0"/>
              </a:rPr>
              <a:t>List down the major references.</a:t>
            </a:r>
          </a:p>
        </p:txBody>
      </p:sp>
      <p:sp>
        <p:nvSpPr>
          <p:cNvPr id="44" name="Rectangle 43"/>
          <p:cNvSpPr/>
          <p:nvPr/>
        </p:nvSpPr>
        <p:spPr>
          <a:xfrm>
            <a:off x="28795896" y="17744742"/>
            <a:ext cx="13026791" cy="7711406"/>
          </a:xfrm>
          <a:prstGeom prst="rect">
            <a:avLst/>
          </a:prstGeom>
        </p:spPr>
        <p:txBody>
          <a:bodyPr wrap="square">
            <a:spAutoFit/>
          </a:bodyPr>
          <a:lstStyle/>
          <a:p>
            <a:pPr algn="just">
              <a:lnSpc>
                <a:spcPct val="150000"/>
              </a:lnSpc>
              <a:spcBef>
                <a:spcPct val="0"/>
              </a:spcBef>
              <a:spcAft>
                <a:spcPts val="1200"/>
              </a:spcAft>
            </a:pPr>
            <a:r>
              <a:rPr lang="en-US" sz="4800" dirty="0">
                <a:latin typeface="Arial" panose="020B0604020202020204" pitchFamily="34" charset="0"/>
                <a:cs typeface="Arial" panose="020B0604020202020204" pitchFamily="34" charset="0"/>
              </a:rPr>
              <a:t>Random Forest achieved the highest NCD prediction accuracy (98.9%), with VFA identified as a key risk factor. The approach enables early, non-invasive screening, supporting timely interventions in low-resource settings. Future work includes larger datasets and hybrid/deep learning models for impro</a:t>
            </a:r>
            <a:endParaRPr lang="en-GB" sz="4800" dirty="0">
              <a:latin typeface="Arial" panose="020B0604020202020204" pitchFamily="34" charset="0"/>
              <a:cs typeface="Arial" panose="020B0604020202020204" pitchFamily="34" charset="0"/>
            </a:endParaRPr>
          </a:p>
        </p:txBody>
      </p:sp>
      <p:sp>
        <p:nvSpPr>
          <p:cNvPr id="45" name="Rectangle 44"/>
          <p:cNvSpPr/>
          <p:nvPr/>
        </p:nvSpPr>
        <p:spPr>
          <a:xfrm>
            <a:off x="28806584" y="9015082"/>
            <a:ext cx="13076772" cy="830997"/>
          </a:xfrm>
          <a:prstGeom prst="rect">
            <a:avLst/>
          </a:prstGeom>
        </p:spPr>
        <p:txBody>
          <a:bodyPr wrap="square">
            <a:spAutoFit/>
          </a:bodyPr>
          <a:lstStyle/>
          <a:p>
            <a:r>
              <a:rPr lang="en-US" sz="4800" dirty="0">
                <a:latin typeface="Arial" panose="020B0604020202020204" pitchFamily="34" charset="0"/>
                <a:cs typeface="Arial" panose="020B0604020202020204" pitchFamily="34" charset="0"/>
              </a:rPr>
              <a:t>Insert your Results and Discussion here. </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46625" y="124341"/>
            <a:ext cx="2118378" cy="2118378"/>
          </a:xfrm>
          <a:prstGeom prst="rect">
            <a:avLst/>
          </a:prstGeom>
        </p:spPr>
      </p:pic>
      <p:sp>
        <p:nvSpPr>
          <p:cNvPr id="13" name="Text Box 19"/>
          <p:cNvSpPr txBox="1"/>
          <p:nvPr/>
        </p:nvSpPr>
        <p:spPr>
          <a:xfrm>
            <a:off x="29546921" y="244153"/>
            <a:ext cx="11764010" cy="2270778"/>
          </a:xfrm>
          <a:prstGeom prst="rect">
            <a:avLst/>
          </a:prstGeom>
          <a:noFill/>
        </p:spPr>
        <p:txBody>
          <a:bodyPr wrap="square" rtlCol="0">
            <a:noAutofit/>
          </a:bodyPr>
          <a:lstStyle/>
          <a:p>
            <a:pPr algn="ctr">
              <a:buClrTx/>
              <a:buSzTx/>
              <a:buNone/>
            </a:pPr>
            <a:r>
              <a:rPr lang="en-GB" sz="5400" b="1" dirty="0">
                <a:latin typeface="Cambria" panose="02040503050406030204" pitchFamily="18" charset="0"/>
                <a:ea typeface="Cambria" panose="02040503050406030204" pitchFamily="18" charset="0"/>
                <a:cs typeface="Times New Roman" panose="02020603050405020304" pitchFamily="18" charset="0"/>
                <a:sym typeface="+mn-ea"/>
              </a:rPr>
              <a:t>Faculty of Applied Science</a:t>
            </a:r>
            <a:endParaRPr lang="en-GB" sz="5400" b="1" dirty="0">
              <a:latin typeface="Cambria" panose="02040503050406030204" pitchFamily="18" charset="0"/>
              <a:ea typeface="Cambria" panose="02040503050406030204" pitchFamily="18" charset="0"/>
              <a:cs typeface="Times New Roman" panose="02020603050405020304" pitchFamily="18" charset="0"/>
            </a:endParaRPr>
          </a:p>
          <a:p>
            <a:pPr algn="ctr">
              <a:buClrTx/>
              <a:buSzTx/>
              <a:buNone/>
            </a:pPr>
            <a:r>
              <a:rPr lang="en-GB" sz="5400" b="1" dirty="0">
                <a:latin typeface="Cambria" panose="02040503050406030204" pitchFamily="18" charset="0"/>
                <a:ea typeface="Cambria" panose="02040503050406030204" pitchFamily="18" charset="0"/>
                <a:cs typeface="Times New Roman" panose="02020603050405020304" pitchFamily="18" charset="0"/>
                <a:sym typeface="+mn-ea"/>
              </a:rPr>
              <a:t> University of Vavuniya</a:t>
            </a:r>
            <a:endParaRPr lang="en-GB" sz="5400" b="1" dirty="0">
              <a:latin typeface="Cambria" panose="02040503050406030204" pitchFamily="18" charset="0"/>
              <a:ea typeface="Cambria" panose="02040503050406030204" pitchFamily="18" charset="0"/>
              <a:cs typeface="Times New Roman" panose="02020603050405020304" pitchFamily="18" charset="0"/>
            </a:endParaRPr>
          </a:p>
          <a:p>
            <a:pPr algn="r">
              <a:buClrTx/>
              <a:buSzTx/>
              <a:buNone/>
            </a:pPr>
            <a:endParaRPr lang="en-GB" sz="6000" b="1" i="1" dirty="0">
              <a:latin typeface="Times New Roman" panose="02020603050405020304" pitchFamily="18" charset="0"/>
              <a:cs typeface="Times New Roman" panose="02020603050405020304" pitchFamily="18" charset="0"/>
            </a:endParaRPr>
          </a:p>
          <a:p>
            <a:pPr algn="r">
              <a:buClrTx/>
              <a:buSzTx/>
              <a:buNone/>
            </a:pPr>
            <a:endParaRPr lang="en-US" altLang="en-GB" sz="6600" b="1" i="1" dirty="0">
              <a:sym typeface="+mn-ea"/>
            </a:endParaRPr>
          </a:p>
        </p:txBody>
      </p:sp>
      <p:graphicFrame>
        <p:nvGraphicFramePr>
          <p:cNvPr id="6" name="Table 5">
            <a:extLst>
              <a:ext uri="{FF2B5EF4-FFF2-40B4-BE49-F238E27FC236}">
                <a16:creationId xmlns:a16="http://schemas.microsoft.com/office/drawing/2014/main" id="{FEC24391-D17A-71DE-C400-448A99A7A6C0}"/>
              </a:ext>
            </a:extLst>
          </p:cNvPr>
          <p:cNvGraphicFramePr>
            <a:graphicFrameLocks noGrp="1"/>
          </p:cNvGraphicFramePr>
          <p:nvPr>
            <p:extLst>
              <p:ext uri="{D42A27DB-BD31-4B8C-83A1-F6EECF244321}">
                <p14:modId xmlns:p14="http://schemas.microsoft.com/office/powerpoint/2010/main" val="2502284550"/>
              </p:ext>
            </p:extLst>
          </p:nvPr>
        </p:nvGraphicFramePr>
        <p:xfrm>
          <a:off x="28821750" y="10492325"/>
          <a:ext cx="13000937" cy="5969840"/>
        </p:xfrm>
        <a:graphic>
          <a:graphicData uri="http://schemas.openxmlformats.org/drawingml/2006/table">
            <a:tbl>
              <a:tblPr firstRow="1" firstCol="1" bandRow="1">
                <a:tableStyleId>{5C22544A-7EE6-4342-B048-85BDC9FD1C3A}</a:tableStyleId>
              </a:tblPr>
              <a:tblGrid>
                <a:gridCol w="4084617">
                  <a:extLst>
                    <a:ext uri="{9D8B030D-6E8A-4147-A177-3AD203B41FA5}">
                      <a16:colId xmlns:a16="http://schemas.microsoft.com/office/drawing/2014/main" val="3377343930"/>
                    </a:ext>
                  </a:extLst>
                </a:gridCol>
                <a:gridCol w="2338707">
                  <a:extLst>
                    <a:ext uri="{9D8B030D-6E8A-4147-A177-3AD203B41FA5}">
                      <a16:colId xmlns:a16="http://schemas.microsoft.com/office/drawing/2014/main" val="3820752579"/>
                    </a:ext>
                  </a:extLst>
                </a:gridCol>
                <a:gridCol w="3361891">
                  <a:extLst>
                    <a:ext uri="{9D8B030D-6E8A-4147-A177-3AD203B41FA5}">
                      <a16:colId xmlns:a16="http://schemas.microsoft.com/office/drawing/2014/main" val="2231551761"/>
                    </a:ext>
                  </a:extLst>
                </a:gridCol>
                <a:gridCol w="3215722">
                  <a:extLst>
                    <a:ext uri="{9D8B030D-6E8A-4147-A177-3AD203B41FA5}">
                      <a16:colId xmlns:a16="http://schemas.microsoft.com/office/drawing/2014/main" val="626873458"/>
                    </a:ext>
                  </a:extLst>
                </a:gridCol>
              </a:tblGrid>
              <a:tr h="1193968">
                <a:tc>
                  <a:txBody>
                    <a:bodyPr/>
                    <a:lstStyle/>
                    <a:p>
                      <a:pPr marL="0" marR="0" algn="ctr">
                        <a:spcAft>
                          <a:spcPts val="1000"/>
                        </a:spcAft>
                        <a:buNone/>
                      </a:pPr>
                      <a:r>
                        <a:rPr lang="en-US" sz="1000" kern="800">
                          <a:effectLst/>
                        </a:rPr>
                        <a:t>Algorithms</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Accuracy (%)</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Mean Squared Error [MSE] (%)</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Absolute Squared Error [ASE] (%)</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792757488"/>
                  </a:ext>
                </a:extLst>
              </a:tr>
              <a:tr h="596984">
                <a:tc>
                  <a:txBody>
                    <a:bodyPr/>
                    <a:lstStyle/>
                    <a:p>
                      <a:pPr marL="0" marR="0" algn="just">
                        <a:spcAft>
                          <a:spcPts val="1000"/>
                        </a:spcAft>
                        <a:buNone/>
                      </a:pPr>
                      <a:r>
                        <a:rPr lang="en-US" sz="1000" kern="800">
                          <a:effectLst/>
                        </a:rPr>
                        <a:t>Random Forest</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98.90</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1.09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1.09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87553737"/>
                  </a:ext>
                </a:extLst>
              </a:tr>
              <a:tr h="596984">
                <a:tc>
                  <a:txBody>
                    <a:bodyPr/>
                    <a:lstStyle/>
                    <a:p>
                      <a:pPr marL="0" marR="0" algn="just">
                        <a:spcAft>
                          <a:spcPts val="1000"/>
                        </a:spcAft>
                        <a:buNone/>
                      </a:pPr>
                      <a:r>
                        <a:rPr lang="en-US" sz="1000" kern="800">
                          <a:effectLst/>
                        </a:rPr>
                        <a:t>Extreme Gradient Boosting</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97.80</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2.19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2.19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1884159469"/>
                  </a:ext>
                </a:extLst>
              </a:tr>
              <a:tr h="596984">
                <a:tc>
                  <a:txBody>
                    <a:bodyPr/>
                    <a:lstStyle/>
                    <a:p>
                      <a:pPr marL="0" marR="0" algn="just">
                        <a:spcAft>
                          <a:spcPts val="1000"/>
                        </a:spcAft>
                        <a:buNone/>
                      </a:pPr>
                      <a:r>
                        <a:rPr lang="en-US" sz="1000" kern="800">
                          <a:effectLst/>
                        </a:rPr>
                        <a:t>ANN</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97.80</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2.19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2.19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691608443"/>
                  </a:ext>
                </a:extLst>
              </a:tr>
              <a:tr h="596984">
                <a:tc>
                  <a:txBody>
                    <a:bodyPr/>
                    <a:lstStyle/>
                    <a:p>
                      <a:pPr marL="0" marR="0" algn="just">
                        <a:spcAft>
                          <a:spcPts val="1000"/>
                        </a:spcAft>
                        <a:buNone/>
                      </a:pPr>
                      <a:r>
                        <a:rPr lang="en-US" sz="1000" kern="800">
                          <a:effectLst/>
                        </a:rPr>
                        <a:t>Decision Tree</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96.05</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3.94</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3.94</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249773280"/>
                  </a:ext>
                </a:extLst>
              </a:tr>
              <a:tr h="596984">
                <a:tc>
                  <a:txBody>
                    <a:bodyPr/>
                    <a:lstStyle/>
                    <a:p>
                      <a:pPr marL="0" marR="0" algn="just">
                        <a:spcAft>
                          <a:spcPts val="1000"/>
                        </a:spcAft>
                        <a:buNone/>
                      </a:pPr>
                      <a:r>
                        <a:rPr lang="en-US" sz="1000" kern="800">
                          <a:effectLst/>
                        </a:rPr>
                        <a:t>Ada Boost</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93.40</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6.59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6.59</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3164859295"/>
                  </a:ext>
                </a:extLst>
              </a:tr>
              <a:tr h="596984">
                <a:tc>
                  <a:txBody>
                    <a:bodyPr/>
                    <a:lstStyle/>
                    <a:p>
                      <a:pPr marL="0" marR="0" algn="just">
                        <a:spcAft>
                          <a:spcPts val="1000"/>
                        </a:spcAft>
                        <a:buNone/>
                      </a:pPr>
                      <a:r>
                        <a:rPr lang="en-US" sz="1000" kern="800">
                          <a:effectLst/>
                        </a:rPr>
                        <a:t>Logistic Regression</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88.52</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11.47</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11.47</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156813501"/>
                  </a:ext>
                </a:extLst>
              </a:tr>
              <a:tr h="596984">
                <a:tc>
                  <a:txBody>
                    <a:bodyPr/>
                    <a:lstStyle/>
                    <a:p>
                      <a:pPr marL="0" marR="0" algn="just">
                        <a:spcAft>
                          <a:spcPts val="1000"/>
                        </a:spcAft>
                        <a:buNone/>
                      </a:pPr>
                      <a:r>
                        <a:rPr lang="en-US" sz="1000" kern="800">
                          <a:effectLst/>
                        </a:rPr>
                        <a:t>Cat Boost</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87.91</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12.08</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12.08</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958960784"/>
                  </a:ext>
                </a:extLst>
              </a:tr>
              <a:tr h="596984">
                <a:tc>
                  <a:txBody>
                    <a:bodyPr/>
                    <a:lstStyle/>
                    <a:p>
                      <a:pPr marL="0" marR="0" algn="just">
                        <a:spcAft>
                          <a:spcPts val="1000"/>
                        </a:spcAft>
                        <a:buNone/>
                      </a:pPr>
                      <a:r>
                        <a:rPr lang="en-US" sz="1000" kern="800">
                          <a:effectLst/>
                        </a:rPr>
                        <a:t>SVM</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85.24</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a:effectLst/>
                        </a:rPr>
                        <a:t>14.75</a:t>
                      </a:r>
                      <a:endParaRPr lang="en-US" sz="900" i="1" kern="80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tc>
                  <a:txBody>
                    <a:bodyPr/>
                    <a:lstStyle/>
                    <a:p>
                      <a:pPr marL="0" marR="0" algn="ctr">
                        <a:spcAft>
                          <a:spcPts val="1000"/>
                        </a:spcAft>
                        <a:buNone/>
                      </a:pPr>
                      <a:r>
                        <a:rPr lang="en-US" sz="1000" kern="800" dirty="0">
                          <a:effectLst/>
                        </a:rPr>
                        <a:t>14.75</a:t>
                      </a:r>
                      <a:endParaRPr lang="en-US" sz="900" i="1" kern="800" dirty="0">
                        <a:solidFill>
                          <a:srgbClr val="44546A"/>
                        </a:solidFill>
                        <a:effectLst/>
                        <a:latin typeface="Palatino"/>
                        <a:ea typeface="Times New Roman" panose="02020603050405020304" pitchFamily="18" charset="0"/>
                        <a:cs typeface="Times New Roman" panose="02020603050405020304" pitchFamily="18" charset="0"/>
                      </a:endParaRPr>
                    </a:p>
                  </a:txBody>
                  <a:tcPr marL="68580" marR="68580" marT="0" marB="0"/>
                </a:tc>
                <a:extLst>
                  <a:ext uri="{0D108BD9-81ED-4DB2-BD59-A6C34878D82A}">
                    <a16:rowId xmlns:a16="http://schemas.microsoft.com/office/drawing/2014/main" val="4088744940"/>
                  </a:ext>
                </a:extLst>
              </a:tr>
            </a:tbl>
          </a:graphicData>
        </a:graphic>
      </p:graphicFrame>
    </p:spTree>
    <p:extLst>
      <p:ext uri="{BB962C8B-B14F-4D97-AF65-F5344CB8AC3E}">
        <p14:creationId xmlns:p14="http://schemas.microsoft.com/office/powerpoint/2010/main" val="3817108298"/>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2557</TotalTime>
  <Words>426</Words>
  <Application>Microsoft Office PowerPoint</Application>
  <PresentationFormat>Custom</PresentationFormat>
  <Paragraphs>57</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Calibri</vt:lpstr>
      <vt:lpstr>Calibri Light</vt:lpstr>
      <vt:lpstr>Cambria</vt:lpstr>
      <vt:lpstr>Palatino</vt:lpstr>
      <vt:lpstr>Times New Roman</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Lenovo</dc:creator>
  <cp:lastModifiedBy>Abishethvarman V</cp:lastModifiedBy>
  <cp:revision>29</cp:revision>
  <dcterms:created xsi:type="dcterms:W3CDTF">2025-05-19T06:25:28Z</dcterms:created>
  <dcterms:modified xsi:type="dcterms:W3CDTF">2025-08-19T09:03:34Z</dcterms:modified>
</cp:coreProperties>
</file>