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2F312-C5C1-40EE-97B9-1C8DA4B4370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E909E-18CB-4580-AF9C-981C13EB5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4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0B88-78E3-4D53-8F22-1E8AD4785780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1DD-291D-48AE-8B78-4067A2C5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0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B1FD-140A-4CD5-9BA7-6207D317C857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1DD-291D-48AE-8B78-4067A2C5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8B66-3F52-4536-A9B7-3CCCA8B0CBB9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1DD-291D-48AE-8B78-4067A2C5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A9CE-5F0E-4DDD-9F92-DAA7713D8429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1DD-291D-48AE-8B78-4067A2C5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9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9BA-E7B7-422B-9836-BDAD14FDFFC8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1DD-291D-48AE-8B78-4067A2C5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E7CD-22D6-4F6F-8F7B-0382E867A221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1DD-291D-48AE-8B78-4067A2C5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1091-DACB-472F-A278-957C38F993EB}" type="datetime1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1DD-291D-48AE-8B78-4067A2C5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9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85B6-E0B6-445B-B313-CEF5F83E06F4}" type="datetime1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1DD-291D-48AE-8B78-4067A2C5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9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1004-E70B-4D94-9826-E43D19A75875}" type="datetime1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1DD-291D-48AE-8B78-4067A2C5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9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1328-D3FC-4937-B3DD-1DA081E6808A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1DD-291D-48AE-8B78-4067A2C5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0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18EC-67AB-40EE-8F0D-A8DFB5F0C07A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1DD-291D-48AE-8B78-4067A2C5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4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1805-6BF3-4321-BEB9-221E718AA1C5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991DD-291D-48AE-8B78-4067A2C5C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551" y="-228600"/>
            <a:ext cx="12604551" cy="7086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1DD-291D-48AE-8B78-4067A2C5CD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31"/>
            <a:ext cx="12209570" cy="68645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1DD-291D-48AE-8B78-4067A2C5CD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31"/>
            <a:ext cx="12209570" cy="68645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1DD-291D-48AE-8B78-4067A2C5CD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31"/>
            <a:ext cx="12209570" cy="68645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991DD-291D-48AE-8B78-4067A2C5CD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2025-08-09T10:58:51Z</dcterms:created>
  <dcterms:modified xsi:type="dcterms:W3CDTF">2025-08-09T10:59:14Z</dcterms:modified>
</cp:coreProperties>
</file>