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4" r:id="rId2"/>
  </p:sldIdLst>
  <p:sldSz cx="29883100" cy="41405175"/>
  <p:notesSz cx="6799263" cy="9929813"/>
  <p:defaultTextStyle>
    <a:defPPr>
      <a:defRPr lang="en-US"/>
    </a:defPPr>
    <a:lvl1pPr marL="0" lvl="0" indent="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1pPr>
    <a:lvl2pPr marL="2037080" lvl="1" indent="-157988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2pPr>
    <a:lvl3pPr marL="4073525" lvl="2" indent="-3159125"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3pPr>
    <a:lvl4pPr marL="6110605" lvl="3" indent="-4739005"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4pPr>
    <a:lvl5pPr marL="8147050" lvl="4" indent="-631825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5pPr>
    <a:lvl6pPr marL="2286000" lvl="5" indent="-631825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6pPr>
    <a:lvl7pPr marL="2743200" lvl="6" indent="-631825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7pPr>
    <a:lvl8pPr marL="3200400" lvl="7" indent="-631825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8pPr>
    <a:lvl9pPr marL="3657600" lvl="8" indent="-6318250" algn="l" defTabSz="4073525" rtl="0" eaLnBrk="0" fontAlgn="base" latinLnBrk="0" hangingPunct="0">
      <a:lnSpc>
        <a:spcPct val="100000"/>
      </a:lnSpc>
      <a:spcBef>
        <a:spcPct val="0"/>
      </a:spcBef>
      <a:spcAft>
        <a:spcPct val="0"/>
      </a:spcAft>
      <a:buNone/>
      <a:defRPr sz="8000"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13041">
          <p15:clr>
            <a:srgbClr val="A4A3A4"/>
          </p15:clr>
        </p15:guide>
        <p15:guide id="2" pos="94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EED"/>
    <a:srgbClr val="F79443"/>
    <a:srgbClr val="F57B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8750"/>
    <p:restoredTop sz="86379"/>
  </p:normalViewPr>
  <p:slideViewPr>
    <p:cSldViewPr showGuides="1">
      <p:cViewPr>
        <p:scale>
          <a:sx n="33" d="100"/>
          <a:sy n="33" d="100"/>
        </p:scale>
        <p:origin x="648" y="-5184"/>
      </p:cViewPr>
      <p:guideLst>
        <p:guide orient="horz" pos="13041"/>
        <p:guide pos="941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2034" tIns="46017" rIns="92034" bIns="46017" rtlCol="0"/>
          <a:lstStyle>
            <a:lvl1pPr algn="l" defTabSz="4099560" eaLnBrk="1" fontAlgn="auto" hangingPunct="1">
              <a:spcBef>
                <a:spcPts val="0"/>
              </a:spcBef>
              <a:spcAft>
                <a:spcPts val="0"/>
              </a:spcAft>
              <a:defRPr sz="1200">
                <a:latin typeface="+mn-lt"/>
              </a:defRPr>
            </a:lvl1pPr>
          </a:lstStyle>
          <a:p>
            <a:pPr marL="0" marR="0" lvl="0" indent="0" algn="l" defTabSz="409956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51275" y="0"/>
            <a:ext cx="2946400" cy="496888"/>
          </a:xfrm>
          <a:prstGeom prst="rect">
            <a:avLst/>
          </a:prstGeom>
        </p:spPr>
        <p:txBody>
          <a:bodyPr vert="horz" lIns="92034" tIns="46017" rIns="92034" bIns="46017" rtlCol="0"/>
          <a:lstStyle>
            <a:lvl1pPr algn="r" defTabSz="4099560" eaLnBrk="1" fontAlgn="auto" hangingPunct="1">
              <a:spcBef>
                <a:spcPts val="0"/>
              </a:spcBef>
              <a:spcAft>
                <a:spcPts val="0"/>
              </a:spcAft>
              <a:defRPr sz="1200">
                <a:latin typeface="+mn-lt"/>
              </a:defRPr>
            </a:lvl1pPr>
          </a:lstStyle>
          <a:p>
            <a:pPr marL="0" marR="0" lvl="0" indent="0" algn="r" defTabSz="409956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2057400" y="746125"/>
            <a:ext cx="2684463" cy="3721100"/>
          </a:xfrm>
          <a:prstGeom prst="rect">
            <a:avLst/>
          </a:prstGeom>
          <a:noFill/>
          <a:ln w="12700">
            <a:solidFill>
              <a:prstClr val="black"/>
            </a:solidFill>
          </a:ln>
        </p:spPr>
        <p:txBody>
          <a:bodyPr vert="horz" lIns="92034" tIns="46017" rIns="92034" bIns="46017"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AU"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1038" y="4716463"/>
            <a:ext cx="5437188" cy="4467225"/>
          </a:xfrm>
          <a:prstGeom prst="rect">
            <a:avLst/>
          </a:prstGeom>
        </p:spPr>
        <p:txBody>
          <a:bodyPr vert="horz" lIns="92034" tIns="46017" rIns="92034" bIns="46017"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AU"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9431338"/>
            <a:ext cx="2946400" cy="496888"/>
          </a:xfrm>
          <a:prstGeom prst="rect">
            <a:avLst/>
          </a:prstGeom>
        </p:spPr>
        <p:txBody>
          <a:bodyPr vert="horz" lIns="92034" tIns="46017" rIns="92034" bIns="46017" rtlCol="0" anchor="b"/>
          <a:lstStyle>
            <a:lvl1pPr algn="l" defTabSz="4099560" eaLnBrk="1" fontAlgn="auto" hangingPunct="1">
              <a:spcBef>
                <a:spcPts val="0"/>
              </a:spcBef>
              <a:spcAft>
                <a:spcPts val="0"/>
              </a:spcAft>
              <a:defRPr sz="1200">
                <a:latin typeface="+mn-lt"/>
              </a:defRPr>
            </a:lvl1pPr>
          </a:lstStyle>
          <a:p>
            <a:pPr marL="0" marR="0" lvl="0" indent="0" algn="l" defTabSz="4099560" rtl="0" eaLnBrk="1" fontAlgn="auto" latinLnBrk="0" hangingPunct="1">
              <a:lnSpc>
                <a:spcPct val="100000"/>
              </a:lnSpc>
              <a:spcBef>
                <a:spcPts val="0"/>
              </a:spcBef>
              <a:spcAft>
                <a:spcPts val="0"/>
              </a:spcAft>
              <a:buClrTx/>
              <a:buSzTx/>
              <a:buFontTx/>
              <a:buNone/>
              <a:defRPr/>
            </a:pPr>
            <a:endParaRPr kumimoji="0" lang="en-AU"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51275" y="9431338"/>
            <a:ext cx="2946400" cy="496888"/>
          </a:xfrm>
          <a:prstGeom prst="rect">
            <a:avLst/>
          </a:prstGeom>
        </p:spPr>
        <p:txBody>
          <a:bodyPr vert="horz" wrap="square" lIns="92034" tIns="46017" rIns="92034" bIns="46017" numCol="1" anchor="b" anchorCtr="0" compatLnSpc="1"/>
          <a:lstStyle>
            <a:lvl1pPr algn="r" defTabSz="4098925" eaLnBrk="1" hangingPunct="1">
              <a:defRPr sz="1200">
                <a:latin typeface="Calibri" pitchFamily="34" charset="0"/>
              </a:defRPr>
            </a:lvl1pPr>
          </a:lstStyle>
          <a:p>
            <a:pPr marL="0" marR="0" lvl="0" indent="0" algn="r" defTabSz="4098925" rtl="0" eaLnBrk="1" fontAlgn="base" latinLnBrk="0" hangingPunct="1">
              <a:lnSpc>
                <a:spcPct val="100000"/>
              </a:lnSpc>
              <a:spcBef>
                <a:spcPct val="0"/>
              </a:spcBef>
              <a:spcAft>
                <a:spcPct val="0"/>
              </a:spcAft>
              <a:buClrTx/>
              <a:buSzTx/>
              <a:buFontTx/>
              <a:buNone/>
              <a:defRPr/>
            </a:pPr>
            <a:fld id="{D65E1AE3-4CD9-4E67-9A77-23295D692CAA}" type="slidenum">
              <a:rPr kumimoji="0" lang="en-AU" altLang="en-US" sz="1200" b="0" i="0" u="none" strike="noStrike" kern="1200" cap="none" spc="0" normalizeH="0" baseline="0" noProof="0">
                <a:ln>
                  <a:noFill/>
                </a:ln>
                <a:solidFill>
                  <a:schemeClr val="tx1"/>
                </a:solidFill>
                <a:effectLst/>
                <a:uLnTx/>
                <a:uFillTx/>
                <a:latin typeface="Calibri" pitchFamily="34" charset="0"/>
                <a:ea typeface="+mn-ea"/>
                <a:cs typeface="+mn-cs"/>
              </a:rPr>
              <a:t>‹#›</a:t>
            </a:fld>
            <a:endParaRPr kumimoji="0" lang="en-AU" altLang="en-US" sz="1200" b="0" i="0" u="none" strike="noStrike" kern="1200" cap="none" spc="0" normalizeH="0" baseline="0" noProof="0">
              <a:ln>
                <a:noFill/>
              </a:ln>
              <a:solidFill>
                <a:schemeClr val="tx1"/>
              </a:solidFill>
              <a:effectLst/>
              <a:uLnTx/>
              <a:uFillTx/>
              <a:latin typeface="Calibri"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a:solidFill>
              <a:srgbClr val="000000">
                <a:alpha val="100000"/>
              </a:srgbClr>
            </a:solidFill>
            <a:miter lim="800000"/>
          </a:ln>
        </p:spPr>
      </p:sp>
      <p:sp>
        <p:nvSpPr>
          <p:cNvPr id="4099" name="Notes Placeholder 2"/>
          <p:cNvSpPr>
            <a:spLocks noGrp="1"/>
          </p:cNvSpPr>
          <p:nvPr>
            <p:ph type="body" idx="1"/>
          </p:nvPr>
        </p:nvSpPr>
        <p:spPr>
          <a:xfrm>
            <a:off x="681038" y="4716463"/>
            <a:ext cx="5437187" cy="4467225"/>
          </a:xfrm>
          <a:noFill/>
          <a:ln>
            <a:noFill/>
          </a:ln>
        </p:spPr>
        <p:txBody>
          <a:bodyPr wrap="square" lIns="92034" tIns="46017" rIns="92034" bIns="46017" anchor="t"/>
          <a:lstStyle/>
          <a:p>
            <a:pPr lvl="0"/>
            <a:endParaRPr lang="en-US" altLang="en-US" dirty="0"/>
          </a:p>
        </p:txBody>
      </p:sp>
      <p:sp>
        <p:nvSpPr>
          <p:cNvPr id="4100" name="Slide Number Placeholder 3"/>
          <p:cNvSpPr txBox="1">
            <a:spLocks noGrp="1"/>
          </p:cNvSpPr>
          <p:nvPr>
            <p:ph type="sldNum" sz="quarter"/>
          </p:nvPr>
        </p:nvSpPr>
        <p:spPr>
          <a:xfrm>
            <a:off x="3851275" y="9431338"/>
            <a:ext cx="2946400" cy="496887"/>
          </a:xfrm>
          <a:prstGeom prst="rect">
            <a:avLst/>
          </a:prstGeom>
          <a:noFill/>
          <a:ln w="9525">
            <a:noFill/>
          </a:ln>
        </p:spPr>
        <p:txBody>
          <a:bodyPr lIns="92034" tIns="46017" rIns="92034" bIns="46017" anchor="b"/>
          <a:lstStyle/>
          <a:p>
            <a:pPr lvl="0" algn="r" defTabSz="4098925" eaLnBrk="1" hangingPunct="1">
              <a:spcBef>
                <a:spcPct val="0"/>
              </a:spcBef>
            </a:pPr>
            <a:fld id="{9A0DB2DC-4C9A-4742-B13C-FB6460FD3503}" type="slidenum">
              <a:rPr lang="en-AU" altLang="en-US" dirty="0"/>
              <a:t>1</a:t>
            </a:fld>
            <a:endParaRPr lang="en-AU"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5" name="Text Placeholder 13"/>
          <p:cNvSpPr>
            <a:spLocks noGrp="1"/>
          </p:cNvSpPr>
          <p:nvPr>
            <p:ph type="body" sz="quarter" idx="10"/>
          </p:nvPr>
        </p:nvSpPr>
        <p:spPr>
          <a:xfrm>
            <a:off x="467942" y="540347"/>
            <a:ext cx="28800000" cy="1440160"/>
          </a:xfrm>
          <a:prstGeom prst="rect">
            <a:avLst/>
          </a:prstGeom>
        </p:spPr>
        <p:txBody>
          <a:bodyPr lIns="36000" rIns="36000" anchor="ctr" anchorCtr="0">
            <a:normAutofit/>
          </a:bodyPr>
          <a:lstStyle>
            <a:lvl1pPr marL="0" indent="0" algn="ctr">
              <a:buFontTx/>
              <a:buNone/>
              <a:defRPr sz="6700" b="1" baseline="0"/>
            </a:lvl1pPr>
          </a:lstStyle>
          <a:p>
            <a:pPr lvl="0"/>
            <a:r>
              <a:rPr lang="en-US" dirty="0"/>
              <a:t>Click to edit Master text styles</a:t>
            </a:r>
          </a:p>
        </p:txBody>
      </p:sp>
      <p:sp>
        <p:nvSpPr>
          <p:cNvPr id="13" name="Picture Placeholder 12"/>
          <p:cNvSpPr>
            <a:spLocks noGrp="1"/>
          </p:cNvSpPr>
          <p:nvPr>
            <p:ph type="pic" sz="quarter" idx="13"/>
          </p:nvPr>
        </p:nvSpPr>
        <p:spPr>
          <a:xfrm>
            <a:off x="24950738" y="540348"/>
            <a:ext cx="4392612" cy="4249141"/>
          </a:xfrm>
          <a:prstGeom prst="rect">
            <a:avLst/>
          </a:prstGeom>
        </p:spPr>
        <p:txBody>
          <a:bodyPr anchor="ctr"/>
          <a:lstStyle>
            <a:lvl1pPr marL="0" indent="0" algn="ctr">
              <a:buFontTx/>
              <a:buNone/>
              <a:defRPr sz="5400"/>
            </a:lvl1pPr>
          </a:lstStyle>
          <a:p>
            <a:pPr marL="0" marR="0" lvl="0" indent="0" algn="ctr" defTabSz="4073525" rtl="0" eaLnBrk="0" fontAlgn="base" latinLnBrk="0" hangingPunct="0">
              <a:lnSpc>
                <a:spcPct val="100000"/>
              </a:lnSpc>
              <a:spcBef>
                <a:spcPct val="20000"/>
              </a:spcBef>
              <a:spcAft>
                <a:spcPct val="0"/>
              </a:spcAft>
              <a:buClrTx/>
              <a:buSzTx/>
              <a:buFontTx/>
              <a:buNone/>
              <a:defRPr/>
            </a:pPr>
            <a:endParaRPr kumimoji="0" lang="en-AU" sz="54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Picture Placeholder 12"/>
          <p:cNvSpPr>
            <a:spLocks noGrp="1"/>
          </p:cNvSpPr>
          <p:nvPr>
            <p:ph type="pic" sz="quarter" idx="14"/>
          </p:nvPr>
        </p:nvSpPr>
        <p:spPr>
          <a:xfrm>
            <a:off x="15301590" y="38848605"/>
            <a:ext cx="2520280" cy="2160241"/>
          </a:xfrm>
          <a:prstGeom prst="rect">
            <a:avLst/>
          </a:prstGeom>
        </p:spPr>
        <p:txBody>
          <a:bodyPr anchor="ctr"/>
          <a:lstStyle>
            <a:lvl1pPr marL="0" indent="0" algn="ctr">
              <a:buFontTx/>
              <a:buNone/>
              <a:defRPr sz="5400"/>
            </a:lvl1pPr>
          </a:lstStyle>
          <a:p>
            <a:pPr marL="0" marR="0" lvl="0" indent="0" algn="ctr" defTabSz="4073525" rtl="0" eaLnBrk="0" fontAlgn="base" latinLnBrk="0" hangingPunct="0">
              <a:lnSpc>
                <a:spcPct val="100000"/>
              </a:lnSpc>
              <a:spcBef>
                <a:spcPct val="20000"/>
              </a:spcBef>
              <a:spcAft>
                <a:spcPct val="0"/>
              </a:spcAft>
              <a:buClrTx/>
              <a:buSzTx/>
              <a:buFontTx/>
              <a:buNone/>
              <a:defRPr/>
            </a:pPr>
            <a:r>
              <a:rPr kumimoji="0" lang="en-US" sz="54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en-AU" sz="54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Picture Placeholder 12"/>
          <p:cNvSpPr>
            <a:spLocks noGrp="1"/>
          </p:cNvSpPr>
          <p:nvPr>
            <p:ph type="pic" sz="quarter" idx="15"/>
          </p:nvPr>
        </p:nvSpPr>
        <p:spPr>
          <a:xfrm>
            <a:off x="9972998" y="38848605"/>
            <a:ext cx="2520280" cy="2160241"/>
          </a:xfrm>
          <a:prstGeom prst="rect">
            <a:avLst/>
          </a:prstGeom>
        </p:spPr>
        <p:txBody>
          <a:bodyPr anchor="ctr"/>
          <a:lstStyle>
            <a:lvl1pPr marL="0" indent="0" algn="ctr">
              <a:buFontTx/>
              <a:buNone/>
              <a:defRPr sz="5400"/>
            </a:lvl1pPr>
          </a:lstStyle>
          <a:p>
            <a:pPr marL="0" marR="0" lvl="0" indent="0" algn="ctr" defTabSz="4073525" rtl="0" eaLnBrk="0" fontAlgn="base" latinLnBrk="0" hangingPunct="0">
              <a:lnSpc>
                <a:spcPct val="100000"/>
              </a:lnSpc>
              <a:spcBef>
                <a:spcPct val="20000"/>
              </a:spcBef>
              <a:spcAft>
                <a:spcPct val="0"/>
              </a:spcAft>
              <a:buClrTx/>
              <a:buSzTx/>
              <a:buFontTx/>
              <a:buNone/>
              <a:defRPr/>
            </a:pPr>
            <a:r>
              <a:rPr kumimoji="0" lang="en-US" sz="54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en-AU" sz="5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Picture Placeholder 12"/>
          <p:cNvSpPr>
            <a:spLocks noGrp="1"/>
          </p:cNvSpPr>
          <p:nvPr>
            <p:ph type="pic" sz="quarter" idx="16"/>
          </p:nvPr>
        </p:nvSpPr>
        <p:spPr>
          <a:xfrm>
            <a:off x="12637294" y="38848605"/>
            <a:ext cx="2520280" cy="2160241"/>
          </a:xfrm>
          <a:prstGeom prst="rect">
            <a:avLst/>
          </a:prstGeom>
        </p:spPr>
        <p:txBody>
          <a:bodyPr anchor="ctr"/>
          <a:lstStyle>
            <a:lvl1pPr marL="0" indent="0" algn="ctr">
              <a:buFontTx/>
              <a:buNone/>
              <a:defRPr sz="5400"/>
            </a:lvl1pPr>
          </a:lstStyle>
          <a:p>
            <a:pPr marL="0" marR="0" lvl="0" indent="0" algn="ctr" defTabSz="4073525" rtl="0" eaLnBrk="0" fontAlgn="base" latinLnBrk="0" hangingPunct="0">
              <a:lnSpc>
                <a:spcPct val="100000"/>
              </a:lnSpc>
              <a:spcBef>
                <a:spcPct val="20000"/>
              </a:spcBef>
              <a:spcAft>
                <a:spcPct val="0"/>
              </a:spcAft>
              <a:buClrTx/>
              <a:buSzTx/>
              <a:buFontTx/>
              <a:buNone/>
              <a:defRPr/>
            </a:pPr>
            <a:r>
              <a:rPr kumimoji="0" lang="en-US" sz="54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en-AU" sz="5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Mon_Engineering_RGB"/>
          <p:cNvPicPr>
            <a:picLocks noChangeAspect="1"/>
          </p:cNvPicPr>
          <p:nvPr userDrawn="1"/>
        </p:nvPicPr>
        <p:blipFill>
          <a:blip r:embed="rId3"/>
          <a:stretch>
            <a:fillRect/>
          </a:stretch>
        </p:blipFill>
        <p:spPr>
          <a:xfrm>
            <a:off x="273050" y="38782625"/>
            <a:ext cx="9628188" cy="2514600"/>
          </a:xfrm>
          <a:prstGeom prst="rect">
            <a:avLst/>
          </a:prstGeom>
          <a:noFill/>
          <a:ln w="9525">
            <a:noFill/>
          </a:ln>
        </p:spPr>
      </p:pic>
      <p:cxnSp>
        <p:nvCxnSpPr>
          <p:cNvPr id="8" name="Straight Connector 7"/>
          <p:cNvCxnSpPr/>
          <p:nvPr/>
        </p:nvCxnSpPr>
        <p:spPr>
          <a:xfrm>
            <a:off x="539750" y="38704838"/>
            <a:ext cx="288004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39750" y="539750"/>
            <a:ext cx="28800425"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29" name="Rectangle 13"/>
          <p:cNvSpPr/>
          <p:nvPr userDrawn="1"/>
        </p:nvSpPr>
        <p:spPr>
          <a:xfrm>
            <a:off x="903288" y="5005388"/>
            <a:ext cx="28079700" cy="576262"/>
          </a:xfrm>
          <a:prstGeom prst="rect">
            <a:avLst/>
          </a:prstGeom>
          <a:solidFill>
            <a:srgbClr val="DF8E05"/>
          </a:solidFill>
          <a:ln w="9525">
            <a:noFill/>
          </a:ln>
        </p:spPr>
        <p:txBody>
          <a:bodyPr wrap="none" lIns="247193" tIns="123596" rIns="247193" bIns="123596" anchor="ctr"/>
          <a:lstStyle/>
          <a:p>
            <a:pPr lvl="0" eaLnBrk="1" hangingPunct="1"/>
            <a:endParaRPr lang="en-AU" altLang="en-US"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4073525" rtl="0" eaLnBrk="0" fontAlgn="base" hangingPunct="0">
        <a:spcBef>
          <a:spcPct val="0"/>
        </a:spcBef>
        <a:spcAft>
          <a:spcPct val="0"/>
        </a:spcAft>
        <a:defRPr sz="19600" kern="1200">
          <a:solidFill>
            <a:schemeClr val="tx1"/>
          </a:solidFill>
          <a:latin typeface="+mj-lt"/>
          <a:ea typeface="+mj-ea"/>
          <a:cs typeface="+mj-cs"/>
        </a:defRPr>
      </a:lvl1pPr>
      <a:lvl2pPr algn="ctr" defTabSz="4073525" rtl="0" eaLnBrk="0" fontAlgn="base" hangingPunct="0">
        <a:spcBef>
          <a:spcPct val="0"/>
        </a:spcBef>
        <a:spcAft>
          <a:spcPct val="0"/>
        </a:spcAft>
        <a:defRPr sz="19600">
          <a:solidFill>
            <a:schemeClr val="tx1"/>
          </a:solidFill>
          <a:latin typeface="Calibri" pitchFamily="34" charset="0"/>
        </a:defRPr>
      </a:lvl2pPr>
      <a:lvl3pPr algn="ctr" defTabSz="4073525" rtl="0" eaLnBrk="0" fontAlgn="base" hangingPunct="0">
        <a:spcBef>
          <a:spcPct val="0"/>
        </a:spcBef>
        <a:spcAft>
          <a:spcPct val="0"/>
        </a:spcAft>
        <a:defRPr sz="19600">
          <a:solidFill>
            <a:schemeClr val="tx1"/>
          </a:solidFill>
          <a:latin typeface="Calibri" pitchFamily="34" charset="0"/>
        </a:defRPr>
      </a:lvl3pPr>
      <a:lvl4pPr algn="ctr" defTabSz="4073525" rtl="0" eaLnBrk="0" fontAlgn="base" hangingPunct="0">
        <a:spcBef>
          <a:spcPct val="0"/>
        </a:spcBef>
        <a:spcAft>
          <a:spcPct val="0"/>
        </a:spcAft>
        <a:defRPr sz="19600">
          <a:solidFill>
            <a:schemeClr val="tx1"/>
          </a:solidFill>
          <a:latin typeface="Calibri" pitchFamily="34" charset="0"/>
        </a:defRPr>
      </a:lvl4pPr>
      <a:lvl5pPr algn="ctr" defTabSz="4073525" rtl="0" eaLnBrk="0" fontAlgn="base" hangingPunct="0">
        <a:spcBef>
          <a:spcPct val="0"/>
        </a:spcBef>
        <a:spcAft>
          <a:spcPct val="0"/>
        </a:spcAft>
        <a:defRPr sz="19600">
          <a:solidFill>
            <a:schemeClr val="tx1"/>
          </a:solidFill>
          <a:latin typeface="Calibri" pitchFamily="34" charset="0"/>
        </a:defRPr>
      </a:lvl5pPr>
      <a:lvl6pPr marL="457200" algn="ctr" defTabSz="4073525" rtl="0" fontAlgn="base">
        <a:spcBef>
          <a:spcPct val="0"/>
        </a:spcBef>
        <a:spcAft>
          <a:spcPct val="0"/>
        </a:spcAft>
        <a:defRPr sz="19600">
          <a:solidFill>
            <a:schemeClr val="tx1"/>
          </a:solidFill>
          <a:latin typeface="Calibri" pitchFamily="34" charset="0"/>
        </a:defRPr>
      </a:lvl6pPr>
      <a:lvl7pPr marL="914400" algn="ctr" defTabSz="4073525" rtl="0" fontAlgn="base">
        <a:spcBef>
          <a:spcPct val="0"/>
        </a:spcBef>
        <a:spcAft>
          <a:spcPct val="0"/>
        </a:spcAft>
        <a:defRPr sz="19600">
          <a:solidFill>
            <a:schemeClr val="tx1"/>
          </a:solidFill>
          <a:latin typeface="Calibri" pitchFamily="34" charset="0"/>
        </a:defRPr>
      </a:lvl7pPr>
      <a:lvl8pPr marL="1371600" algn="ctr" defTabSz="4073525" rtl="0" fontAlgn="base">
        <a:spcBef>
          <a:spcPct val="0"/>
        </a:spcBef>
        <a:spcAft>
          <a:spcPct val="0"/>
        </a:spcAft>
        <a:defRPr sz="19600">
          <a:solidFill>
            <a:schemeClr val="tx1"/>
          </a:solidFill>
          <a:latin typeface="Calibri" pitchFamily="34" charset="0"/>
        </a:defRPr>
      </a:lvl8pPr>
      <a:lvl9pPr marL="1828800" algn="ctr" defTabSz="4073525" rtl="0" fontAlgn="base">
        <a:spcBef>
          <a:spcPct val="0"/>
        </a:spcBef>
        <a:spcAft>
          <a:spcPct val="0"/>
        </a:spcAft>
        <a:defRPr sz="19600">
          <a:solidFill>
            <a:schemeClr val="tx1"/>
          </a:solidFill>
          <a:latin typeface="Calibri" pitchFamily="34" charset="0"/>
        </a:defRPr>
      </a:lvl9pPr>
    </p:titleStyle>
    <p:bodyStyle>
      <a:lvl1pPr marL="1527175" indent="-1527175" algn="l" defTabSz="4073525" rtl="0" eaLnBrk="0" fontAlgn="base" hangingPunct="0">
        <a:spcBef>
          <a:spcPct val="20000"/>
        </a:spcBef>
        <a:spcAft>
          <a:spcPct val="0"/>
        </a:spcAft>
        <a:buFont typeface="Arial" panose="020B0604020202090204" pitchFamily="34" charset="0"/>
        <a:buChar char="•"/>
        <a:defRPr sz="14300" kern="1200">
          <a:solidFill>
            <a:schemeClr val="tx1"/>
          </a:solidFill>
          <a:latin typeface="+mn-lt"/>
          <a:ea typeface="+mn-ea"/>
          <a:cs typeface="+mn-cs"/>
        </a:defRPr>
      </a:lvl1pPr>
      <a:lvl2pPr marL="3308350" indent="-1271905" algn="l" defTabSz="4073525" rtl="0" eaLnBrk="0" fontAlgn="base" hangingPunct="0">
        <a:spcBef>
          <a:spcPct val="20000"/>
        </a:spcBef>
        <a:spcAft>
          <a:spcPct val="0"/>
        </a:spcAft>
        <a:buFont typeface="Arial" panose="020B0604020202090204" pitchFamily="34" charset="0"/>
        <a:buChar char="–"/>
        <a:defRPr sz="12500" kern="1200">
          <a:solidFill>
            <a:schemeClr val="tx1"/>
          </a:solidFill>
          <a:latin typeface="+mn-lt"/>
          <a:ea typeface="+mn-ea"/>
          <a:cs typeface="+mn-cs"/>
        </a:defRPr>
      </a:lvl2pPr>
      <a:lvl3pPr marL="5091430" indent="-1017905" algn="l" defTabSz="4073525" rtl="0" eaLnBrk="0" fontAlgn="base" hangingPunct="0">
        <a:spcBef>
          <a:spcPct val="20000"/>
        </a:spcBef>
        <a:spcAft>
          <a:spcPct val="0"/>
        </a:spcAft>
        <a:buFont typeface="Arial" panose="020B0604020202090204" pitchFamily="34" charset="0"/>
        <a:buChar char="•"/>
        <a:defRPr sz="10700" kern="1200">
          <a:solidFill>
            <a:schemeClr val="tx1"/>
          </a:solidFill>
          <a:latin typeface="+mn-lt"/>
          <a:ea typeface="+mn-ea"/>
          <a:cs typeface="+mn-cs"/>
        </a:defRPr>
      </a:lvl3pPr>
      <a:lvl4pPr marL="7127875" indent="-1017905" algn="l" defTabSz="4073525" rtl="0" eaLnBrk="0" fontAlgn="base" hangingPunct="0">
        <a:spcBef>
          <a:spcPct val="20000"/>
        </a:spcBef>
        <a:spcAft>
          <a:spcPct val="0"/>
        </a:spcAft>
        <a:buFont typeface="Arial" panose="020B0604020202090204" pitchFamily="34" charset="0"/>
        <a:buChar char="–"/>
        <a:defRPr sz="8900" kern="1200">
          <a:solidFill>
            <a:schemeClr val="tx1"/>
          </a:solidFill>
          <a:latin typeface="+mn-lt"/>
          <a:ea typeface="+mn-ea"/>
          <a:cs typeface="+mn-cs"/>
        </a:defRPr>
      </a:lvl4pPr>
      <a:lvl5pPr marL="9164955" indent="-1017905" algn="l" defTabSz="4073525" rtl="0" eaLnBrk="0" fontAlgn="base" hangingPunct="0">
        <a:spcBef>
          <a:spcPct val="20000"/>
        </a:spcBef>
        <a:spcAft>
          <a:spcPct val="0"/>
        </a:spcAft>
        <a:buFont typeface="Arial" panose="020B0604020202090204" pitchFamily="34" charset="0"/>
        <a:buChar char="»"/>
        <a:defRPr sz="8900" kern="1200">
          <a:solidFill>
            <a:schemeClr val="tx1"/>
          </a:solidFill>
          <a:latin typeface="+mn-lt"/>
          <a:ea typeface="+mn-ea"/>
          <a:cs typeface="+mn-cs"/>
        </a:defRPr>
      </a:lvl5pPr>
      <a:lvl6pPr marL="11202035"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6pPr>
      <a:lvl7pPr marL="13239115"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7pPr>
      <a:lvl8pPr marL="15275560"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8pPr>
      <a:lvl9pPr marL="17312640"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9pPr>
    </p:bodyStyle>
    <p:otherStyle>
      <a:defPPr>
        <a:defRPr lang="en-US"/>
      </a:defPPr>
      <a:lvl1pPr marL="0" algn="l" defTabSz="4073525" rtl="0" eaLnBrk="1" latinLnBrk="0" hangingPunct="1">
        <a:defRPr sz="8000" kern="1200">
          <a:solidFill>
            <a:schemeClr val="tx1"/>
          </a:solidFill>
          <a:latin typeface="+mn-lt"/>
          <a:ea typeface="+mn-ea"/>
          <a:cs typeface="+mn-cs"/>
        </a:defRPr>
      </a:lvl1pPr>
      <a:lvl2pPr marL="2037080" algn="l" defTabSz="4073525" rtl="0" eaLnBrk="1" latinLnBrk="0" hangingPunct="1">
        <a:defRPr sz="8000" kern="1200">
          <a:solidFill>
            <a:schemeClr val="tx1"/>
          </a:solidFill>
          <a:latin typeface="+mn-lt"/>
          <a:ea typeface="+mn-ea"/>
          <a:cs typeface="+mn-cs"/>
        </a:defRPr>
      </a:lvl2pPr>
      <a:lvl3pPr marL="4073525" algn="l" defTabSz="4073525" rtl="0" eaLnBrk="1" latinLnBrk="0" hangingPunct="1">
        <a:defRPr sz="8000" kern="1200">
          <a:solidFill>
            <a:schemeClr val="tx1"/>
          </a:solidFill>
          <a:latin typeface="+mn-lt"/>
          <a:ea typeface="+mn-ea"/>
          <a:cs typeface="+mn-cs"/>
        </a:defRPr>
      </a:lvl3pPr>
      <a:lvl4pPr marL="6110605" algn="l" defTabSz="4073525" rtl="0" eaLnBrk="1" latinLnBrk="0" hangingPunct="1">
        <a:defRPr sz="8000" kern="1200">
          <a:solidFill>
            <a:schemeClr val="tx1"/>
          </a:solidFill>
          <a:latin typeface="+mn-lt"/>
          <a:ea typeface="+mn-ea"/>
          <a:cs typeface="+mn-cs"/>
        </a:defRPr>
      </a:lvl4pPr>
      <a:lvl5pPr marL="8147050" algn="l" defTabSz="4073525" rtl="0" eaLnBrk="1" latinLnBrk="0" hangingPunct="1">
        <a:defRPr sz="8000" kern="1200">
          <a:solidFill>
            <a:schemeClr val="tx1"/>
          </a:solidFill>
          <a:latin typeface="+mn-lt"/>
          <a:ea typeface="+mn-ea"/>
          <a:cs typeface="+mn-cs"/>
        </a:defRPr>
      </a:lvl5pPr>
      <a:lvl6pPr marL="10184130" algn="l" defTabSz="4073525" rtl="0" eaLnBrk="1" latinLnBrk="0" hangingPunct="1">
        <a:defRPr sz="8000" kern="1200">
          <a:solidFill>
            <a:schemeClr val="tx1"/>
          </a:solidFill>
          <a:latin typeface="+mn-lt"/>
          <a:ea typeface="+mn-ea"/>
          <a:cs typeface="+mn-cs"/>
        </a:defRPr>
      </a:lvl6pPr>
      <a:lvl7pPr marL="12220575" algn="l" defTabSz="4073525" rtl="0" eaLnBrk="1" latinLnBrk="0" hangingPunct="1">
        <a:defRPr sz="8000" kern="1200">
          <a:solidFill>
            <a:schemeClr val="tx1"/>
          </a:solidFill>
          <a:latin typeface="+mn-lt"/>
          <a:ea typeface="+mn-ea"/>
          <a:cs typeface="+mn-cs"/>
        </a:defRPr>
      </a:lvl7pPr>
      <a:lvl8pPr marL="14257655" algn="l" defTabSz="4073525" rtl="0" eaLnBrk="1" latinLnBrk="0" hangingPunct="1">
        <a:defRPr sz="8000" kern="1200">
          <a:solidFill>
            <a:schemeClr val="tx1"/>
          </a:solidFill>
          <a:latin typeface="+mn-lt"/>
          <a:ea typeface="+mn-ea"/>
          <a:cs typeface="+mn-cs"/>
        </a:defRPr>
      </a:lvl8pPr>
      <a:lvl9pPr marL="16294100" algn="l" defTabSz="4073525"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wmf"/><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3"/>
          <p:cNvSpPr/>
          <p:nvPr/>
        </p:nvSpPr>
        <p:spPr>
          <a:xfrm>
            <a:off x="828675" y="19810413"/>
            <a:ext cx="13968413" cy="16086137"/>
          </a:xfrm>
          <a:prstGeom prst="rect">
            <a:avLst/>
          </a:prstGeom>
          <a:solidFill>
            <a:srgbClr val="F9EEED">
              <a:alpha val="14902"/>
            </a:srgbClr>
          </a:solidFill>
          <a:ln w="9525">
            <a:noFill/>
          </a:ln>
        </p:spPr>
        <p:txBody>
          <a:bodyPr wrap="none" lIns="247193" tIns="123596" rIns="247193" bIns="123596" anchor="ctr"/>
          <a:lstStyle/>
          <a:p>
            <a:pPr eaLnBrk="1" hangingPunct="1"/>
            <a:endParaRPr lang="en-AU" altLang="en-US" dirty="0">
              <a:solidFill>
                <a:srgbClr val="F9EEED"/>
              </a:solidFill>
              <a:latin typeface="Calibri" pitchFamily="34" charset="0"/>
            </a:endParaRPr>
          </a:p>
        </p:txBody>
      </p:sp>
      <p:sp>
        <p:nvSpPr>
          <p:cNvPr id="3075" name="Text Placeholder 1"/>
          <p:cNvSpPr>
            <a:spLocks noGrp="1"/>
          </p:cNvSpPr>
          <p:nvPr>
            <p:ph type="body" sz="quarter" idx="10"/>
          </p:nvPr>
        </p:nvSpPr>
        <p:spPr>
          <a:xfrm>
            <a:off x="468313" y="539750"/>
            <a:ext cx="27362669" cy="1441450"/>
          </a:xfrm>
          <a:noFill/>
          <a:ln>
            <a:noFill/>
          </a:ln>
        </p:spPr>
        <p:txBody>
          <a:bodyPr lIns="36000" rIns="36000" anchor="ctr"/>
          <a:lstStyle/>
          <a:p>
            <a:pPr defTabSz="4073525">
              <a:buFont typeface="Arial" panose="020B0604020202090204" pitchFamily="34" charset="0"/>
            </a:pPr>
            <a:r>
              <a:rPr lang="en-AU" altLang="en-US" kern="1200" dirty="0" smtClean="0">
                <a:latin typeface="+mn-lt"/>
                <a:ea typeface="+mn-ea"/>
                <a:cs typeface="+mn-cs"/>
              </a:rPr>
              <a:t>THE TITLE OF YOUR POSTER GOES HERE: KEEP IT SHORT</a:t>
            </a:r>
            <a:endParaRPr lang="en-AU" altLang="en-US" kern="1200" dirty="0">
              <a:latin typeface="+mn-lt"/>
              <a:ea typeface="+mn-ea"/>
              <a:cs typeface="+mn-cs"/>
            </a:endParaRPr>
          </a:p>
        </p:txBody>
      </p:sp>
      <p:sp>
        <p:nvSpPr>
          <p:cNvPr id="3077" name="Text Placeholder 3"/>
          <p:cNvSpPr txBox="1"/>
          <p:nvPr/>
        </p:nvSpPr>
        <p:spPr>
          <a:xfrm>
            <a:off x="900113" y="2052638"/>
            <a:ext cx="28082875" cy="936625"/>
          </a:xfrm>
          <a:prstGeom prst="rect">
            <a:avLst/>
          </a:prstGeom>
          <a:noFill/>
          <a:ln w="9525">
            <a:noFill/>
          </a:ln>
        </p:spPr>
        <p:txBody>
          <a:bodyPr/>
          <a:lstStyle/>
          <a:p>
            <a:pPr algn="ctr" eaLnBrk="1" hangingPunct="1">
              <a:spcBef>
                <a:spcPct val="20000"/>
              </a:spcBef>
              <a:buFont typeface="Arial" panose="020B0604020202090204" pitchFamily="34" charset="0"/>
              <a:buNone/>
            </a:pPr>
            <a:r>
              <a:rPr lang="en-AU" altLang="en-US" sz="4800" u="sng" dirty="0">
                <a:latin typeface="Calibri" pitchFamily="34" charset="0"/>
              </a:rPr>
              <a:t>Author Name</a:t>
            </a:r>
            <a:r>
              <a:rPr lang="en-AU" altLang="en-US" sz="4800" u="sng" baseline="30000" dirty="0">
                <a:latin typeface="Calibri" pitchFamily="34" charset="0"/>
              </a:rPr>
              <a:t>1</a:t>
            </a:r>
            <a:r>
              <a:rPr lang="en-AU" altLang="en-US" sz="4800" dirty="0">
                <a:latin typeface="Calibri" pitchFamily="34" charset="0"/>
              </a:rPr>
              <a:t>, Co-author Name</a:t>
            </a:r>
            <a:r>
              <a:rPr lang="en-AU" altLang="en-US" sz="4800" baseline="30000" dirty="0">
                <a:latin typeface="Calibri" pitchFamily="34" charset="0"/>
              </a:rPr>
              <a:t>2</a:t>
            </a:r>
            <a:r>
              <a:rPr lang="en-AU" altLang="en-US" sz="4800" dirty="0">
                <a:latin typeface="Calibri" pitchFamily="34" charset="0"/>
              </a:rPr>
              <a:t>, Co-author Name</a:t>
            </a:r>
            <a:r>
              <a:rPr lang="en-AU" altLang="en-US" sz="4800" baseline="30000" dirty="0">
                <a:latin typeface="Calibri" pitchFamily="34" charset="0"/>
              </a:rPr>
              <a:t>3</a:t>
            </a:r>
            <a:r>
              <a:rPr lang="en-AU" altLang="en-US" sz="4800" dirty="0">
                <a:latin typeface="Calibri" pitchFamily="34" charset="0"/>
              </a:rPr>
              <a:t> and Co-author Name</a:t>
            </a:r>
            <a:r>
              <a:rPr lang="en-AU" altLang="en-US" sz="4800" baseline="30000" dirty="0">
                <a:latin typeface="Calibri" pitchFamily="34" charset="0"/>
              </a:rPr>
              <a:t>2</a:t>
            </a:r>
            <a:r>
              <a:rPr lang="en-AU" altLang="en-US" sz="4800" dirty="0">
                <a:latin typeface="Calibri" pitchFamily="34" charset="0"/>
              </a:rPr>
              <a:t> </a:t>
            </a:r>
          </a:p>
        </p:txBody>
      </p:sp>
      <p:sp>
        <p:nvSpPr>
          <p:cNvPr id="8" name="Text Placeholder 2"/>
          <p:cNvSpPr txBox="1"/>
          <p:nvPr/>
        </p:nvSpPr>
        <p:spPr>
          <a:xfrm>
            <a:off x="900113" y="2916238"/>
            <a:ext cx="28082875" cy="2089150"/>
          </a:xfrm>
          <a:prstGeom prst="rect">
            <a:avLst/>
          </a:prstGeom>
        </p:spPr>
        <p:txBody>
          <a:bodyPr/>
          <a:lstStyle>
            <a:lvl1pPr marL="1527810" indent="-1527810" algn="l" defTabSz="4073525" rtl="0" eaLnBrk="1" latinLnBrk="0" hangingPunct="1">
              <a:spcBef>
                <a:spcPct val="20000"/>
              </a:spcBef>
              <a:buFont typeface="Arial" panose="020B0604020202090204" pitchFamily="34" charset="0"/>
              <a:buChar char="•"/>
              <a:defRPr sz="14300" kern="1200">
                <a:solidFill>
                  <a:schemeClr val="tx1"/>
                </a:solidFill>
                <a:latin typeface="+mn-lt"/>
                <a:ea typeface="+mn-ea"/>
                <a:cs typeface="+mn-cs"/>
              </a:defRPr>
            </a:lvl1pPr>
            <a:lvl2pPr marL="3309620" indent="-1273175" algn="l" defTabSz="4073525" rtl="0" eaLnBrk="1" latinLnBrk="0" hangingPunct="1">
              <a:spcBef>
                <a:spcPct val="20000"/>
              </a:spcBef>
              <a:buFont typeface="Arial" panose="020B0604020202090204" pitchFamily="34" charset="0"/>
              <a:buChar char="–"/>
              <a:defRPr sz="12500" kern="1200">
                <a:solidFill>
                  <a:schemeClr val="tx1"/>
                </a:solidFill>
                <a:latin typeface="+mn-lt"/>
                <a:ea typeface="+mn-ea"/>
                <a:cs typeface="+mn-cs"/>
              </a:defRPr>
            </a:lvl2pPr>
            <a:lvl3pPr marL="5092065" indent="-1018540" algn="l" defTabSz="4073525" rtl="0" eaLnBrk="1" latinLnBrk="0" hangingPunct="1">
              <a:spcBef>
                <a:spcPct val="20000"/>
              </a:spcBef>
              <a:buFont typeface="Arial" panose="020B0604020202090204" pitchFamily="34" charset="0"/>
              <a:buChar char="•"/>
              <a:defRPr sz="10700" kern="1200">
                <a:solidFill>
                  <a:schemeClr val="tx1"/>
                </a:solidFill>
                <a:latin typeface="+mn-lt"/>
                <a:ea typeface="+mn-ea"/>
                <a:cs typeface="+mn-cs"/>
              </a:defRPr>
            </a:lvl3pPr>
            <a:lvl4pPr marL="7128510"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4pPr>
            <a:lvl5pPr marL="9165590"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5pPr>
            <a:lvl6pPr marL="11202035"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6pPr>
            <a:lvl7pPr marL="13239115"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7pPr>
            <a:lvl8pPr marL="15275560"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8pPr>
            <a:lvl9pPr marL="17312640" indent="-1018540" algn="l" defTabSz="4073525" rtl="0" eaLnBrk="1" latinLnBrk="0" hangingPunct="1">
              <a:spcBef>
                <a:spcPct val="20000"/>
              </a:spcBef>
              <a:buFont typeface="Arial" panose="020B0604020202090204" pitchFamily="34" charset="0"/>
              <a:buChar char="•"/>
              <a:defRPr sz="8900" kern="1200">
                <a:solidFill>
                  <a:schemeClr val="tx1"/>
                </a:solidFill>
                <a:latin typeface="+mn-lt"/>
                <a:ea typeface="+mn-ea"/>
                <a:cs typeface="+mn-cs"/>
              </a:defRPr>
            </a:lvl9pPr>
          </a:lstStyle>
          <a:p>
            <a:pPr marL="0" marR="0" lvl="0" indent="0" algn="ctr" defTabSz="4073525"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AU" sz="3600" b="0" i="0" u="none" strike="noStrike" kern="1200" cap="none" spc="0" normalizeH="0" baseline="30000" noProof="0" dirty="0">
                <a:ln>
                  <a:noFill/>
                </a:ln>
                <a:solidFill>
                  <a:schemeClr val="tx1"/>
                </a:solidFill>
                <a:effectLst/>
                <a:uLnTx/>
                <a:uFillTx/>
                <a:latin typeface="+mn-lt"/>
                <a:ea typeface="+mn-ea"/>
                <a:cs typeface="+mn-cs"/>
              </a:rPr>
              <a:t>1</a:t>
            </a:r>
            <a:r>
              <a:rPr kumimoji="0" lang="en-AU" sz="3600" b="0" i="0" u="none" strike="noStrike" kern="0" cap="none" spc="0" normalizeH="0" baseline="0" noProof="0" dirty="0">
                <a:ln>
                  <a:noFill/>
                </a:ln>
                <a:solidFill>
                  <a:schemeClr val="tx1"/>
                </a:solidFill>
                <a:effectLst/>
                <a:uLnTx/>
                <a:uFillTx/>
                <a:latin typeface="+mn-lt"/>
                <a:ea typeface="+mn-ea"/>
                <a:cs typeface="+mn-cs"/>
              </a:rPr>
              <a:t>Department of Surveying &amp; Geodesy, Faculty of </a:t>
            </a:r>
            <a:r>
              <a:rPr kumimoji="0" lang="en-AU" sz="3600" b="0" i="0" u="none" strike="noStrike" kern="0" cap="none" spc="0" normalizeH="0" baseline="0" noProof="0" dirty="0" err="1">
                <a:ln>
                  <a:noFill/>
                </a:ln>
                <a:solidFill>
                  <a:schemeClr val="tx1"/>
                </a:solidFill>
                <a:effectLst/>
                <a:uLnTx/>
                <a:uFillTx/>
                <a:latin typeface="+mn-lt"/>
                <a:ea typeface="+mn-ea"/>
                <a:cs typeface="+mn-cs"/>
              </a:rPr>
              <a:t>Geomatics</a:t>
            </a:r>
            <a:r>
              <a:rPr kumimoji="0" lang="en-AU" sz="3600" b="0" i="0" u="none" strike="noStrike" kern="0" cap="none" spc="0" normalizeH="0" baseline="0" noProof="0" dirty="0">
                <a:ln>
                  <a:noFill/>
                </a:ln>
                <a:solidFill>
                  <a:schemeClr val="tx1"/>
                </a:solidFill>
                <a:effectLst/>
                <a:uLnTx/>
                <a:uFillTx/>
                <a:latin typeface="+mn-lt"/>
                <a:ea typeface="+mn-ea"/>
                <a:cs typeface="+mn-cs"/>
              </a:rPr>
              <a:t>, </a:t>
            </a:r>
            <a:r>
              <a:rPr kumimoji="0" lang="en-AU" sz="3600" b="0" i="0" u="none" strike="noStrike" kern="0" cap="none" spc="0" normalizeH="0" baseline="0" noProof="0" dirty="0" err="1">
                <a:ln>
                  <a:noFill/>
                </a:ln>
                <a:solidFill>
                  <a:schemeClr val="tx1"/>
                </a:solidFill>
                <a:effectLst/>
                <a:uLnTx/>
                <a:uFillTx/>
                <a:latin typeface="+mn-lt"/>
                <a:ea typeface="+mn-ea"/>
                <a:cs typeface="+mn-cs"/>
              </a:rPr>
              <a:t>Sabaragamuwa</a:t>
            </a:r>
            <a:r>
              <a:rPr kumimoji="0" lang="en-AU" sz="3600" b="0" i="0" u="none" strike="noStrike" kern="0" cap="none" spc="0" normalizeH="0" baseline="0" noProof="0" dirty="0">
                <a:ln>
                  <a:noFill/>
                </a:ln>
                <a:solidFill>
                  <a:schemeClr val="tx1"/>
                </a:solidFill>
                <a:effectLst/>
                <a:uLnTx/>
                <a:uFillTx/>
                <a:latin typeface="+mn-lt"/>
                <a:ea typeface="+mn-ea"/>
                <a:cs typeface="+mn-cs"/>
              </a:rPr>
              <a:t> University</a:t>
            </a:r>
            <a:r>
              <a:rPr kumimoji="0" lang="en-AU" sz="3600" b="0" i="0" u="none" strike="noStrike" kern="1200" cap="none" spc="0" normalizeH="0" baseline="0" noProof="0" dirty="0">
                <a:ln>
                  <a:noFill/>
                </a:ln>
                <a:solidFill>
                  <a:schemeClr val="tx1"/>
                </a:solidFill>
                <a:effectLst/>
                <a:uLnTx/>
                <a:uFillTx/>
                <a:latin typeface="+mn-lt"/>
                <a:ea typeface="+mn-ea"/>
                <a:cs typeface="+mn-cs"/>
              </a:rPr>
              <a:t>(E-mail: author.name@gmail.com)</a:t>
            </a:r>
          </a:p>
          <a:p>
            <a:pPr marL="0" marR="0" lvl="0" indent="0" algn="ctr" defTabSz="4073525"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AU" sz="3600" b="0" i="0" u="none" strike="noStrike" kern="1200" cap="none" spc="0" normalizeH="0" baseline="30000" noProof="0" dirty="0">
                <a:ln>
                  <a:noFill/>
                </a:ln>
                <a:solidFill>
                  <a:schemeClr val="tx1"/>
                </a:solidFill>
                <a:effectLst/>
                <a:uLnTx/>
                <a:uFillTx/>
                <a:latin typeface="+mn-lt"/>
                <a:ea typeface="+mn-ea"/>
                <a:cs typeface="+mn-cs"/>
              </a:rPr>
              <a:t>2</a:t>
            </a:r>
            <a:r>
              <a:rPr kumimoji="0" lang="en-AU" sz="3600" b="0" i="0" u="none" strike="noStrike" kern="1200" cap="none" spc="0" normalizeH="0" baseline="0" noProof="0" dirty="0">
                <a:ln>
                  <a:noFill/>
                </a:ln>
                <a:solidFill>
                  <a:schemeClr val="tx1"/>
                </a:solidFill>
                <a:effectLst/>
                <a:uLnTx/>
                <a:uFillTx/>
                <a:latin typeface="+mn-lt"/>
                <a:ea typeface="+mn-ea"/>
                <a:cs typeface="+mn-cs"/>
              </a:rPr>
              <a:t>Affiliation, Country</a:t>
            </a:r>
          </a:p>
          <a:p>
            <a:pPr marL="0" marR="0" lvl="0" indent="0" algn="ctr" defTabSz="4073525" rtl="0" eaLnBrk="1" fontAlgn="auto" latinLnBrk="0" hangingPunct="1">
              <a:lnSpc>
                <a:spcPct val="100000"/>
              </a:lnSpc>
              <a:spcBef>
                <a:spcPct val="20000"/>
              </a:spcBef>
              <a:spcAft>
                <a:spcPts val="0"/>
              </a:spcAft>
              <a:buClrTx/>
              <a:buSzTx/>
              <a:buFont typeface="Arial" panose="020B0604020202090204" pitchFamily="34" charset="0"/>
              <a:buNone/>
              <a:defRPr/>
            </a:pPr>
            <a:r>
              <a:rPr kumimoji="0" lang="en-AU" sz="3600" b="0" i="0" u="none" strike="noStrike" kern="1200" cap="none" spc="0" normalizeH="0" baseline="30000" noProof="0" dirty="0">
                <a:ln>
                  <a:noFill/>
                </a:ln>
                <a:solidFill>
                  <a:schemeClr val="tx1"/>
                </a:solidFill>
                <a:effectLst/>
                <a:uLnTx/>
                <a:uFillTx/>
                <a:latin typeface="+mn-lt"/>
                <a:ea typeface="+mn-ea"/>
                <a:cs typeface="+mn-cs"/>
              </a:rPr>
              <a:t>3</a:t>
            </a:r>
            <a:r>
              <a:rPr kumimoji="0" lang="en-AU" sz="3600" b="0" i="0" u="none" strike="noStrike" kern="1200" cap="none" spc="0" normalizeH="0" baseline="0" noProof="0" dirty="0">
                <a:ln>
                  <a:noFill/>
                </a:ln>
                <a:solidFill>
                  <a:schemeClr val="tx1"/>
                </a:solidFill>
                <a:effectLst/>
                <a:uLnTx/>
                <a:uFillTx/>
                <a:latin typeface="+mn-lt"/>
                <a:ea typeface="+mn-ea"/>
                <a:cs typeface="+mn-cs"/>
              </a:rPr>
              <a:t>Affiliation, Country</a:t>
            </a:r>
          </a:p>
        </p:txBody>
      </p:sp>
      <p:sp>
        <p:nvSpPr>
          <p:cNvPr id="3079" name="Rectangle 13"/>
          <p:cNvSpPr/>
          <p:nvPr/>
        </p:nvSpPr>
        <p:spPr>
          <a:xfrm>
            <a:off x="900113" y="5940425"/>
            <a:ext cx="28082875" cy="13322300"/>
          </a:xfrm>
          <a:prstGeom prst="rect">
            <a:avLst/>
          </a:prstGeom>
          <a:solidFill>
            <a:srgbClr val="F9EEED">
              <a:alpha val="14902"/>
            </a:srgbClr>
          </a:solidFill>
          <a:ln w="9525">
            <a:noFill/>
          </a:ln>
        </p:spPr>
        <p:txBody>
          <a:bodyPr wrap="none" lIns="247193" tIns="123596" rIns="247193" bIns="123596" anchor="ctr"/>
          <a:lstStyle/>
          <a:p>
            <a:pPr eaLnBrk="1" hangingPunct="1"/>
            <a:endParaRPr lang="en-AU" altLang="en-US" dirty="0">
              <a:latin typeface="Calibri" pitchFamily="34" charset="0"/>
            </a:endParaRPr>
          </a:p>
        </p:txBody>
      </p:sp>
      <p:sp>
        <p:nvSpPr>
          <p:cNvPr id="3080" name="Rectangle 13"/>
          <p:cNvSpPr/>
          <p:nvPr/>
        </p:nvSpPr>
        <p:spPr>
          <a:xfrm>
            <a:off x="15230475" y="19810413"/>
            <a:ext cx="13752513" cy="16130587"/>
          </a:xfrm>
          <a:prstGeom prst="rect">
            <a:avLst/>
          </a:prstGeom>
          <a:solidFill>
            <a:srgbClr val="F9EEED">
              <a:alpha val="14902"/>
            </a:srgbClr>
          </a:solidFill>
          <a:ln w="9525">
            <a:noFill/>
          </a:ln>
        </p:spPr>
        <p:txBody>
          <a:bodyPr wrap="none" lIns="247193" tIns="123596" rIns="247193" bIns="123596" anchor="ctr"/>
          <a:lstStyle/>
          <a:p>
            <a:pPr eaLnBrk="1" hangingPunct="1"/>
            <a:endParaRPr lang="en-AU" altLang="en-US" dirty="0">
              <a:latin typeface="Calibri" pitchFamily="34" charset="0"/>
            </a:endParaRPr>
          </a:p>
        </p:txBody>
      </p:sp>
      <p:sp>
        <p:nvSpPr>
          <p:cNvPr id="2060" name="Rectangle 6"/>
          <p:cNvSpPr>
            <a:spLocks noChangeArrowheads="1"/>
          </p:cNvSpPr>
          <p:nvPr/>
        </p:nvSpPr>
        <p:spPr bwMode="auto">
          <a:xfrm>
            <a:off x="900113" y="23439438"/>
            <a:ext cx="13393738" cy="12065000"/>
          </a:xfrm>
          <a:prstGeom prst="rect">
            <a:avLst/>
          </a:prstGeom>
          <a:solidFill>
            <a:srgbClr val="F9EEED"/>
          </a:solidFill>
        </p:spPr>
        <p:style>
          <a:lnRef idx="2">
            <a:schemeClr val="accent2"/>
          </a:lnRef>
          <a:fillRef idx="1">
            <a:schemeClr val="lt1"/>
          </a:fillRef>
          <a:effectRef idx="0">
            <a:schemeClr val="accent2"/>
          </a:effectRef>
          <a:fontRef idx="minor">
            <a:schemeClr val="dk1"/>
          </a:fontRef>
        </p:style>
        <p:txBody>
          <a:bodyPr wrap="none" lIns="234744" tIns="117371" rIns="234744" bIns="117371" anchor="ctr"/>
          <a:lstStyle/>
          <a:p>
            <a:pPr marL="0" marR="0" lvl="0" indent="0" algn="l" defTabSz="4073525" rtl="0" eaLnBrk="1" fontAlgn="base" latinLnBrk="0" hangingPunct="1">
              <a:lnSpc>
                <a:spcPct val="100000"/>
              </a:lnSpc>
              <a:spcBef>
                <a:spcPct val="0"/>
              </a:spcBef>
              <a:spcAft>
                <a:spcPct val="0"/>
              </a:spcAft>
              <a:buClrTx/>
              <a:buSzTx/>
              <a:buFontTx/>
              <a:buNone/>
              <a:defRPr/>
            </a:pPr>
            <a:endParaRPr kumimoji="0" lang="en-AU" sz="8000" b="0" i="0" u="none" strike="noStrike" kern="1200" cap="none" spc="0" normalizeH="0" baseline="0" noProof="0">
              <a:ln>
                <a:noFill/>
              </a:ln>
              <a:solidFill>
                <a:schemeClr val="dk1"/>
              </a:solidFill>
              <a:effectLst/>
              <a:uLnTx/>
              <a:uFillTx/>
              <a:latin typeface="+mn-lt"/>
              <a:ea typeface="+mn-ea"/>
              <a:cs typeface="+mn-cs"/>
            </a:endParaRPr>
          </a:p>
        </p:txBody>
      </p:sp>
      <p:sp>
        <p:nvSpPr>
          <p:cNvPr id="2061" name="Rectangle 13"/>
          <p:cNvSpPr>
            <a:spLocks noChangeArrowheads="1"/>
          </p:cNvSpPr>
          <p:nvPr/>
        </p:nvSpPr>
        <p:spPr bwMode="auto">
          <a:xfrm>
            <a:off x="900113" y="36399788"/>
            <a:ext cx="27866975" cy="2997199"/>
          </a:xfrm>
          <a:prstGeom prst="rect">
            <a:avLst/>
          </a:prstGeom>
          <a:solidFill>
            <a:schemeClr val="accent2">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wrap="none" lIns="247193" tIns="123596" rIns="247193" bIns="123596" anchor="ctr"/>
          <a:lstStyle/>
          <a:p>
            <a:pPr marL="0" marR="0" lvl="0" indent="0" algn="l" defTabSz="4073525" rtl="0" eaLnBrk="1" fontAlgn="base" latinLnBrk="0" hangingPunct="1">
              <a:lnSpc>
                <a:spcPct val="100000"/>
              </a:lnSpc>
              <a:spcBef>
                <a:spcPct val="0"/>
              </a:spcBef>
              <a:spcAft>
                <a:spcPct val="0"/>
              </a:spcAft>
              <a:buClrTx/>
              <a:buSzTx/>
              <a:buFontTx/>
              <a:buNone/>
              <a:defRPr/>
            </a:pPr>
            <a:endParaRPr kumimoji="0" lang="en-AU" sz="8000" b="0" i="0" u="none" strike="noStrike" kern="1200" cap="none" spc="0" normalizeH="0" baseline="0" noProof="0">
              <a:ln>
                <a:noFill/>
              </a:ln>
              <a:solidFill>
                <a:schemeClr val="dk1"/>
              </a:solidFill>
              <a:effectLst/>
              <a:uLnTx/>
              <a:uFillTx/>
              <a:latin typeface="+mn-lt"/>
              <a:ea typeface="+mn-ea"/>
              <a:cs typeface="+mn-cs"/>
            </a:endParaRPr>
          </a:p>
        </p:txBody>
      </p:sp>
      <p:sp>
        <p:nvSpPr>
          <p:cNvPr id="3084" name="Text Box 5"/>
          <p:cNvSpPr txBox="1"/>
          <p:nvPr/>
        </p:nvSpPr>
        <p:spPr>
          <a:xfrm>
            <a:off x="15373350" y="23294975"/>
            <a:ext cx="13360400" cy="606425"/>
          </a:xfrm>
          <a:prstGeom prst="rect">
            <a:avLst/>
          </a:prstGeom>
          <a:solidFill>
            <a:srgbClr val="F9EEED"/>
          </a:solidFill>
          <a:ln w="9525">
            <a:noFill/>
          </a:ln>
        </p:spPr>
        <p:txBody>
          <a:bodyPr lIns="234744" tIns="117371" rIns="234744" bIns="117371">
            <a:spAutoFit/>
          </a:bodyPr>
          <a:lstStyle/>
          <a:p>
            <a:pPr algn="just" eaLnBrk="1" hangingPunct="1">
              <a:spcBef>
                <a:spcPct val="50000"/>
              </a:spcBef>
            </a:pPr>
            <a:r>
              <a:rPr lang="en-AU" altLang="en-US" sz="2400" b="1" dirty="0">
                <a:solidFill>
                  <a:srgbClr val="C00000"/>
                </a:solidFill>
                <a:latin typeface="Arial" panose="020B0604020202090204" pitchFamily="34" charset="0"/>
              </a:rPr>
              <a:t>Table 1: </a:t>
            </a:r>
            <a:r>
              <a:rPr lang="en-AU" altLang="en-US" sz="2400" dirty="0">
                <a:latin typeface="Arial" panose="020B0604020202090204" pitchFamily="34" charset="0"/>
              </a:rPr>
              <a:t>Describe the content of the table here.</a:t>
            </a:r>
            <a:endParaRPr lang="en-AU" altLang="en-US" sz="2400" dirty="0">
              <a:latin typeface="Arial" panose="020B0604020202090204" pitchFamily="34" charset="0"/>
              <a:ea typeface="Arial" panose="020B0604020202090204" pitchFamily="34" charset="0"/>
            </a:endParaRPr>
          </a:p>
        </p:txBody>
      </p:sp>
      <p:graphicFrame>
        <p:nvGraphicFramePr>
          <p:cNvPr id="17" name="Table 16"/>
          <p:cNvGraphicFramePr>
            <a:graphicFrameLocks noGrp="1"/>
          </p:cNvGraphicFramePr>
          <p:nvPr/>
        </p:nvGraphicFramePr>
        <p:xfrm>
          <a:off x="15373350" y="23942675"/>
          <a:ext cx="13393741" cy="2736850"/>
        </p:xfrm>
        <a:graphic>
          <a:graphicData uri="http://schemas.openxmlformats.org/drawingml/2006/table">
            <a:tbl>
              <a:tblPr firstRow="1" bandRow="1">
                <a:tableStyleId>{0E3FDE45-AF77-4B5C-9715-49D594BDF05E}</a:tableStyleId>
              </a:tblPr>
              <a:tblGrid>
                <a:gridCol w="1942267">
                  <a:extLst>
                    <a:ext uri="{9D8B030D-6E8A-4147-A177-3AD203B41FA5}">
                      <a16:colId xmlns:a16="http://schemas.microsoft.com/office/drawing/2014/main" val="20000"/>
                    </a:ext>
                  </a:extLst>
                </a:gridCol>
                <a:gridCol w="1272386">
                  <a:extLst>
                    <a:ext uri="{9D8B030D-6E8A-4147-A177-3AD203B41FA5}">
                      <a16:colId xmlns:a16="http://schemas.microsoft.com/office/drawing/2014/main" val="20001"/>
                    </a:ext>
                  </a:extLst>
                </a:gridCol>
                <a:gridCol w="1272386">
                  <a:extLst>
                    <a:ext uri="{9D8B030D-6E8A-4147-A177-3AD203B41FA5}">
                      <a16:colId xmlns:a16="http://schemas.microsoft.com/office/drawing/2014/main" val="20002"/>
                    </a:ext>
                  </a:extLst>
                </a:gridCol>
                <a:gridCol w="1272386">
                  <a:extLst>
                    <a:ext uri="{9D8B030D-6E8A-4147-A177-3AD203B41FA5}">
                      <a16:colId xmlns:a16="http://schemas.microsoft.com/office/drawing/2014/main" val="20003"/>
                    </a:ext>
                  </a:extLst>
                </a:gridCol>
                <a:gridCol w="1272386">
                  <a:extLst>
                    <a:ext uri="{9D8B030D-6E8A-4147-A177-3AD203B41FA5}">
                      <a16:colId xmlns:a16="http://schemas.microsoft.com/office/drawing/2014/main" val="20004"/>
                    </a:ext>
                  </a:extLst>
                </a:gridCol>
                <a:gridCol w="1272386">
                  <a:extLst>
                    <a:ext uri="{9D8B030D-6E8A-4147-A177-3AD203B41FA5}">
                      <a16:colId xmlns:a16="http://schemas.microsoft.com/office/drawing/2014/main" val="20005"/>
                    </a:ext>
                  </a:extLst>
                </a:gridCol>
                <a:gridCol w="1272386">
                  <a:extLst>
                    <a:ext uri="{9D8B030D-6E8A-4147-A177-3AD203B41FA5}">
                      <a16:colId xmlns:a16="http://schemas.microsoft.com/office/drawing/2014/main" val="20006"/>
                    </a:ext>
                  </a:extLst>
                </a:gridCol>
                <a:gridCol w="1272386">
                  <a:extLst>
                    <a:ext uri="{9D8B030D-6E8A-4147-A177-3AD203B41FA5}">
                      <a16:colId xmlns:a16="http://schemas.microsoft.com/office/drawing/2014/main" val="20007"/>
                    </a:ext>
                  </a:extLst>
                </a:gridCol>
                <a:gridCol w="1272386">
                  <a:extLst>
                    <a:ext uri="{9D8B030D-6E8A-4147-A177-3AD203B41FA5}">
                      <a16:colId xmlns:a16="http://schemas.microsoft.com/office/drawing/2014/main" val="20008"/>
                    </a:ext>
                  </a:extLst>
                </a:gridCol>
                <a:gridCol w="1272386">
                  <a:extLst>
                    <a:ext uri="{9D8B030D-6E8A-4147-A177-3AD203B41FA5}">
                      <a16:colId xmlns:a16="http://schemas.microsoft.com/office/drawing/2014/main" val="20009"/>
                    </a:ext>
                  </a:extLst>
                </a:gridCol>
              </a:tblGrid>
              <a:tr h="960298">
                <a:tc>
                  <a:txBody>
                    <a:bodyPr/>
                    <a:lstStyle/>
                    <a:p>
                      <a:pPr algn="ctr"/>
                      <a:endParaRPr lang="en-AU" sz="3600" dirty="0"/>
                    </a:p>
                  </a:txBody>
                  <a:tcPr marL="91442" marR="91442" marT="45729" marB="45729" anchor="ctr"/>
                </a:tc>
                <a:tc>
                  <a:txBody>
                    <a:bodyPr/>
                    <a:lstStyle/>
                    <a:p>
                      <a:pPr algn="ctr"/>
                      <a:r>
                        <a:rPr lang="en-AU" sz="3600" dirty="0"/>
                        <a:t>A</a:t>
                      </a:r>
                      <a:endParaRPr lang="en-AU" sz="3600" baseline="-25000" dirty="0"/>
                    </a:p>
                  </a:txBody>
                  <a:tcPr marL="91442" marR="91442" marT="45729" marB="45729" anchor="ctr"/>
                </a:tc>
                <a:tc>
                  <a:txBody>
                    <a:bodyPr/>
                    <a:lstStyle/>
                    <a:p>
                      <a:pPr algn="ctr"/>
                      <a:r>
                        <a:rPr lang="en-AU" sz="3600" dirty="0"/>
                        <a:t>B</a:t>
                      </a:r>
                    </a:p>
                  </a:txBody>
                  <a:tcPr marL="91442" marR="91442" marT="45729" marB="45729" anchor="ctr"/>
                </a:tc>
                <a:tc>
                  <a:txBody>
                    <a:bodyPr/>
                    <a:lstStyle/>
                    <a:p>
                      <a:pPr marL="0" marR="0" indent="0" algn="ctr" defTabSz="4073525" rtl="0" eaLnBrk="1" fontAlgn="auto" latinLnBrk="0" hangingPunct="1">
                        <a:lnSpc>
                          <a:spcPct val="100000"/>
                        </a:lnSpc>
                        <a:spcBef>
                          <a:spcPts val="0"/>
                        </a:spcBef>
                        <a:spcAft>
                          <a:spcPts val="0"/>
                        </a:spcAft>
                        <a:buClrTx/>
                        <a:buSzTx/>
                        <a:buFontTx/>
                        <a:buNone/>
                        <a:defRPr/>
                      </a:pPr>
                      <a:r>
                        <a:rPr lang="en-AU" sz="3600" baseline="0" dirty="0"/>
                        <a:t>C</a:t>
                      </a:r>
                      <a:endParaRPr lang="en-AU" sz="3600" baseline="-25000" dirty="0"/>
                    </a:p>
                  </a:txBody>
                  <a:tcPr marL="91442" marR="91442" marT="45729" marB="45729" anchor="ctr"/>
                </a:tc>
                <a:tc>
                  <a:txBody>
                    <a:bodyPr/>
                    <a:lstStyle/>
                    <a:p>
                      <a:pPr marL="0" marR="0" indent="0" algn="ctr" defTabSz="4073525" rtl="0" eaLnBrk="1" fontAlgn="auto" latinLnBrk="0" hangingPunct="1">
                        <a:lnSpc>
                          <a:spcPct val="100000"/>
                        </a:lnSpc>
                        <a:spcBef>
                          <a:spcPts val="0"/>
                        </a:spcBef>
                        <a:spcAft>
                          <a:spcPts val="0"/>
                        </a:spcAft>
                        <a:buClrTx/>
                        <a:buSzTx/>
                        <a:buFontTx/>
                        <a:buNone/>
                        <a:defRPr/>
                      </a:pPr>
                      <a:r>
                        <a:rPr lang="en-AU" sz="3600" baseline="0" dirty="0"/>
                        <a:t>D</a:t>
                      </a:r>
                      <a:endParaRPr lang="en-AU" sz="3600" baseline="-25000" dirty="0"/>
                    </a:p>
                  </a:txBody>
                  <a:tcPr marL="91442" marR="91442" marT="45729" marB="45729" anchor="ctr"/>
                </a:tc>
                <a:tc>
                  <a:txBody>
                    <a:bodyPr/>
                    <a:lstStyle/>
                    <a:p>
                      <a:pPr algn="ctr"/>
                      <a:r>
                        <a:rPr lang="en-AU" sz="3600" dirty="0"/>
                        <a:t>E</a:t>
                      </a:r>
                      <a:endParaRPr lang="en-AU" sz="3600" baseline="-25000" dirty="0"/>
                    </a:p>
                  </a:txBody>
                  <a:tcPr marL="91442" marR="91442" marT="45729" marB="45729" anchor="ctr"/>
                </a:tc>
                <a:tc>
                  <a:txBody>
                    <a:bodyPr/>
                    <a:lstStyle/>
                    <a:p>
                      <a:pPr algn="ctr"/>
                      <a:r>
                        <a:rPr lang="en-AU" sz="3600" dirty="0"/>
                        <a:t>F</a:t>
                      </a:r>
                      <a:endParaRPr lang="en-AU" sz="3600" baseline="-25000" dirty="0"/>
                    </a:p>
                  </a:txBody>
                  <a:tcPr marL="91442" marR="91442" marT="45729" marB="45729" anchor="ctr"/>
                </a:tc>
                <a:tc>
                  <a:txBody>
                    <a:bodyPr/>
                    <a:lstStyle/>
                    <a:p>
                      <a:pPr algn="ctr"/>
                      <a:r>
                        <a:rPr lang="en-AU" sz="3600" dirty="0"/>
                        <a:t>G</a:t>
                      </a:r>
                      <a:endParaRPr lang="en-AU" sz="3600" baseline="-25000" dirty="0"/>
                    </a:p>
                  </a:txBody>
                  <a:tcPr marL="91442" marR="91442" marT="45729" marB="45729" anchor="ctr"/>
                </a:tc>
                <a:tc>
                  <a:txBody>
                    <a:bodyPr/>
                    <a:lstStyle/>
                    <a:p>
                      <a:pPr algn="ctr"/>
                      <a:r>
                        <a:rPr lang="en-AU" sz="3600" dirty="0"/>
                        <a:t>H</a:t>
                      </a:r>
                    </a:p>
                  </a:txBody>
                  <a:tcPr marL="91442" marR="91442" marT="45729" marB="45729" anchor="ctr"/>
                </a:tc>
                <a:tc>
                  <a:txBody>
                    <a:bodyPr/>
                    <a:lstStyle/>
                    <a:p>
                      <a:pPr algn="ctr"/>
                      <a:r>
                        <a:rPr lang="en-AU" sz="3600" dirty="0"/>
                        <a:t>I</a:t>
                      </a:r>
                    </a:p>
                  </a:txBody>
                  <a:tcPr marL="91442" marR="91442" marT="45729" marB="45729" anchor="ctr"/>
                </a:tc>
                <a:extLst>
                  <a:ext uri="{0D108BD9-81ED-4DB2-BD59-A6C34878D82A}">
                    <a16:rowId xmlns:a16="http://schemas.microsoft.com/office/drawing/2014/main" val="10000"/>
                  </a:ext>
                </a:extLst>
              </a:tr>
              <a:tr h="888276">
                <a:tc>
                  <a:txBody>
                    <a:bodyPr/>
                    <a:lstStyle/>
                    <a:p>
                      <a:pPr algn="ctr"/>
                      <a:r>
                        <a:rPr lang="en-AU" sz="3600" dirty="0"/>
                        <a:t>Test 1</a:t>
                      </a:r>
                    </a:p>
                  </a:txBody>
                  <a:tcPr marL="91442" marR="91442" marT="45729" marB="45729" anchor="ctr"/>
                </a:tc>
                <a:tc>
                  <a:txBody>
                    <a:bodyPr/>
                    <a:lstStyle/>
                    <a:p>
                      <a:pPr algn="ctr"/>
                      <a:r>
                        <a:rPr lang="en-AU" sz="3600" dirty="0"/>
                        <a:t>1</a:t>
                      </a:r>
                    </a:p>
                  </a:txBody>
                  <a:tcPr marL="91442" marR="91442" marT="45729" marB="45729" anchor="ctr"/>
                </a:tc>
                <a:tc>
                  <a:txBody>
                    <a:bodyPr/>
                    <a:lstStyle/>
                    <a:p>
                      <a:pPr algn="ctr"/>
                      <a:r>
                        <a:rPr lang="en-AU" sz="3600" dirty="0"/>
                        <a:t>0</a:t>
                      </a:r>
                    </a:p>
                  </a:txBody>
                  <a:tcPr marL="91442" marR="91442" marT="45729" marB="45729" anchor="ctr"/>
                </a:tc>
                <a:tc>
                  <a:txBody>
                    <a:bodyPr/>
                    <a:lstStyle/>
                    <a:p>
                      <a:pPr algn="ctr"/>
                      <a:r>
                        <a:rPr lang="en-AU" sz="3600" dirty="0"/>
                        <a:t>0</a:t>
                      </a:r>
                    </a:p>
                  </a:txBody>
                  <a:tcPr marL="91442" marR="91442" marT="45729" marB="45729" anchor="ctr"/>
                </a:tc>
                <a:tc>
                  <a:txBody>
                    <a:bodyPr/>
                    <a:lstStyle/>
                    <a:p>
                      <a:pPr algn="ctr"/>
                      <a:r>
                        <a:rPr lang="en-AU" sz="3600" dirty="0"/>
                        <a:t>0</a:t>
                      </a:r>
                    </a:p>
                  </a:txBody>
                  <a:tcPr marL="91442" marR="91442" marT="45729" marB="45729" anchor="ctr"/>
                </a:tc>
                <a:tc>
                  <a:txBody>
                    <a:bodyPr/>
                    <a:lstStyle/>
                    <a:p>
                      <a:pPr algn="ctr"/>
                      <a:r>
                        <a:rPr lang="en-AU" sz="3600" dirty="0"/>
                        <a:t>1</a:t>
                      </a:r>
                    </a:p>
                  </a:txBody>
                  <a:tcPr marL="91442" marR="91442" marT="45729" marB="45729" anchor="ctr"/>
                </a:tc>
                <a:tc>
                  <a:txBody>
                    <a:bodyPr/>
                    <a:lstStyle/>
                    <a:p>
                      <a:pPr algn="ctr"/>
                      <a:r>
                        <a:rPr lang="en-AU" sz="3600" dirty="0"/>
                        <a:t>1</a:t>
                      </a:r>
                    </a:p>
                  </a:txBody>
                  <a:tcPr marL="91442" marR="91442" marT="45729" marB="45729" anchor="ctr"/>
                </a:tc>
                <a:tc>
                  <a:txBody>
                    <a:bodyPr/>
                    <a:lstStyle/>
                    <a:p>
                      <a:pPr algn="ctr"/>
                      <a:r>
                        <a:rPr lang="en-AU" sz="3600" dirty="0"/>
                        <a:t>0</a:t>
                      </a:r>
                    </a:p>
                  </a:txBody>
                  <a:tcPr marL="91442" marR="91442" marT="45729" marB="45729" anchor="ctr"/>
                </a:tc>
                <a:tc>
                  <a:txBody>
                    <a:bodyPr/>
                    <a:lstStyle/>
                    <a:p>
                      <a:pPr algn="ctr"/>
                      <a:r>
                        <a:rPr lang="en-AU" sz="3600" dirty="0"/>
                        <a:t>0.05</a:t>
                      </a:r>
                    </a:p>
                  </a:txBody>
                  <a:tcPr marL="91442" marR="91442" marT="45729" marB="45729" anchor="ctr"/>
                </a:tc>
                <a:tc>
                  <a:txBody>
                    <a:bodyPr/>
                    <a:lstStyle/>
                    <a:p>
                      <a:pPr algn="ctr"/>
                      <a:r>
                        <a:rPr lang="en-AU" sz="3600" dirty="0"/>
                        <a:t>0.15</a:t>
                      </a:r>
                    </a:p>
                  </a:txBody>
                  <a:tcPr marL="91442" marR="91442" marT="45729" marB="45729" anchor="ctr"/>
                </a:tc>
                <a:extLst>
                  <a:ext uri="{0D108BD9-81ED-4DB2-BD59-A6C34878D82A}">
                    <a16:rowId xmlns:a16="http://schemas.microsoft.com/office/drawing/2014/main" val="10001"/>
                  </a:ext>
                </a:extLst>
              </a:tr>
              <a:tr h="888276">
                <a:tc>
                  <a:txBody>
                    <a:bodyPr/>
                    <a:lstStyle/>
                    <a:p>
                      <a:pPr algn="ctr"/>
                      <a:r>
                        <a:rPr lang="en-AU" sz="3600" dirty="0"/>
                        <a:t>Test 2</a:t>
                      </a:r>
                    </a:p>
                  </a:txBody>
                  <a:tcPr marL="91442" marR="91442" marT="45729" marB="45729" anchor="ctr"/>
                </a:tc>
                <a:tc>
                  <a:txBody>
                    <a:bodyPr/>
                    <a:lstStyle/>
                    <a:p>
                      <a:pPr algn="ctr"/>
                      <a:r>
                        <a:rPr lang="en-AU" sz="3600" dirty="0"/>
                        <a:t>0.1</a:t>
                      </a:r>
                    </a:p>
                  </a:txBody>
                  <a:tcPr marL="91442" marR="91442" marT="45729" marB="45729" anchor="ctr"/>
                </a:tc>
                <a:tc>
                  <a:txBody>
                    <a:bodyPr/>
                    <a:lstStyle/>
                    <a:p>
                      <a:pPr algn="ctr"/>
                      <a:r>
                        <a:rPr lang="en-AU" sz="3600" dirty="0"/>
                        <a:t>0</a:t>
                      </a:r>
                    </a:p>
                  </a:txBody>
                  <a:tcPr marL="91442" marR="91442" marT="45729" marB="45729" anchor="ctr"/>
                </a:tc>
                <a:tc>
                  <a:txBody>
                    <a:bodyPr/>
                    <a:lstStyle/>
                    <a:p>
                      <a:pPr algn="ctr"/>
                      <a:r>
                        <a:rPr lang="en-AU" sz="3600" dirty="0"/>
                        <a:t>2</a:t>
                      </a:r>
                    </a:p>
                  </a:txBody>
                  <a:tcPr marL="91442" marR="91442" marT="45729" marB="45729" anchor="ctr"/>
                </a:tc>
                <a:tc>
                  <a:txBody>
                    <a:bodyPr/>
                    <a:lstStyle/>
                    <a:p>
                      <a:pPr algn="ctr"/>
                      <a:r>
                        <a:rPr lang="en-AU" sz="3600" dirty="0"/>
                        <a:t>-2</a:t>
                      </a:r>
                    </a:p>
                  </a:txBody>
                  <a:tcPr marL="91442" marR="91442" marT="45729" marB="45729" anchor="ctr"/>
                </a:tc>
                <a:tc>
                  <a:txBody>
                    <a:bodyPr/>
                    <a:lstStyle/>
                    <a:p>
                      <a:pPr algn="ctr"/>
                      <a:r>
                        <a:rPr lang="en-AU" sz="3600" dirty="0"/>
                        <a:t>0.7</a:t>
                      </a:r>
                    </a:p>
                  </a:txBody>
                  <a:tcPr marL="91442" marR="91442" marT="45729" marB="45729" anchor="ctr"/>
                </a:tc>
                <a:tc>
                  <a:txBody>
                    <a:bodyPr/>
                    <a:lstStyle/>
                    <a:p>
                      <a:pPr algn="ctr"/>
                      <a:r>
                        <a:rPr lang="en-AU" sz="3600" dirty="0"/>
                        <a:t>1</a:t>
                      </a:r>
                    </a:p>
                  </a:txBody>
                  <a:tcPr marL="91442" marR="91442" marT="45729" marB="45729" anchor="ctr"/>
                </a:tc>
                <a:tc>
                  <a:txBody>
                    <a:bodyPr/>
                    <a:lstStyle/>
                    <a:p>
                      <a:pPr algn="ctr"/>
                      <a:r>
                        <a:rPr lang="en-AU" sz="3600" dirty="0"/>
                        <a:t>0</a:t>
                      </a:r>
                    </a:p>
                  </a:txBody>
                  <a:tcPr marL="91442" marR="91442" marT="45729" marB="45729" anchor="ctr"/>
                </a:tc>
                <a:tc>
                  <a:txBody>
                    <a:bodyPr/>
                    <a:lstStyle/>
                    <a:p>
                      <a:pPr algn="ctr"/>
                      <a:r>
                        <a:rPr lang="en-AU" sz="3600" dirty="0"/>
                        <a:t>0.06</a:t>
                      </a:r>
                    </a:p>
                  </a:txBody>
                  <a:tcPr marL="91442" marR="91442" marT="45729" marB="45729" anchor="ctr"/>
                </a:tc>
                <a:tc>
                  <a:txBody>
                    <a:bodyPr/>
                    <a:lstStyle/>
                    <a:p>
                      <a:pPr algn="ctr"/>
                      <a:r>
                        <a:rPr lang="en-AU" sz="3600" dirty="0"/>
                        <a:t>0.12</a:t>
                      </a:r>
                    </a:p>
                  </a:txBody>
                  <a:tcPr marL="91442" marR="91442" marT="45729" marB="45729" anchor="ctr"/>
                </a:tc>
                <a:extLst>
                  <a:ext uri="{0D108BD9-81ED-4DB2-BD59-A6C34878D82A}">
                    <a16:rowId xmlns:a16="http://schemas.microsoft.com/office/drawing/2014/main" val="10002"/>
                  </a:ext>
                </a:extLst>
              </a:tr>
            </a:tbl>
          </a:graphicData>
        </a:graphic>
      </p:graphicFrame>
      <p:sp>
        <p:nvSpPr>
          <p:cNvPr id="3119" name="Text Box 13"/>
          <p:cNvSpPr txBox="1"/>
          <p:nvPr/>
        </p:nvSpPr>
        <p:spPr>
          <a:xfrm>
            <a:off x="828675" y="5940425"/>
            <a:ext cx="28082875" cy="6672263"/>
          </a:xfrm>
          <a:prstGeom prst="rect">
            <a:avLst/>
          </a:prstGeom>
          <a:solidFill>
            <a:schemeClr val="accent1">
              <a:lumMod val="20000"/>
              <a:lumOff val="80000"/>
            </a:schemeClr>
          </a:solidFill>
          <a:ln w="9525">
            <a:noFill/>
          </a:ln>
        </p:spPr>
        <p:txBody>
          <a:bodyPr lIns="234744" tIns="117371" rIns="234744" bIns="117371">
            <a:spAutoFit/>
          </a:bodyPr>
          <a:lstStyle/>
          <a:p>
            <a:pPr eaLnBrk="1" hangingPunct="1">
              <a:spcBef>
                <a:spcPct val="50000"/>
              </a:spcBef>
            </a:pPr>
            <a:r>
              <a:rPr lang="en-AU" altLang="en-US" sz="4400" b="1" dirty="0">
                <a:solidFill>
                  <a:srgbClr val="C00000"/>
                </a:solidFill>
                <a:latin typeface="Calibri" pitchFamily="34" charset="0"/>
              </a:rPr>
              <a:t>Poster Header</a:t>
            </a:r>
            <a:endParaRPr lang="en-AU" altLang="en-US" sz="4400" dirty="0">
              <a:solidFill>
                <a:srgbClr val="C00000"/>
              </a:solidFill>
              <a:latin typeface="Calibri" pitchFamily="34" charset="0"/>
            </a:endParaRPr>
          </a:p>
          <a:p>
            <a:pPr algn="just" eaLnBrk="1" hangingPunct="1">
              <a:spcBef>
                <a:spcPct val="50000"/>
              </a:spcBef>
            </a:pPr>
            <a:r>
              <a:rPr lang="en-AU" altLang="en-US" sz="3600" dirty="0">
                <a:latin typeface="Calibri" pitchFamily="34" charset="0"/>
              </a:rPr>
              <a:t>The header of a poster usually consists of: i) the poster title, ii) the list of authors (which usually includes your supervisors), and iii) some details regarding the affiliations of each author, including  the email address of the corresponding author.   Following, are  a few tips on how to design a good poster: </a:t>
            </a:r>
          </a:p>
          <a:p>
            <a:pPr algn="just" eaLnBrk="1" hangingPunct="1">
              <a:spcBef>
                <a:spcPct val="50000"/>
              </a:spcBef>
              <a:buFont typeface="Wingdings" panose="05000000000000000000" pitchFamily="2" charset="2"/>
              <a:buChar char="Ø"/>
            </a:pPr>
            <a:r>
              <a:rPr lang="en-AU" altLang="en-US" sz="3600" dirty="0">
                <a:latin typeface="Calibri" pitchFamily="34" charset="0"/>
              </a:rPr>
              <a:t> Define a short and informative title with a font size of minimum  66pt</a:t>
            </a:r>
          </a:p>
          <a:p>
            <a:pPr algn="just" eaLnBrk="1" hangingPunct="1">
              <a:spcBef>
                <a:spcPct val="50000"/>
              </a:spcBef>
              <a:buFont typeface="Wingdings" panose="05000000000000000000" pitchFamily="2" charset="2"/>
              <a:buChar char="Ø"/>
            </a:pPr>
            <a:r>
              <a:rPr lang="en-AU" altLang="en-US" sz="3600" dirty="0">
                <a:latin typeface="Calibri" pitchFamily="34" charset="0"/>
              </a:rPr>
              <a:t> List all authors  (font size ~48pt) with  small footnotes corresponding to their affiliation details and underline the author who is going to present the poster at the conference/workshop</a:t>
            </a:r>
          </a:p>
          <a:p>
            <a:pPr algn="just" eaLnBrk="1" hangingPunct="1">
              <a:spcBef>
                <a:spcPct val="50000"/>
              </a:spcBef>
              <a:buFont typeface="Wingdings" panose="05000000000000000000" pitchFamily="2" charset="2"/>
              <a:buChar char="Ø"/>
            </a:pPr>
            <a:r>
              <a:rPr lang="en-AU" altLang="en-US" sz="3600" dirty="0">
                <a:latin typeface="Calibri" pitchFamily="34" charset="0"/>
              </a:rPr>
              <a:t> List the institution/affiliation of each author (font size minimum 36pt)</a:t>
            </a:r>
          </a:p>
          <a:p>
            <a:pPr algn="just" eaLnBrk="1" hangingPunct="1">
              <a:spcBef>
                <a:spcPct val="50000"/>
              </a:spcBef>
              <a:buFont typeface="Wingdings" panose="05000000000000000000" pitchFamily="2" charset="2"/>
              <a:buChar char="Ø"/>
            </a:pPr>
            <a:r>
              <a:rPr lang="en-AU" altLang="en-US" sz="3600" dirty="0">
                <a:latin typeface="Calibri" pitchFamily="34" charset="0"/>
              </a:rPr>
              <a:t> If you want to be creative you can add a small picture related to your poster  topic to the right corner (maybe slightly transparent) </a:t>
            </a:r>
          </a:p>
        </p:txBody>
      </p:sp>
      <p:sp>
        <p:nvSpPr>
          <p:cNvPr id="3120" name="Text Box 13"/>
          <p:cNvSpPr txBox="1"/>
          <p:nvPr/>
        </p:nvSpPr>
        <p:spPr>
          <a:xfrm>
            <a:off x="828675" y="12565063"/>
            <a:ext cx="13465175" cy="7285118"/>
          </a:xfrm>
          <a:prstGeom prst="rect">
            <a:avLst/>
          </a:prstGeom>
          <a:solidFill>
            <a:schemeClr val="accent4">
              <a:lumMod val="40000"/>
              <a:lumOff val="60000"/>
            </a:schemeClr>
          </a:solidFill>
          <a:ln w="9525">
            <a:noFill/>
          </a:ln>
        </p:spPr>
        <p:txBody>
          <a:bodyPr lIns="234744" tIns="117371" rIns="234744" bIns="117371">
            <a:spAutoFit/>
          </a:bodyPr>
          <a:lstStyle/>
          <a:p>
            <a:pPr eaLnBrk="1" hangingPunct="1">
              <a:spcBef>
                <a:spcPct val="50000"/>
              </a:spcBef>
            </a:pPr>
            <a:r>
              <a:rPr lang="en-AU" altLang="en-US" sz="4400" b="1" dirty="0">
                <a:solidFill>
                  <a:srgbClr val="C00000"/>
                </a:solidFill>
                <a:latin typeface="Calibri" pitchFamily="34" charset="0"/>
              </a:rPr>
              <a:t>Main Body of Poster</a:t>
            </a:r>
            <a:endParaRPr lang="en-AU" altLang="en-US" sz="4400" dirty="0">
              <a:solidFill>
                <a:srgbClr val="C00000"/>
              </a:solidFill>
              <a:latin typeface="Calibri" pitchFamily="34" charset="0"/>
            </a:endParaRPr>
          </a:p>
          <a:p>
            <a:pPr algn="just" eaLnBrk="1" hangingPunct="1">
              <a:spcBef>
                <a:spcPct val="50000"/>
              </a:spcBef>
            </a:pPr>
            <a:r>
              <a:rPr lang="en-AU" altLang="en-US" sz="3600" dirty="0">
                <a:latin typeface="Calibri" pitchFamily="34" charset="0"/>
              </a:rPr>
              <a:t>Try to keep it simple, but professional and entertaining. Most importantly, don’t have too much text, instead try to communicate visually (see Fig. 1).</a:t>
            </a:r>
          </a:p>
          <a:p>
            <a:pPr algn="just" eaLnBrk="1" hangingPunct="1">
              <a:spcBef>
                <a:spcPct val="50000"/>
              </a:spcBef>
              <a:buFont typeface="Wingdings" panose="05000000000000000000" pitchFamily="2" charset="2"/>
              <a:buChar char="Ø"/>
            </a:pPr>
            <a:r>
              <a:rPr lang="en-AU" altLang="en-US" sz="3600" dirty="0">
                <a:latin typeface="Calibri" pitchFamily="34" charset="0"/>
              </a:rPr>
              <a:t> Use small blocks of 50-60 words maximum</a:t>
            </a:r>
          </a:p>
          <a:p>
            <a:pPr algn="just" eaLnBrk="1" hangingPunct="1">
              <a:spcBef>
                <a:spcPct val="50000"/>
              </a:spcBef>
              <a:buFont typeface="Wingdings" panose="05000000000000000000" pitchFamily="2" charset="2"/>
              <a:buChar char="Ø"/>
            </a:pPr>
            <a:r>
              <a:rPr lang="en-AU" altLang="en-US" sz="3600" dirty="0">
                <a:latin typeface="Calibri" pitchFamily="34" charset="0"/>
              </a:rPr>
              <a:t> Use short sentences</a:t>
            </a:r>
          </a:p>
          <a:p>
            <a:pPr algn="just" eaLnBrk="1" hangingPunct="1">
              <a:spcBef>
                <a:spcPct val="50000"/>
              </a:spcBef>
              <a:buFont typeface="Wingdings" panose="05000000000000000000" pitchFamily="2" charset="2"/>
              <a:buChar char="Ø"/>
            </a:pPr>
            <a:r>
              <a:rPr lang="en-AU" altLang="en-US" sz="3600" dirty="0">
                <a:latin typeface="Calibri" pitchFamily="34" charset="0"/>
              </a:rPr>
              <a:t> Use bullet points, flow charts and block diagrams</a:t>
            </a:r>
          </a:p>
          <a:p>
            <a:pPr algn="just" eaLnBrk="1" hangingPunct="1">
              <a:spcBef>
                <a:spcPct val="50000"/>
              </a:spcBef>
              <a:buFont typeface="Wingdings" panose="05000000000000000000" pitchFamily="2" charset="2"/>
              <a:buChar char="Ø"/>
            </a:pPr>
            <a:r>
              <a:rPr lang="en-AU" altLang="en-US" sz="3600" dirty="0">
                <a:latin typeface="Calibri" pitchFamily="34" charset="0"/>
              </a:rPr>
              <a:t> Have clearly defined </a:t>
            </a:r>
            <a:r>
              <a:rPr lang="en-AU" altLang="en-US" sz="3600" dirty="0" smtClean="0">
                <a:latin typeface="Calibri" pitchFamily="34" charset="0"/>
              </a:rPr>
              <a:t>sections (</a:t>
            </a:r>
            <a:r>
              <a:rPr lang="en-AU" altLang="en-US" sz="3600" dirty="0" err="1" smtClean="0">
                <a:latin typeface="Calibri" pitchFamily="34" charset="0"/>
              </a:rPr>
              <a:t>Introduction,objectives</a:t>
            </a:r>
            <a:r>
              <a:rPr lang="en-AU" altLang="en-US" sz="3600" dirty="0" smtClean="0">
                <a:latin typeface="Calibri" pitchFamily="34" charset="0"/>
              </a:rPr>
              <a:t>, methodology/proposed work, results, conclusion) </a:t>
            </a:r>
            <a:r>
              <a:rPr lang="en-AU" altLang="en-US" sz="3600" dirty="0">
                <a:latin typeface="Calibri" pitchFamily="34" charset="0"/>
              </a:rPr>
              <a:t>– work with the background coloured boxes to organise the flow of your poster</a:t>
            </a:r>
          </a:p>
        </p:txBody>
      </p:sp>
      <p:sp>
        <p:nvSpPr>
          <p:cNvPr id="21" name="Right Arrow 20"/>
          <p:cNvSpPr/>
          <p:nvPr/>
        </p:nvSpPr>
        <p:spPr>
          <a:xfrm>
            <a:off x="21558250" y="14986000"/>
            <a:ext cx="792163" cy="936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4073525" rtl="0" eaLnBrk="1" fontAlgn="auto" latinLnBrk="0" hangingPunct="1">
              <a:lnSpc>
                <a:spcPct val="100000"/>
              </a:lnSpc>
              <a:spcBef>
                <a:spcPts val="0"/>
              </a:spcBef>
              <a:spcAft>
                <a:spcPts val="0"/>
              </a:spcAft>
              <a:buClrTx/>
              <a:buSzTx/>
              <a:buFontTx/>
              <a:buNone/>
              <a:defRPr/>
            </a:pPr>
            <a:endParaRPr kumimoji="0" lang="en-AU" sz="8000" b="0" i="0" u="none" strike="noStrike" kern="1200" cap="none" spc="0" normalizeH="0" baseline="0" noProof="0">
              <a:ln>
                <a:noFill/>
              </a:ln>
              <a:solidFill>
                <a:schemeClr val="lt1"/>
              </a:solidFill>
              <a:effectLst/>
              <a:uLnTx/>
              <a:uFillTx/>
              <a:latin typeface="+mn-lt"/>
              <a:ea typeface="+mn-ea"/>
              <a:cs typeface="+mn-cs"/>
            </a:endParaRPr>
          </a:p>
        </p:txBody>
      </p:sp>
      <p:sp>
        <p:nvSpPr>
          <p:cNvPr id="2101" name="Rectangle 6"/>
          <p:cNvSpPr>
            <a:spLocks noChangeArrowheads="1"/>
          </p:cNvSpPr>
          <p:nvPr/>
        </p:nvSpPr>
        <p:spPr bwMode="auto">
          <a:xfrm>
            <a:off x="14293850" y="12565063"/>
            <a:ext cx="14617700" cy="6624638"/>
          </a:xfrm>
          <a:prstGeom prst="rect">
            <a:avLst/>
          </a:prstGeom>
          <a:solidFill>
            <a:schemeClr val="accent3">
              <a:lumMod val="20000"/>
              <a:lumOff val="80000"/>
            </a:schemeClr>
          </a:solidFill>
        </p:spPr>
        <p:style>
          <a:lnRef idx="2">
            <a:schemeClr val="accent2"/>
          </a:lnRef>
          <a:fillRef idx="1">
            <a:schemeClr val="lt1"/>
          </a:fillRef>
          <a:effectRef idx="0">
            <a:schemeClr val="accent2"/>
          </a:effectRef>
          <a:fontRef idx="minor">
            <a:schemeClr val="dk1"/>
          </a:fontRef>
        </p:style>
        <p:txBody>
          <a:bodyPr wrap="none" lIns="234744" tIns="117371" rIns="234744" bIns="117371" anchor="ctr"/>
          <a:lstStyle/>
          <a:p>
            <a:pPr marL="0" marR="0" lvl="0" indent="0" algn="l" defTabSz="4073525" rtl="0" eaLnBrk="1" fontAlgn="base" latinLnBrk="0" hangingPunct="1">
              <a:lnSpc>
                <a:spcPct val="100000"/>
              </a:lnSpc>
              <a:spcBef>
                <a:spcPct val="0"/>
              </a:spcBef>
              <a:spcAft>
                <a:spcPct val="0"/>
              </a:spcAft>
              <a:buClrTx/>
              <a:buSzTx/>
              <a:buFontTx/>
              <a:buNone/>
              <a:defRPr/>
            </a:pPr>
            <a:endParaRPr kumimoji="0" lang="en-AU" sz="8000" b="0" i="0" u="none" strike="noStrike" kern="1200" cap="none" spc="0" normalizeH="0" baseline="0" noProof="0">
              <a:ln>
                <a:noFill/>
              </a:ln>
              <a:solidFill>
                <a:schemeClr val="dk1"/>
              </a:solidFill>
              <a:effectLst/>
              <a:uLnTx/>
              <a:uFillTx/>
              <a:latin typeface="+mn-lt"/>
              <a:ea typeface="+mn-ea"/>
              <a:cs typeface="+mn-cs"/>
            </a:endParaRPr>
          </a:p>
        </p:txBody>
      </p:sp>
      <p:sp>
        <p:nvSpPr>
          <p:cNvPr id="3123" name="Text Box 5"/>
          <p:cNvSpPr txBox="1"/>
          <p:nvPr/>
        </p:nvSpPr>
        <p:spPr>
          <a:xfrm>
            <a:off x="15662275" y="17965738"/>
            <a:ext cx="12673013" cy="976312"/>
          </a:xfrm>
          <a:prstGeom prst="rect">
            <a:avLst/>
          </a:prstGeom>
          <a:noFill/>
          <a:ln w="9525">
            <a:noFill/>
          </a:ln>
        </p:spPr>
        <p:txBody>
          <a:bodyPr lIns="234744" tIns="117371" rIns="234744" bIns="117371">
            <a:spAutoFit/>
          </a:bodyPr>
          <a:lstStyle/>
          <a:p>
            <a:pPr algn="just" eaLnBrk="1" hangingPunct="1">
              <a:spcBef>
                <a:spcPct val="50000"/>
              </a:spcBef>
            </a:pPr>
            <a:r>
              <a:rPr lang="en-AU" altLang="en-US" sz="2400" b="1" dirty="0">
                <a:solidFill>
                  <a:srgbClr val="C00000"/>
                </a:solidFill>
                <a:latin typeface="Arial" panose="020B0604020202090204" pitchFamily="34" charset="0"/>
              </a:rPr>
              <a:t>Fig. 1: </a:t>
            </a:r>
            <a:r>
              <a:rPr lang="en-AU" altLang="en-US" sz="2400" dirty="0">
                <a:latin typeface="Arial" panose="020B0604020202090204" pitchFamily="34" charset="0"/>
              </a:rPr>
              <a:t>Drafting a good poster will take time and you will need to try different options to find a good balance between text and graphics.</a:t>
            </a:r>
            <a:endParaRPr lang="en-AU" altLang="en-US" sz="2400" dirty="0">
              <a:latin typeface="Arial" panose="020B0604020202090204" pitchFamily="34" charset="0"/>
              <a:ea typeface="Arial" panose="020B0604020202090204" pitchFamily="34" charset="0"/>
            </a:endParaRPr>
          </a:p>
        </p:txBody>
      </p:sp>
      <p:pic>
        <p:nvPicPr>
          <p:cNvPr id="3124" name="Picture 2" descr="C:\Documents and Settings\speischl\Local Settings\Temporary Internet Files\Content.IE5\JCSHA9Q6\MC900059156[1].wmf"/>
          <p:cNvPicPr>
            <a:picLocks noChangeAspect="1"/>
          </p:cNvPicPr>
          <p:nvPr/>
        </p:nvPicPr>
        <p:blipFill>
          <a:blip r:embed="rId3"/>
          <a:stretch>
            <a:fillRect/>
          </a:stretch>
        </p:blipFill>
        <p:spPr>
          <a:xfrm>
            <a:off x="22666325" y="12912725"/>
            <a:ext cx="5668963" cy="4745038"/>
          </a:xfrm>
          <a:prstGeom prst="rect">
            <a:avLst/>
          </a:prstGeom>
          <a:noFill/>
          <a:ln w="9525">
            <a:noFill/>
          </a:ln>
        </p:spPr>
      </p:pic>
      <p:pic>
        <p:nvPicPr>
          <p:cNvPr id="3125" name="Picture 3" descr="C:\Documents and Settings\speischl\Local Settings\Temporary Internet Files\Content.IE5\WLTVO8RP\MC900089038[1].wmf"/>
          <p:cNvPicPr>
            <a:picLocks noChangeAspect="1"/>
          </p:cNvPicPr>
          <p:nvPr/>
        </p:nvPicPr>
        <p:blipFill>
          <a:blip r:embed="rId4"/>
          <a:stretch>
            <a:fillRect/>
          </a:stretch>
        </p:blipFill>
        <p:spPr>
          <a:xfrm>
            <a:off x="15986125" y="12853988"/>
            <a:ext cx="5003800" cy="4803775"/>
          </a:xfrm>
          <a:prstGeom prst="rect">
            <a:avLst/>
          </a:prstGeom>
          <a:noFill/>
          <a:ln w="9525">
            <a:noFill/>
          </a:ln>
        </p:spPr>
      </p:pic>
      <p:sp>
        <p:nvSpPr>
          <p:cNvPr id="3126" name="Text Box 13"/>
          <p:cNvSpPr txBox="1"/>
          <p:nvPr/>
        </p:nvSpPr>
        <p:spPr>
          <a:xfrm>
            <a:off x="828675" y="19838988"/>
            <a:ext cx="13465175" cy="3376612"/>
          </a:xfrm>
          <a:prstGeom prst="rect">
            <a:avLst/>
          </a:prstGeom>
          <a:solidFill>
            <a:schemeClr val="accent5">
              <a:lumMod val="40000"/>
              <a:lumOff val="60000"/>
            </a:schemeClr>
          </a:solidFill>
          <a:ln w="9525">
            <a:noFill/>
          </a:ln>
        </p:spPr>
        <p:txBody>
          <a:bodyPr lIns="234744" tIns="117371" rIns="234744" bIns="117371">
            <a:spAutoFit/>
          </a:bodyPr>
          <a:lstStyle/>
          <a:p>
            <a:pPr eaLnBrk="1" hangingPunct="1">
              <a:spcBef>
                <a:spcPct val="50000"/>
              </a:spcBef>
            </a:pPr>
            <a:r>
              <a:rPr lang="en-AU" altLang="en-US" sz="4400" b="1" dirty="0">
                <a:solidFill>
                  <a:srgbClr val="C00000"/>
                </a:solidFill>
                <a:latin typeface="Calibri" pitchFamily="34" charset="0"/>
              </a:rPr>
              <a:t>A. Figures</a:t>
            </a:r>
            <a:endParaRPr lang="en-AU" altLang="en-US" sz="4400" dirty="0">
              <a:solidFill>
                <a:srgbClr val="C00000"/>
              </a:solidFill>
              <a:latin typeface="Calibri" pitchFamily="34" charset="0"/>
            </a:endParaRPr>
          </a:p>
          <a:p>
            <a:pPr algn="just" eaLnBrk="1" hangingPunct="1">
              <a:spcBef>
                <a:spcPct val="50000"/>
              </a:spcBef>
            </a:pPr>
            <a:r>
              <a:rPr lang="en-AU" altLang="en-US" sz="3600" dirty="0">
                <a:latin typeface="Calibri" pitchFamily="34" charset="0"/>
              </a:rPr>
              <a:t>Graphics and pictures should dominate your poster and be self-explanatory with a precise caption below (Fig. 2). Nevertheless, keep them simple and uncluttered with legends and axes legible from ~1 meter away. Additionally, using frames will highlight your figures.</a:t>
            </a:r>
          </a:p>
        </p:txBody>
      </p:sp>
      <p:pic>
        <p:nvPicPr>
          <p:cNvPr id="3127" name="Picture 4" descr="C:\Documents and Settings\speischl\Local Settings\Temporary Internet Files\Content.IE5\O2OU36CS\MC900434822[1].png"/>
          <p:cNvPicPr>
            <a:picLocks noChangeAspect="1"/>
          </p:cNvPicPr>
          <p:nvPr/>
        </p:nvPicPr>
        <p:blipFill>
          <a:blip r:embed="rId5"/>
          <a:stretch>
            <a:fillRect/>
          </a:stretch>
        </p:blipFill>
        <p:spPr>
          <a:xfrm>
            <a:off x="3276600" y="23223538"/>
            <a:ext cx="8064500" cy="5975350"/>
          </a:xfrm>
          <a:prstGeom prst="rect">
            <a:avLst/>
          </a:prstGeom>
          <a:noFill/>
          <a:ln w="9525">
            <a:noFill/>
          </a:ln>
        </p:spPr>
      </p:pic>
      <p:pic>
        <p:nvPicPr>
          <p:cNvPr id="3128" name="Picture 6" descr="C:\Documents and Settings\speischl\Local Settings\Temporary Internet Files\Content.IE5\WLTVO8RP\MP900438377[1].jpg"/>
          <p:cNvPicPr>
            <a:picLocks noChangeAspect="1"/>
          </p:cNvPicPr>
          <p:nvPr/>
        </p:nvPicPr>
        <p:blipFill>
          <a:blip r:embed="rId6"/>
          <a:stretch>
            <a:fillRect/>
          </a:stretch>
        </p:blipFill>
        <p:spPr>
          <a:xfrm>
            <a:off x="2411413" y="29567188"/>
            <a:ext cx="10514012" cy="4600575"/>
          </a:xfrm>
          <a:prstGeom prst="rect">
            <a:avLst/>
          </a:prstGeom>
          <a:noFill/>
          <a:ln w="9525">
            <a:noFill/>
          </a:ln>
        </p:spPr>
      </p:pic>
      <p:sp>
        <p:nvSpPr>
          <p:cNvPr id="28" name="Right Arrow 27"/>
          <p:cNvSpPr/>
          <p:nvPr/>
        </p:nvSpPr>
        <p:spPr>
          <a:xfrm rot="5400000">
            <a:off x="3636169" y="28659931"/>
            <a:ext cx="1584325" cy="93503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marL="0" marR="0" lvl="0" indent="0" algn="ctr" defTabSz="4073525" rtl="0" eaLnBrk="1" fontAlgn="auto" latinLnBrk="0" hangingPunct="1">
              <a:lnSpc>
                <a:spcPct val="100000"/>
              </a:lnSpc>
              <a:spcBef>
                <a:spcPts val="0"/>
              </a:spcBef>
              <a:spcAft>
                <a:spcPts val="0"/>
              </a:spcAft>
              <a:buClrTx/>
              <a:buSzTx/>
              <a:buFontTx/>
              <a:buNone/>
              <a:defRPr/>
            </a:pPr>
            <a:endParaRPr kumimoji="0" lang="en-AU" sz="8000" b="1" i="0" u="none" strike="noStrike" kern="1200" cap="none" spc="0" normalizeH="0" baseline="0" noProof="0">
              <a:ln w="18000">
                <a:solidFill>
                  <a:schemeClr val="accent2">
                    <a:satMod val="140000"/>
                  </a:schemeClr>
                </a:solidFill>
                <a:prstDash val="solid"/>
                <a:miter lim="800000"/>
              </a:ln>
              <a:noFill/>
              <a:effectLst>
                <a:outerShdw blurRad="25500" dist="23000" dir="7020000" algn="tl">
                  <a:srgbClr val="000000">
                    <a:alpha val="50000"/>
                  </a:srgbClr>
                </a:outerShdw>
              </a:effectLst>
              <a:uLnTx/>
              <a:uFillTx/>
              <a:latin typeface="+mn-lt"/>
              <a:ea typeface="+mn-ea"/>
              <a:cs typeface="+mn-cs"/>
            </a:endParaRPr>
          </a:p>
        </p:txBody>
      </p:sp>
      <p:sp>
        <p:nvSpPr>
          <p:cNvPr id="11" name="Oval 10"/>
          <p:cNvSpPr/>
          <p:nvPr/>
        </p:nvSpPr>
        <p:spPr>
          <a:xfrm>
            <a:off x="3492500" y="26895425"/>
            <a:ext cx="1871663" cy="1295400"/>
          </a:xfrm>
          <a:prstGeom prst="ellipse">
            <a:avLst/>
          </a:prstGeom>
          <a:noFill/>
          <a:ln w="38100">
            <a:solidFill>
              <a:srgbClr val="F79443"/>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marL="0" marR="0" lvl="0" indent="0" algn="ctr" defTabSz="4073525" rtl="0" eaLnBrk="1" fontAlgn="auto" latinLnBrk="0" hangingPunct="1">
              <a:lnSpc>
                <a:spcPct val="100000"/>
              </a:lnSpc>
              <a:spcBef>
                <a:spcPts val="0"/>
              </a:spcBef>
              <a:spcAft>
                <a:spcPts val="0"/>
              </a:spcAft>
              <a:buClrTx/>
              <a:buSzTx/>
              <a:buFontTx/>
              <a:buNone/>
              <a:defRPr/>
            </a:pPr>
            <a:endParaRPr kumimoji="0" lang="en-AU" sz="8000" b="0" i="0" u="none" strike="noStrike" kern="1200" cap="none" spc="0" normalizeH="0" baseline="0" noProof="0">
              <a:ln>
                <a:noFill/>
              </a:ln>
              <a:solidFill>
                <a:srgbClr val="F79443"/>
              </a:solidFill>
              <a:effectLst/>
              <a:uLnTx/>
              <a:uFillTx/>
              <a:latin typeface="+mn-lt"/>
              <a:ea typeface="+mn-ea"/>
              <a:cs typeface="+mn-cs"/>
            </a:endParaRPr>
          </a:p>
        </p:txBody>
      </p:sp>
      <p:sp>
        <p:nvSpPr>
          <p:cNvPr id="3131" name="Text Box 5"/>
          <p:cNvSpPr txBox="1"/>
          <p:nvPr/>
        </p:nvSpPr>
        <p:spPr>
          <a:xfrm>
            <a:off x="1260475" y="34528125"/>
            <a:ext cx="12673013" cy="976313"/>
          </a:xfrm>
          <a:prstGeom prst="rect">
            <a:avLst/>
          </a:prstGeom>
          <a:noFill/>
          <a:ln w="9525">
            <a:noFill/>
          </a:ln>
        </p:spPr>
        <p:txBody>
          <a:bodyPr lIns="234744" tIns="117371" rIns="234744" bIns="117371">
            <a:spAutoFit/>
          </a:bodyPr>
          <a:lstStyle/>
          <a:p>
            <a:pPr algn="just" eaLnBrk="1" hangingPunct="1">
              <a:spcBef>
                <a:spcPct val="50000"/>
              </a:spcBef>
            </a:pPr>
            <a:r>
              <a:rPr lang="en-AU" altLang="en-US" sz="2400" b="1" dirty="0">
                <a:solidFill>
                  <a:srgbClr val="C00000"/>
                </a:solidFill>
                <a:latin typeface="Arial" panose="020B0604020202090204" pitchFamily="34" charset="0"/>
              </a:rPr>
              <a:t>Fig. 2: </a:t>
            </a:r>
            <a:r>
              <a:rPr lang="en-AU" altLang="en-US" sz="2400" dirty="0">
                <a:latin typeface="Arial" panose="020B0604020202090204" pitchFamily="34" charset="0"/>
              </a:rPr>
              <a:t>Schematics can help to explain your research steps while minimising text. Use arrows for instance to connect several figures and create a flow chart.</a:t>
            </a:r>
          </a:p>
        </p:txBody>
      </p:sp>
      <p:sp>
        <p:nvSpPr>
          <p:cNvPr id="3132" name="Text Box 13"/>
          <p:cNvSpPr txBox="1"/>
          <p:nvPr/>
        </p:nvSpPr>
        <p:spPr>
          <a:xfrm>
            <a:off x="15301913" y="19838988"/>
            <a:ext cx="13465175" cy="2827337"/>
          </a:xfrm>
          <a:prstGeom prst="rect">
            <a:avLst/>
          </a:prstGeom>
          <a:solidFill>
            <a:schemeClr val="accent2">
              <a:lumMod val="20000"/>
              <a:lumOff val="80000"/>
            </a:schemeClr>
          </a:solidFill>
          <a:ln w="9525">
            <a:noFill/>
          </a:ln>
        </p:spPr>
        <p:txBody>
          <a:bodyPr lIns="234744" tIns="117371" rIns="234744" bIns="117371">
            <a:spAutoFit/>
          </a:bodyPr>
          <a:lstStyle/>
          <a:p>
            <a:pPr eaLnBrk="1" hangingPunct="1">
              <a:spcBef>
                <a:spcPct val="50000"/>
              </a:spcBef>
            </a:pPr>
            <a:r>
              <a:rPr lang="en-AU" altLang="en-US" sz="4400" b="1" dirty="0">
                <a:solidFill>
                  <a:srgbClr val="C00000"/>
                </a:solidFill>
                <a:latin typeface="Calibri" pitchFamily="34" charset="0"/>
              </a:rPr>
              <a:t>B. Tables</a:t>
            </a:r>
            <a:endParaRPr lang="en-AU" altLang="en-US" sz="4400" dirty="0">
              <a:solidFill>
                <a:srgbClr val="C00000"/>
              </a:solidFill>
              <a:latin typeface="Calibri" pitchFamily="34" charset="0"/>
            </a:endParaRPr>
          </a:p>
          <a:p>
            <a:pPr algn="just" eaLnBrk="1" hangingPunct="1">
              <a:spcBef>
                <a:spcPct val="50000"/>
              </a:spcBef>
            </a:pPr>
            <a:r>
              <a:rPr lang="en-AU" altLang="en-US" sz="3600" dirty="0">
                <a:latin typeface="Calibri" pitchFamily="34" charset="0"/>
              </a:rPr>
              <a:t>If you need to include tables, try to keep them concise and avoid vertical lines. Place the table caption above the table and link it with the text (see Table 1).  Figure captions go below.</a:t>
            </a:r>
          </a:p>
        </p:txBody>
      </p:sp>
      <p:sp>
        <p:nvSpPr>
          <p:cNvPr id="3133" name="Text Box 13"/>
          <p:cNvSpPr txBox="1"/>
          <p:nvPr/>
        </p:nvSpPr>
        <p:spPr>
          <a:xfrm>
            <a:off x="1165533" y="36645849"/>
            <a:ext cx="27866975" cy="1744663"/>
          </a:xfrm>
          <a:prstGeom prst="rect">
            <a:avLst/>
          </a:prstGeom>
          <a:noFill/>
          <a:ln w="9525">
            <a:noFill/>
          </a:ln>
        </p:spPr>
        <p:txBody>
          <a:bodyPr lIns="234744" tIns="117371" rIns="234744" bIns="117371">
            <a:spAutoFit/>
          </a:bodyPr>
          <a:lstStyle/>
          <a:p>
            <a:pPr eaLnBrk="1" hangingPunct="1">
              <a:spcBef>
                <a:spcPct val="50000"/>
              </a:spcBef>
            </a:pPr>
            <a:r>
              <a:rPr lang="en-AU" altLang="en-US" sz="4400" b="1" dirty="0">
                <a:solidFill>
                  <a:srgbClr val="C00000"/>
                </a:solidFill>
                <a:latin typeface="Calibri" pitchFamily="34" charset="0"/>
              </a:rPr>
              <a:t>Conclusion</a:t>
            </a:r>
            <a:endParaRPr lang="en-AU" altLang="en-US" sz="4400" dirty="0">
              <a:solidFill>
                <a:srgbClr val="C00000"/>
              </a:solidFill>
              <a:latin typeface="Calibri" pitchFamily="34" charset="0"/>
            </a:endParaRPr>
          </a:p>
          <a:p>
            <a:pPr algn="just" eaLnBrk="1" hangingPunct="1">
              <a:spcBef>
                <a:spcPct val="50000"/>
              </a:spcBef>
            </a:pPr>
            <a:r>
              <a:rPr lang="en-AU" altLang="en-US" sz="3600" dirty="0">
                <a:latin typeface="Calibri" pitchFamily="34" charset="0"/>
              </a:rPr>
              <a:t>Conclusion on your study.</a:t>
            </a:r>
          </a:p>
        </p:txBody>
      </p:sp>
      <p:sp>
        <p:nvSpPr>
          <p:cNvPr id="3134" name="Text Box 13"/>
          <p:cNvSpPr txBox="1"/>
          <p:nvPr/>
        </p:nvSpPr>
        <p:spPr>
          <a:xfrm>
            <a:off x="15373350" y="27111325"/>
            <a:ext cx="13465175" cy="8594725"/>
          </a:xfrm>
          <a:prstGeom prst="rect">
            <a:avLst/>
          </a:prstGeom>
          <a:solidFill>
            <a:srgbClr val="F9EEED"/>
          </a:solidFill>
          <a:ln w="9525">
            <a:noFill/>
          </a:ln>
        </p:spPr>
        <p:txBody>
          <a:bodyPr lIns="234744" tIns="117371" rIns="234744" bIns="117371">
            <a:spAutoFit/>
          </a:bodyPr>
          <a:lstStyle/>
          <a:p>
            <a:pPr eaLnBrk="1" hangingPunct="1">
              <a:spcBef>
                <a:spcPct val="50000"/>
              </a:spcBef>
            </a:pPr>
            <a:r>
              <a:rPr lang="en-AU" altLang="en-US" sz="4400" b="1" dirty="0">
                <a:solidFill>
                  <a:srgbClr val="C00000"/>
                </a:solidFill>
                <a:latin typeface="Calibri" pitchFamily="34" charset="0"/>
              </a:rPr>
              <a:t>Formatting</a:t>
            </a:r>
            <a:endParaRPr lang="en-AU" altLang="en-US" sz="4400" dirty="0">
              <a:solidFill>
                <a:srgbClr val="C00000"/>
              </a:solidFill>
              <a:latin typeface="Calibri" pitchFamily="34" charset="0"/>
            </a:endParaRPr>
          </a:p>
          <a:p>
            <a:pPr algn="just" eaLnBrk="1" hangingPunct="1">
              <a:spcBef>
                <a:spcPct val="50000"/>
              </a:spcBef>
            </a:pPr>
            <a:r>
              <a:rPr lang="en-AU" altLang="en-US" sz="3600" dirty="0">
                <a:latin typeface="Calibri" pitchFamily="34" charset="0"/>
              </a:rPr>
              <a:t>A few more tips on the poster formatting:</a:t>
            </a:r>
          </a:p>
          <a:p>
            <a:pPr algn="just" eaLnBrk="1" hangingPunct="1">
              <a:spcBef>
                <a:spcPct val="50000"/>
              </a:spcBef>
              <a:buFont typeface="Wingdings" panose="05000000000000000000" pitchFamily="2" charset="2"/>
              <a:buChar char="Ø"/>
            </a:pPr>
            <a:r>
              <a:rPr lang="en-AU" altLang="en-US" sz="3600" dirty="0">
                <a:latin typeface="Calibri" pitchFamily="34" charset="0"/>
              </a:rPr>
              <a:t> Use </a:t>
            </a:r>
            <a:r>
              <a:rPr lang="en-AU" altLang="en-US" sz="3600" b="1" dirty="0">
                <a:latin typeface="Calibri" pitchFamily="34" charset="0"/>
              </a:rPr>
              <a:t>bold</a:t>
            </a:r>
            <a:r>
              <a:rPr lang="en-AU" altLang="en-US" sz="3600" dirty="0">
                <a:latin typeface="Calibri" pitchFamily="34" charset="0"/>
              </a:rPr>
              <a:t> or </a:t>
            </a:r>
            <a:r>
              <a:rPr lang="en-AU" altLang="en-US" sz="3600" i="1" dirty="0">
                <a:latin typeface="Calibri" pitchFamily="34" charset="0"/>
              </a:rPr>
              <a:t>italic </a:t>
            </a:r>
            <a:r>
              <a:rPr lang="en-AU" altLang="en-US" sz="3600" dirty="0">
                <a:latin typeface="Calibri" pitchFamily="34" charset="0"/>
              </a:rPr>
              <a:t>or </a:t>
            </a:r>
            <a:r>
              <a:rPr lang="en-AU" altLang="en-US" sz="3600" b="1" dirty="0">
                <a:solidFill>
                  <a:srgbClr val="C00000"/>
                </a:solidFill>
                <a:latin typeface="Calibri" pitchFamily="34" charset="0"/>
              </a:rPr>
              <a:t>colour</a:t>
            </a:r>
            <a:r>
              <a:rPr lang="en-AU" altLang="en-US" sz="3600" dirty="0">
                <a:latin typeface="Calibri" pitchFamily="34" charset="0"/>
              </a:rPr>
              <a:t> to highlight keywords, but avoid </a:t>
            </a:r>
            <a:r>
              <a:rPr lang="en-AU" altLang="en-US" sz="3600" u="sng" dirty="0">
                <a:latin typeface="Calibri" pitchFamily="34" charset="0"/>
              </a:rPr>
              <a:t>underlining text as it makes it hard to read</a:t>
            </a:r>
          </a:p>
          <a:p>
            <a:pPr algn="just" eaLnBrk="1" hangingPunct="1">
              <a:spcBef>
                <a:spcPct val="50000"/>
              </a:spcBef>
              <a:buFont typeface="Wingdings" panose="05000000000000000000" pitchFamily="2" charset="2"/>
              <a:buChar char="Ø"/>
            </a:pPr>
            <a:r>
              <a:rPr lang="en-AU" altLang="en-US" sz="3600" dirty="0">
                <a:latin typeface="Calibri" pitchFamily="34" charset="0"/>
              </a:rPr>
              <a:t> Do not use all capital letters, again IT MAKES IT HARDER TO READ.</a:t>
            </a:r>
          </a:p>
          <a:p>
            <a:pPr algn="just" eaLnBrk="1" hangingPunct="1">
              <a:spcBef>
                <a:spcPct val="50000"/>
              </a:spcBef>
              <a:buFont typeface="Wingdings" panose="05000000000000000000" pitchFamily="2" charset="2"/>
              <a:buChar char="Ø"/>
            </a:pPr>
            <a:r>
              <a:rPr lang="en-AU" altLang="en-US" sz="3600" dirty="0">
                <a:latin typeface="Calibri" pitchFamily="34" charset="0"/>
              </a:rPr>
              <a:t> You can change the size/location of the coloured background boxes to adapt it to your needs</a:t>
            </a:r>
          </a:p>
          <a:p>
            <a:pPr algn="just" eaLnBrk="1" hangingPunct="1">
              <a:spcBef>
                <a:spcPct val="50000"/>
              </a:spcBef>
              <a:buFont typeface="Wingdings" panose="05000000000000000000" pitchFamily="2" charset="2"/>
              <a:buChar char="Ø"/>
            </a:pPr>
            <a:r>
              <a:rPr lang="en-AU" altLang="en-US" sz="3600" dirty="0">
                <a:latin typeface="Calibri" pitchFamily="34" charset="0"/>
              </a:rPr>
              <a:t> Try to use a font that is easy to read (this one is Calibri and nice and clear on a poster). Please use it in line with this template.</a:t>
            </a:r>
          </a:p>
          <a:p>
            <a:pPr algn="just" eaLnBrk="1" hangingPunct="1">
              <a:spcBef>
                <a:spcPct val="50000"/>
              </a:spcBef>
              <a:buFont typeface="Wingdings" panose="05000000000000000000" pitchFamily="2" charset="2"/>
              <a:buChar char="Ø"/>
            </a:pPr>
            <a:r>
              <a:rPr lang="en-AU" altLang="en-US" sz="3600" dirty="0">
                <a:latin typeface="Calibri" pitchFamily="34" charset="0"/>
              </a:rPr>
              <a:t> The font sizes given in this example should be the minimum you are using. Everything smaller than that will be hard to read. More importantly, you will be tempted to write more than needed.</a:t>
            </a:r>
          </a:p>
        </p:txBody>
      </p:sp>
      <p:sp>
        <p:nvSpPr>
          <p:cNvPr id="38" name="Rectangle 37"/>
          <p:cNvSpPr/>
          <p:nvPr/>
        </p:nvSpPr>
        <p:spPr>
          <a:xfrm>
            <a:off x="900113" y="5005388"/>
            <a:ext cx="28082875"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073525" rtl="0" eaLnBrk="1" fontAlgn="base" latinLnBrk="0" hangingPunct="1">
              <a:lnSpc>
                <a:spcPct val="100000"/>
              </a:lnSpc>
              <a:spcBef>
                <a:spcPct val="0"/>
              </a:spcBef>
              <a:spcAft>
                <a:spcPct val="0"/>
              </a:spcAft>
              <a:buClrTx/>
              <a:buSzTx/>
              <a:buFontTx/>
              <a:buNone/>
              <a:defRPr/>
            </a:pPr>
            <a:endParaRPr kumimoji="0" lang="en-US" sz="8000" b="0" i="0" u="none" strike="noStrike" kern="1200" cap="none" spc="0" normalizeH="0" baseline="0" noProof="0">
              <a:ln>
                <a:noFill/>
              </a:ln>
              <a:solidFill>
                <a:schemeClr val="lt1"/>
              </a:solidFill>
              <a:effectLst/>
              <a:uLnTx/>
              <a:uFillTx/>
              <a:latin typeface="+mn-lt"/>
              <a:ea typeface="+mn-ea"/>
              <a:cs typeface="+mn-cs"/>
            </a:endParaRPr>
          </a:p>
        </p:txBody>
      </p:sp>
      <p:sp>
        <p:nvSpPr>
          <p:cNvPr id="3136" name="Text Box 13"/>
          <p:cNvSpPr txBox="1"/>
          <p:nvPr/>
        </p:nvSpPr>
        <p:spPr>
          <a:xfrm>
            <a:off x="0" y="39504504"/>
            <a:ext cx="29883100" cy="1929805"/>
          </a:xfrm>
          <a:prstGeom prst="rect">
            <a:avLst/>
          </a:prstGeom>
          <a:solidFill>
            <a:schemeClr val="accent1">
              <a:lumMod val="75000"/>
            </a:schemeClr>
          </a:solidFill>
          <a:ln w="9525">
            <a:noFill/>
          </a:ln>
        </p:spPr>
        <p:txBody>
          <a:bodyPr wrap="square" lIns="234744" tIns="117371" rIns="234744" bIns="117371">
            <a:spAutoFit/>
          </a:bodyPr>
          <a:lstStyle/>
          <a:p>
            <a:pPr algn="ctr" eaLnBrk="1" hangingPunct="1">
              <a:spcBef>
                <a:spcPct val="50000"/>
              </a:spcBef>
            </a:pPr>
            <a:r>
              <a:rPr lang="en-AU" altLang="en-US" sz="4400" b="1" dirty="0">
                <a:solidFill>
                  <a:schemeClr val="bg1"/>
                </a:solidFill>
                <a:latin typeface="Calibri" pitchFamily="34" charset="0"/>
              </a:rPr>
              <a:t>4</a:t>
            </a:r>
            <a:r>
              <a:rPr lang="en-AU" altLang="en-US" sz="4400" b="1" baseline="30000" dirty="0">
                <a:solidFill>
                  <a:schemeClr val="bg1"/>
                </a:solidFill>
                <a:latin typeface="Calibri" pitchFamily="34" charset="0"/>
              </a:rPr>
              <a:t>th</a:t>
            </a:r>
            <a:r>
              <a:rPr lang="en-AU" altLang="en-US" sz="4400" b="1" dirty="0">
                <a:solidFill>
                  <a:schemeClr val="bg1"/>
                </a:solidFill>
                <a:latin typeface="Calibri" pitchFamily="34" charset="0"/>
              </a:rPr>
              <a:t> Applied Sciences Undergraduate Research Symposium 2025</a:t>
            </a:r>
          </a:p>
          <a:p>
            <a:pPr algn="ctr" eaLnBrk="1" hangingPunct="1">
              <a:spcBef>
                <a:spcPct val="50000"/>
              </a:spcBef>
            </a:pPr>
            <a:r>
              <a:rPr lang="en-AU" altLang="en-US" sz="4400" b="1" dirty="0">
                <a:solidFill>
                  <a:schemeClr val="bg1"/>
                </a:solidFill>
                <a:latin typeface="Calibri" pitchFamily="34" charset="0"/>
              </a:rPr>
              <a:t>Sabaragamuwa University of Sri Lanka</a:t>
            </a:r>
            <a:endParaRPr lang="en-AU" altLang="en-US" sz="4400" dirty="0">
              <a:solidFill>
                <a:schemeClr val="bg1"/>
              </a:solidFill>
              <a:latin typeface="Calibri" pitchFamily="34" charset="0"/>
            </a:endParaRPr>
          </a:p>
        </p:txBody>
      </p:sp>
      <p:pic>
        <p:nvPicPr>
          <p:cNvPr id="1026" name="Picture 2" descr="AJMS| Asian Journal of Management Studi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2863" y="253209"/>
            <a:ext cx="2675730" cy="267573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518614" y="484444"/>
            <a:ext cx="4896174" cy="182778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nash CivEng Po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631</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Monash CivEng Poster Template</vt:lpstr>
      <vt:lpstr>PowerPoint Presentation</vt:lpstr>
    </vt:vector>
  </TitlesOfParts>
  <Manager>Sandy Peischl</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A0 Portrait</dc:title>
  <dc:creator>Sandy Peischl</dc:creator>
  <cp:lastModifiedBy>User</cp:lastModifiedBy>
  <cp:revision>84</cp:revision>
  <dcterms:created xsi:type="dcterms:W3CDTF">2022-03-27T00:42:30Z</dcterms:created>
  <dcterms:modified xsi:type="dcterms:W3CDTF">2025-08-09T11:07:44Z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