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CEBE7-EA28-48AB-87F4-079CFFA60E8D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EE37B-2A31-418A-89E0-04680EF6B8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27DE3-9BFB-4F0E-82CC-28B41C69C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BF388A-8E63-4D5A-A91C-69BFE3036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C7820B-D05F-410F-99CB-70B674F3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1A49-C39E-479A-96E6-6A987F204992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3E1CA7-8E84-4F8D-9F79-EE54DF8D6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E1F2C-47FA-4560-A6F1-079DAA86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D81-72FD-46A5-A933-5118E17AC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1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B02D6-01C8-4212-8005-37E06FE98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C9E9FE-8C6D-496C-BA5C-126E1B44E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E2F0C5-7555-49E6-B8A5-76182DAF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1A49-C39E-479A-96E6-6A987F204992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5B682A-1892-4858-9B89-564B96AF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8FB86-ED0F-4839-890A-A3A5B700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D81-72FD-46A5-A933-5118E17AC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60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177972-6F11-4B4F-AA1F-E71C9BC7F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EB6F95-D284-46B4-BCAA-7B7D0F882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F99F8-BB26-4741-ABA4-EC96D12B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1A49-C39E-479A-96E6-6A987F204992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B6F63-DCEE-4B7F-93C0-FDDBB2F5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A6A910-34BA-43EB-ADEF-CDAC7A61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D81-72FD-46A5-A933-5118E17AC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42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16C24-2926-4699-9650-D865F1B6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ECC959-586E-464E-AE10-77523085D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D60749-35C8-4CBE-8096-72941A61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1A49-C39E-479A-96E6-6A987F204992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37C8E6-A89D-4529-A871-0C31F33A8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7DD91-BE24-447E-9CDB-08B5D65DA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D81-72FD-46A5-A933-5118E17AC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29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7C76F-DFA9-4B4C-AC3E-BCA1B1F1D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7E6229-C0FA-45CC-8F4B-DFB07BF9F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DACA19-A813-4956-9BF5-8E319966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1A49-C39E-479A-96E6-6A987F204992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5D8ECC-264F-49E2-91B0-1074BBE8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14066-20EC-418C-9619-1C2A356F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D81-72FD-46A5-A933-5118E17AC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75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34F88-860C-4B49-AE90-C767354E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93FF4F-B726-4F26-8A1D-804D2C736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7C064C-8C37-4E49-8766-BF943D9B8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560058-2F04-4C04-BC06-50627A43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1A49-C39E-479A-96E6-6A987F204992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E1275E-8499-4CB3-AFE7-BD1C3F85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27BEF1-E7D7-44F1-891F-494E53F0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D81-72FD-46A5-A933-5118E17AC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26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5DF9C-EF9C-4FD7-B60D-EF639A7FC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0BAE96-7EA7-48C3-A178-589CB1ED0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462B0D-6ACC-43DE-A30C-CFB870069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66C7B9-6C20-42E2-857F-2376818CC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08FE7F-B4D6-43E7-A562-190515689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476E19-21AE-4908-923F-B1905844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1A49-C39E-479A-96E6-6A987F204992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9943BE-DC04-42A4-9E5D-2A5E36E2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5682AD-7ABD-4AC8-9789-6C6E0751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D81-72FD-46A5-A933-5118E17AC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514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AB961-B0FE-4A25-98E1-7F00A8DC1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2714E6-CE4D-42BA-9ED7-371A7852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1A49-C39E-479A-96E6-6A987F204992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26CE01-E65B-41A7-9D89-92CC4A1C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9EDD65-C36B-4EF7-A6D7-9BDF5599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D81-72FD-46A5-A933-5118E17AC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0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2C5911-CF1E-49BA-8BD0-4ACE018F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1A49-C39E-479A-96E6-6A987F204992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48D5FB-7A6C-4C9C-8015-B9ADFB2A0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CBBA41-A50F-491D-ADC4-CF5D3793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D81-72FD-46A5-A933-5118E17AC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4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F5653-BF04-41C6-BA9F-24E5A965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7FEE6-8B99-4B62-979F-295A63500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B1F01-F5BC-4B61-94F9-59B7590CA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EF536-AE0B-4DD2-AD80-B3B8DCDE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1A49-C39E-479A-96E6-6A987F204992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5C3BF1-1B91-4628-9588-64A47BBD3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6E634D-B12B-4370-9D90-450CD291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D81-72FD-46A5-A933-5118E17AC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69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5F233-6E3A-4AEF-8A26-5B654659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E94672-D7DE-4E34-ACA8-77700DBAF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D89018-8D94-4DE9-B45A-169377F80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E9585C-F28D-4EE4-A224-21D81B48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1A49-C39E-479A-96E6-6A987F204992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0A9B2D-AA06-45D2-B6E4-FED5E1D8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6BA584-2A09-4CB9-A674-495A863B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94D81-72FD-46A5-A933-5118E17AC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395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D998F3-0A8F-4123-A9CC-349C7E66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E9983F-8592-4750-A9C0-3AB80AE49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D69F8E-FF1E-43EF-98E3-8C82900DE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61A49-C39E-479A-96E6-6A987F204992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1E78D-F918-44C4-8761-B9F276BE2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53C2F-71C6-4C5A-88B9-88B9B9C4A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94D81-72FD-46A5-A933-5118E17AC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696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A9B2C3-EC84-4BD9-86D0-3C18A55250C9}"/>
              </a:ext>
            </a:extLst>
          </p:cNvPr>
          <p:cNvSpPr/>
          <p:nvPr/>
        </p:nvSpPr>
        <p:spPr>
          <a:xfrm>
            <a:off x="1051156" y="553902"/>
            <a:ext cx="7210672" cy="5763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D5C2B28-00D9-45AE-B950-F388B0773DD6}"/>
              </a:ext>
            </a:extLst>
          </p:cNvPr>
          <p:cNvCxnSpPr>
            <a:cxnSpLocks/>
          </p:cNvCxnSpPr>
          <p:nvPr/>
        </p:nvCxnSpPr>
        <p:spPr>
          <a:xfrm flipH="1">
            <a:off x="3231532" y="1995561"/>
            <a:ext cx="2" cy="286687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D2DA1B6-3123-4781-B1D5-F468C6C59E54}"/>
              </a:ext>
            </a:extLst>
          </p:cNvPr>
          <p:cNvCxnSpPr>
            <a:cxnSpLocks/>
          </p:cNvCxnSpPr>
          <p:nvPr/>
        </p:nvCxnSpPr>
        <p:spPr>
          <a:xfrm>
            <a:off x="6096317" y="1960455"/>
            <a:ext cx="0" cy="29019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1282B3A6-4FFC-4B12-AE74-BB868A248A37}"/>
              </a:ext>
            </a:extLst>
          </p:cNvPr>
          <p:cNvSpPr txBox="1"/>
          <p:nvPr/>
        </p:nvSpPr>
        <p:spPr>
          <a:xfrm>
            <a:off x="3949389" y="6330344"/>
            <a:ext cx="95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500cm</a:t>
            </a:r>
            <a:endParaRPr lang="zh-CN" altLang="en-US" sz="1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1034427-EF74-4CD7-A849-A2134FE9E39A}"/>
              </a:ext>
            </a:extLst>
          </p:cNvPr>
          <p:cNvSpPr txBox="1"/>
          <p:nvPr/>
        </p:nvSpPr>
        <p:spPr>
          <a:xfrm>
            <a:off x="8386639" y="3296921"/>
            <a:ext cx="95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400cm</a:t>
            </a:r>
            <a:endParaRPr lang="zh-CN" altLang="en-US" dirty="0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E66781E-74D9-4C11-98CD-1AFA19DF3F2D}"/>
              </a:ext>
            </a:extLst>
          </p:cNvPr>
          <p:cNvCxnSpPr>
            <a:cxnSpLocks/>
          </p:cNvCxnSpPr>
          <p:nvPr/>
        </p:nvCxnSpPr>
        <p:spPr>
          <a:xfrm>
            <a:off x="8398277" y="541056"/>
            <a:ext cx="15624" cy="578928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DBE2A525-AB8E-4E29-BF25-A1B4553A0823}"/>
              </a:ext>
            </a:extLst>
          </p:cNvPr>
          <p:cNvSpPr txBox="1"/>
          <p:nvPr/>
        </p:nvSpPr>
        <p:spPr>
          <a:xfrm>
            <a:off x="377070" y="1131728"/>
            <a:ext cx="957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100cm</a:t>
            </a:r>
            <a:endParaRPr lang="zh-CN" altLang="en-US" sz="11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DC17B9B-FBAC-47AC-9901-1EDA7BE427D9}"/>
              </a:ext>
            </a:extLst>
          </p:cNvPr>
          <p:cNvCxnSpPr>
            <a:cxnSpLocks/>
          </p:cNvCxnSpPr>
          <p:nvPr/>
        </p:nvCxnSpPr>
        <p:spPr>
          <a:xfrm flipH="1">
            <a:off x="911200" y="1982625"/>
            <a:ext cx="8111" cy="289697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5E95AF2-C968-4774-BCAA-EBA2A43E440D}"/>
              </a:ext>
            </a:extLst>
          </p:cNvPr>
          <p:cNvSpPr txBox="1"/>
          <p:nvPr/>
        </p:nvSpPr>
        <p:spPr>
          <a:xfrm>
            <a:off x="374382" y="3279645"/>
            <a:ext cx="957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200cm</a:t>
            </a:r>
            <a:endParaRPr lang="zh-CN" altLang="en-US" sz="11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3CBC532-1728-4604-A85E-EF0439B1C39A}"/>
              </a:ext>
            </a:extLst>
          </p:cNvPr>
          <p:cNvCxnSpPr>
            <a:cxnSpLocks/>
          </p:cNvCxnSpPr>
          <p:nvPr/>
        </p:nvCxnSpPr>
        <p:spPr>
          <a:xfrm>
            <a:off x="911200" y="4879600"/>
            <a:ext cx="0" cy="143734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18A7107E-F4AD-489A-BF8B-952938512DFE}"/>
              </a:ext>
            </a:extLst>
          </p:cNvPr>
          <p:cNvSpPr txBox="1"/>
          <p:nvPr/>
        </p:nvSpPr>
        <p:spPr>
          <a:xfrm>
            <a:off x="374383" y="5434652"/>
            <a:ext cx="957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100cm</a:t>
            </a:r>
            <a:endParaRPr lang="zh-CN" altLang="en-US" sz="11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706A2268-58E5-4B32-91C0-81F2165902E7}"/>
              </a:ext>
            </a:extLst>
          </p:cNvPr>
          <p:cNvCxnSpPr>
            <a:cxnSpLocks/>
          </p:cNvCxnSpPr>
          <p:nvPr/>
        </p:nvCxnSpPr>
        <p:spPr>
          <a:xfrm>
            <a:off x="1047916" y="359345"/>
            <a:ext cx="218967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4127C778-7423-4E4E-9CE3-68650E6785BE}"/>
              </a:ext>
            </a:extLst>
          </p:cNvPr>
          <p:cNvSpPr txBox="1"/>
          <p:nvPr/>
        </p:nvSpPr>
        <p:spPr>
          <a:xfrm>
            <a:off x="1847898" y="92654"/>
            <a:ext cx="95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150cm</a:t>
            </a:r>
            <a:endParaRPr lang="zh-CN" altLang="en-US" sz="12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8CE14C5-9FDE-4ED1-A339-4A223BA2D3BB}"/>
              </a:ext>
            </a:extLst>
          </p:cNvPr>
          <p:cNvCxnSpPr>
            <a:cxnSpLocks/>
          </p:cNvCxnSpPr>
          <p:nvPr/>
        </p:nvCxnSpPr>
        <p:spPr>
          <a:xfrm>
            <a:off x="3228794" y="356420"/>
            <a:ext cx="2867206" cy="10066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7823353-81C6-4610-9586-56BA2D1B1ADB}"/>
              </a:ext>
            </a:extLst>
          </p:cNvPr>
          <p:cNvSpPr txBox="1"/>
          <p:nvPr/>
        </p:nvSpPr>
        <p:spPr>
          <a:xfrm>
            <a:off x="4349737" y="91093"/>
            <a:ext cx="95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200cm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1048E57-08EF-425B-8F4D-2378CAAC1A56}"/>
              </a:ext>
            </a:extLst>
          </p:cNvPr>
          <p:cNvSpPr txBox="1"/>
          <p:nvPr/>
        </p:nvSpPr>
        <p:spPr>
          <a:xfrm>
            <a:off x="6884322" y="102800"/>
            <a:ext cx="95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150cm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CB29DAD5-BCE1-470D-8398-C269A8DDBDD3}"/>
              </a:ext>
            </a:extLst>
          </p:cNvPr>
          <p:cNvCxnSpPr>
            <a:cxnSpLocks/>
          </p:cNvCxnSpPr>
          <p:nvPr/>
        </p:nvCxnSpPr>
        <p:spPr>
          <a:xfrm>
            <a:off x="795334" y="549156"/>
            <a:ext cx="26193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09EC1C5-04DB-4D5C-9530-1606E1EDE2DE}"/>
              </a:ext>
            </a:extLst>
          </p:cNvPr>
          <p:cNvCxnSpPr>
            <a:cxnSpLocks/>
          </p:cNvCxnSpPr>
          <p:nvPr/>
        </p:nvCxnSpPr>
        <p:spPr>
          <a:xfrm>
            <a:off x="795334" y="1978400"/>
            <a:ext cx="26193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F52D1A0-3D27-4E05-A311-E751CD362C19}"/>
              </a:ext>
            </a:extLst>
          </p:cNvPr>
          <p:cNvCxnSpPr>
            <a:cxnSpLocks/>
          </p:cNvCxnSpPr>
          <p:nvPr/>
        </p:nvCxnSpPr>
        <p:spPr>
          <a:xfrm>
            <a:off x="789219" y="4879600"/>
            <a:ext cx="26193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190AAA5-D321-4B1A-BCD5-C5902E008577}"/>
              </a:ext>
            </a:extLst>
          </p:cNvPr>
          <p:cNvCxnSpPr>
            <a:cxnSpLocks/>
          </p:cNvCxnSpPr>
          <p:nvPr/>
        </p:nvCxnSpPr>
        <p:spPr>
          <a:xfrm>
            <a:off x="813253" y="6316943"/>
            <a:ext cx="26193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903B717-69DB-4324-8D6C-F65717362437}"/>
              </a:ext>
            </a:extLst>
          </p:cNvPr>
          <p:cNvCxnSpPr>
            <a:cxnSpLocks/>
          </p:cNvCxnSpPr>
          <p:nvPr/>
        </p:nvCxnSpPr>
        <p:spPr>
          <a:xfrm>
            <a:off x="1648123" y="5580968"/>
            <a:ext cx="0" cy="73597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4F61B56-7407-46F4-82EC-CB4A981D92B2}"/>
              </a:ext>
            </a:extLst>
          </p:cNvPr>
          <p:cNvSpPr txBox="1"/>
          <p:nvPr/>
        </p:nvSpPr>
        <p:spPr>
          <a:xfrm>
            <a:off x="1199140" y="5819524"/>
            <a:ext cx="957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50cm</a:t>
            </a:r>
            <a:endParaRPr lang="zh-CN" altLang="en-US" sz="11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89D351DC-2B7E-401D-9323-D28CDD64E253}"/>
              </a:ext>
            </a:extLst>
          </p:cNvPr>
          <p:cNvSpPr txBox="1"/>
          <p:nvPr/>
        </p:nvSpPr>
        <p:spPr>
          <a:xfrm>
            <a:off x="1196605" y="4475710"/>
            <a:ext cx="957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50cm</a:t>
            </a:r>
            <a:endParaRPr lang="zh-CN" altLang="en-US" sz="1100" dirty="0"/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49D56F11-711C-4061-9918-1CEAE9421A99}"/>
              </a:ext>
            </a:extLst>
          </p:cNvPr>
          <p:cNvCxnSpPr>
            <a:cxnSpLocks/>
          </p:cNvCxnSpPr>
          <p:nvPr/>
        </p:nvCxnSpPr>
        <p:spPr>
          <a:xfrm flipH="1">
            <a:off x="1051157" y="4723828"/>
            <a:ext cx="736211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C29E6F9-FB0F-4709-A8B1-653A5B786793}"/>
              </a:ext>
            </a:extLst>
          </p:cNvPr>
          <p:cNvCxnSpPr>
            <a:cxnSpLocks/>
          </p:cNvCxnSpPr>
          <p:nvPr/>
        </p:nvCxnSpPr>
        <p:spPr>
          <a:xfrm flipV="1">
            <a:off x="1051156" y="6317286"/>
            <a:ext cx="0" cy="3846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A3ECA506-910A-484F-9DE2-0FF177192671}"/>
              </a:ext>
            </a:extLst>
          </p:cNvPr>
          <p:cNvCxnSpPr>
            <a:cxnSpLocks/>
          </p:cNvCxnSpPr>
          <p:nvPr/>
        </p:nvCxnSpPr>
        <p:spPr>
          <a:xfrm flipV="1">
            <a:off x="8261828" y="6316943"/>
            <a:ext cx="0" cy="43132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434F781F-B54A-4C47-9AC6-AB4E683D06DB}"/>
              </a:ext>
            </a:extLst>
          </p:cNvPr>
          <p:cNvCxnSpPr>
            <a:cxnSpLocks/>
          </p:cNvCxnSpPr>
          <p:nvPr/>
        </p:nvCxnSpPr>
        <p:spPr>
          <a:xfrm flipH="1" flipV="1">
            <a:off x="1047916" y="155349"/>
            <a:ext cx="3175" cy="4021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BCF38EB-3A32-40D2-BBF5-1575F6F7F6AB}"/>
              </a:ext>
            </a:extLst>
          </p:cNvPr>
          <p:cNvCxnSpPr>
            <a:cxnSpLocks/>
          </p:cNvCxnSpPr>
          <p:nvPr/>
        </p:nvCxnSpPr>
        <p:spPr>
          <a:xfrm flipH="1" flipV="1">
            <a:off x="8248652" y="158121"/>
            <a:ext cx="8237" cy="4021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E15E5D3-412C-4BA0-860B-53BE13331EBB}"/>
              </a:ext>
            </a:extLst>
          </p:cNvPr>
          <p:cNvCxnSpPr>
            <a:cxnSpLocks/>
          </p:cNvCxnSpPr>
          <p:nvPr/>
        </p:nvCxnSpPr>
        <p:spPr>
          <a:xfrm flipH="1" flipV="1">
            <a:off x="3217682" y="160264"/>
            <a:ext cx="3175" cy="4021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DF1A587-9F05-4A5A-A6B5-26A148359EAC}"/>
              </a:ext>
            </a:extLst>
          </p:cNvPr>
          <p:cNvCxnSpPr>
            <a:cxnSpLocks/>
          </p:cNvCxnSpPr>
          <p:nvPr/>
        </p:nvCxnSpPr>
        <p:spPr>
          <a:xfrm flipH="1" flipV="1">
            <a:off x="6089887" y="167418"/>
            <a:ext cx="3175" cy="4021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2F11B6D5-A874-47E7-8C32-01F6D557667F}"/>
              </a:ext>
            </a:extLst>
          </p:cNvPr>
          <p:cNvCxnSpPr>
            <a:cxnSpLocks/>
          </p:cNvCxnSpPr>
          <p:nvPr/>
        </p:nvCxnSpPr>
        <p:spPr>
          <a:xfrm>
            <a:off x="921238" y="549156"/>
            <a:ext cx="0" cy="143123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9FED3BB3-3AF2-4693-94C9-AC85DA8D8A86}"/>
              </a:ext>
            </a:extLst>
          </p:cNvPr>
          <p:cNvCxnSpPr>
            <a:cxnSpLocks/>
          </p:cNvCxnSpPr>
          <p:nvPr/>
        </p:nvCxnSpPr>
        <p:spPr>
          <a:xfrm>
            <a:off x="8251183" y="557491"/>
            <a:ext cx="32543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9D27B80B-101C-42CC-8A3C-2F1557D2783A}"/>
              </a:ext>
            </a:extLst>
          </p:cNvPr>
          <p:cNvCxnSpPr>
            <a:cxnSpLocks/>
          </p:cNvCxnSpPr>
          <p:nvPr/>
        </p:nvCxnSpPr>
        <p:spPr>
          <a:xfrm>
            <a:off x="8261828" y="6316943"/>
            <a:ext cx="26193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246CD21-D8BF-4AD4-9FAE-29F48C4AB9FE}"/>
              </a:ext>
            </a:extLst>
          </p:cNvPr>
          <p:cNvCxnSpPr>
            <a:cxnSpLocks/>
          </p:cNvCxnSpPr>
          <p:nvPr/>
        </p:nvCxnSpPr>
        <p:spPr>
          <a:xfrm flipV="1">
            <a:off x="1051156" y="6588793"/>
            <a:ext cx="7210672" cy="1855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CF74310-8505-42A5-9E3E-108D2DA181A6}"/>
              </a:ext>
            </a:extLst>
          </p:cNvPr>
          <p:cNvCxnSpPr>
            <a:cxnSpLocks/>
          </p:cNvCxnSpPr>
          <p:nvPr/>
        </p:nvCxnSpPr>
        <p:spPr>
          <a:xfrm>
            <a:off x="6085355" y="371501"/>
            <a:ext cx="2163297" cy="829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08FAD334-89E8-44A9-B7A9-DCE235614CF6}"/>
              </a:ext>
            </a:extLst>
          </p:cNvPr>
          <p:cNvSpPr txBox="1"/>
          <p:nvPr/>
        </p:nvSpPr>
        <p:spPr>
          <a:xfrm>
            <a:off x="2740742" y="3112256"/>
            <a:ext cx="461665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面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A559402-7227-43A4-92EB-957F7721AB02}"/>
              </a:ext>
            </a:extLst>
          </p:cNvPr>
          <p:cNvSpPr txBox="1"/>
          <p:nvPr/>
        </p:nvSpPr>
        <p:spPr>
          <a:xfrm>
            <a:off x="5586383" y="3120384"/>
            <a:ext cx="461665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C</a:t>
            </a:r>
            <a:r>
              <a:rPr lang="zh-CN" altLang="en-US" dirty="0"/>
              <a:t>面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F545A24-C657-4430-88D7-70539CF8A149}"/>
              </a:ext>
            </a:extLst>
          </p:cNvPr>
          <p:cNvSpPr txBox="1"/>
          <p:nvPr/>
        </p:nvSpPr>
        <p:spPr>
          <a:xfrm>
            <a:off x="3241230" y="3120384"/>
            <a:ext cx="461665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B</a:t>
            </a:r>
            <a:r>
              <a:rPr lang="zh-CN" altLang="en-US" dirty="0"/>
              <a:t>面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EAA89CB-151B-4394-B1A7-6D962AA2474C}"/>
              </a:ext>
            </a:extLst>
          </p:cNvPr>
          <p:cNvSpPr txBox="1"/>
          <p:nvPr/>
        </p:nvSpPr>
        <p:spPr>
          <a:xfrm>
            <a:off x="6073037" y="3120384"/>
            <a:ext cx="461665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zh-CN"/>
            </a:defPPr>
            <a:lvl1pPr algn="ctr"/>
          </a:lstStyle>
          <a:p>
            <a:r>
              <a:rPr lang="en-US" altLang="zh-CN" dirty="0"/>
              <a:t>D</a:t>
            </a:r>
            <a:r>
              <a:rPr lang="zh-CN" altLang="en-US" dirty="0"/>
              <a:t>面</a:t>
            </a: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5BFA61B-9C84-4B18-A043-468B689335EE}"/>
              </a:ext>
            </a:extLst>
          </p:cNvPr>
          <p:cNvCxnSpPr>
            <a:cxnSpLocks/>
          </p:cNvCxnSpPr>
          <p:nvPr/>
        </p:nvCxnSpPr>
        <p:spPr>
          <a:xfrm>
            <a:off x="1517155" y="5573965"/>
            <a:ext cx="26193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7CA7AD5-8671-4493-9497-04826610D444}"/>
              </a:ext>
            </a:extLst>
          </p:cNvPr>
          <p:cNvCxnSpPr>
            <a:cxnSpLocks/>
          </p:cNvCxnSpPr>
          <p:nvPr/>
        </p:nvCxnSpPr>
        <p:spPr>
          <a:xfrm flipV="1">
            <a:off x="1779092" y="4657259"/>
            <a:ext cx="0" cy="2413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C37BD602-D0D7-4CE7-8503-8F9D291C1A91}"/>
              </a:ext>
            </a:extLst>
          </p:cNvPr>
          <p:cNvCxnSpPr>
            <a:cxnSpLocks/>
          </p:cNvCxnSpPr>
          <p:nvPr/>
        </p:nvCxnSpPr>
        <p:spPr>
          <a:xfrm flipV="1">
            <a:off x="1787368" y="5696262"/>
            <a:ext cx="0" cy="2413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74A44BB9-6C3F-4A47-B180-A26699D3C535}"/>
              </a:ext>
            </a:extLst>
          </p:cNvPr>
          <p:cNvCxnSpPr>
            <a:cxnSpLocks/>
          </p:cNvCxnSpPr>
          <p:nvPr/>
        </p:nvCxnSpPr>
        <p:spPr>
          <a:xfrm flipV="1">
            <a:off x="2488273" y="5707654"/>
            <a:ext cx="0" cy="2413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0D1F16B-1209-43A4-A8DF-688D4CB66BAC}"/>
              </a:ext>
            </a:extLst>
          </p:cNvPr>
          <p:cNvCxnSpPr>
            <a:cxnSpLocks/>
          </p:cNvCxnSpPr>
          <p:nvPr/>
        </p:nvCxnSpPr>
        <p:spPr>
          <a:xfrm flipH="1">
            <a:off x="1790194" y="5826526"/>
            <a:ext cx="698079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82044170-6707-4BB8-A9EE-474952FCD94C}"/>
              </a:ext>
            </a:extLst>
          </p:cNvPr>
          <p:cNvSpPr txBox="1"/>
          <p:nvPr/>
        </p:nvSpPr>
        <p:spPr>
          <a:xfrm>
            <a:off x="1898835" y="5597976"/>
            <a:ext cx="957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50cm</a:t>
            </a:r>
            <a:endParaRPr lang="zh-CN" altLang="en-US" sz="1100" dirty="0"/>
          </a:p>
        </p:txBody>
      </p:sp>
      <p:sp>
        <p:nvSpPr>
          <p:cNvPr id="98" name="流程图: 接点 97">
            <a:extLst>
              <a:ext uri="{FF2B5EF4-FFF2-40B4-BE49-F238E27FC236}">
                <a16:creationId xmlns:a16="http://schemas.microsoft.com/office/drawing/2014/main" id="{A90B9399-5D89-409F-960B-D227008316AB}"/>
              </a:ext>
            </a:extLst>
          </p:cNvPr>
          <p:cNvSpPr/>
          <p:nvPr/>
        </p:nvSpPr>
        <p:spPr>
          <a:xfrm>
            <a:off x="6828118" y="1281777"/>
            <a:ext cx="724787" cy="707865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b="1" dirty="0">
              <a:ln>
                <a:solidFill>
                  <a:schemeClr val="bg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D09680A0-ECB1-45BC-A094-1E0907A9336C}"/>
              </a:ext>
            </a:extLst>
          </p:cNvPr>
          <p:cNvCxnSpPr>
            <a:cxnSpLocks/>
          </p:cNvCxnSpPr>
          <p:nvPr/>
        </p:nvCxnSpPr>
        <p:spPr>
          <a:xfrm flipH="1">
            <a:off x="6628701" y="563968"/>
            <a:ext cx="1" cy="105834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0AE07003-3FF8-4707-85DD-B5E908775C8A}"/>
              </a:ext>
            </a:extLst>
          </p:cNvPr>
          <p:cNvSpPr txBox="1"/>
          <p:nvPr/>
        </p:nvSpPr>
        <p:spPr>
          <a:xfrm>
            <a:off x="6173536" y="989376"/>
            <a:ext cx="957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75cm</a:t>
            </a:r>
            <a:endParaRPr lang="zh-CN" altLang="en-US" sz="1100" dirty="0"/>
          </a:p>
        </p:txBody>
      </p: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B7E61C77-8789-43E7-B4D0-2C1ECAD55EA5}"/>
              </a:ext>
            </a:extLst>
          </p:cNvPr>
          <p:cNvCxnSpPr>
            <a:cxnSpLocks/>
          </p:cNvCxnSpPr>
          <p:nvPr/>
        </p:nvCxnSpPr>
        <p:spPr>
          <a:xfrm flipH="1">
            <a:off x="7178914" y="2122284"/>
            <a:ext cx="1082914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814A5EBB-7E09-4085-8576-F1BCD9B1703B}"/>
              </a:ext>
            </a:extLst>
          </p:cNvPr>
          <p:cNvCxnSpPr>
            <a:cxnSpLocks/>
          </p:cNvCxnSpPr>
          <p:nvPr/>
        </p:nvCxnSpPr>
        <p:spPr>
          <a:xfrm>
            <a:off x="6494411" y="1635709"/>
            <a:ext cx="26193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4B9E8821-237F-4F64-8B9B-6A31BD11ED44}"/>
              </a:ext>
            </a:extLst>
          </p:cNvPr>
          <p:cNvCxnSpPr>
            <a:cxnSpLocks/>
          </p:cNvCxnSpPr>
          <p:nvPr/>
        </p:nvCxnSpPr>
        <p:spPr>
          <a:xfrm flipV="1">
            <a:off x="7178914" y="2001633"/>
            <a:ext cx="0" cy="24130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3AD4F946-232D-45D6-A8E4-0E2E45EDD226}"/>
              </a:ext>
            </a:extLst>
          </p:cNvPr>
          <p:cNvCxnSpPr>
            <a:cxnSpLocks/>
          </p:cNvCxnSpPr>
          <p:nvPr/>
        </p:nvCxnSpPr>
        <p:spPr>
          <a:xfrm flipV="1">
            <a:off x="6822867" y="851836"/>
            <a:ext cx="0" cy="2413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59865A60-8371-4F2C-ADC2-58BDAB6CE5FB}"/>
              </a:ext>
            </a:extLst>
          </p:cNvPr>
          <p:cNvCxnSpPr>
            <a:cxnSpLocks/>
          </p:cNvCxnSpPr>
          <p:nvPr/>
        </p:nvCxnSpPr>
        <p:spPr>
          <a:xfrm flipV="1">
            <a:off x="7525244" y="864181"/>
            <a:ext cx="0" cy="2413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1BC4298-40E2-4203-81D2-B2E69B907519}"/>
              </a:ext>
            </a:extLst>
          </p:cNvPr>
          <p:cNvSpPr txBox="1"/>
          <p:nvPr/>
        </p:nvSpPr>
        <p:spPr>
          <a:xfrm>
            <a:off x="6947605" y="756538"/>
            <a:ext cx="957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50cm</a:t>
            </a:r>
            <a:endParaRPr lang="zh-CN" altLang="en-US" sz="1100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69AA30DA-A5D3-4C18-B07F-C182F37F3D65}"/>
              </a:ext>
            </a:extLst>
          </p:cNvPr>
          <p:cNvSpPr txBox="1"/>
          <p:nvPr/>
        </p:nvSpPr>
        <p:spPr>
          <a:xfrm>
            <a:off x="7462754" y="1875257"/>
            <a:ext cx="957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75cm</a:t>
            </a:r>
            <a:endParaRPr lang="zh-CN" altLang="en-US" sz="1100" dirty="0"/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83373D89-0941-464B-8945-7D44ED76BB03}"/>
              </a:ext>
            </a:extLst>
          </p:cNvPr>
          <p:cNvCxnSpPr>
            <a:cxnSpLocks/>
          </p:cNvCxnSpPr>
          <p:nvPr/>
        </p:nvCxnSpPr>
        <p:spPr>
          <a:xfrm flipH="1">
            <a:off x="6816753" y="989375"/>
            <a:ext cx="720720" cy="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54212DB-50F4-4662-A409-A12D7F4DB13B}"/>
              </a:ext>
            </a:extLst>
          </p:cNvPr>
          <p:cNvSpPr/>
          <p:nvPr/>
        </p:nvSpPr>
        <p:spPr>
          <a:xfrm>
            <a:off x="1779092" y="4870144"/>
            <a:ext cx="709181" cy="7108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4410AC1C-8474-4E17-939B-B89BBF388B6F}"/>
              </a:ext>
            </a:extLst>
          </p:cNvPr>
          <p:cNvGrpSpPr/>
          <p:nvPr/>
        </p:nvGrpSpPr>
        <p:grpSpPr>
          <a:xfrm>
            <a:off x="3103076" y="1859531"/>
            <a:ext cx="229211" cy="202803"/>
            <a:chOff x="3624842" y="1855834"/>
            <a:chExt cx="229211" cy="202803"/>
          </a:xfrm>
        </p:grpSpPr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BCEFA5FA-B2FD-47C6-A979-6E5B79C0C65B}"/>
                </a:ext>
              </a:extLst>
            </p:cNvPr>
            <p:cNvCxnSpPr>
              <a:cxnSpLocks/>
            </p:cNvCxnSpPr>
            <p:nvPr/>
          </p:nvCxnSpPr>
          <p:spPr>
            <a:xfrm>
              <a:off x="3624842" y="1875509"/>
              <a:ext cx="229211" cy="166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CA60F7F0-B66E-4989-9B08-16626C4719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9340" y="1855834"/>
              <a:ext cx="173757" cy="20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流程图: 接点 6">
              <a:extLst>
                <a:ext uri="{FF2B5EF4-FFF2-40B4-BE49-F238E27FC236}">
                  <a16:creationId xmlns:a16="http://schemas.microsoft.com/office/drawing/2014/main" id="{05E1FC37-21D6-48DA-A7B2-A89E9465E438}"/>
                </a:ext>
              </a:extLst>
            </p:cNvPr>
            <p:cNvSpPr/>
            <p:nvPr/>
          </p:nvSpPr>
          <p:spPr>
            <a:xfrm>
              <a:off x="3680931" y="1896187"/>
              <a:ext cx="116732" cy="121595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7ED1E017-9648-4954-AF58-CB9245F45866}"/>
              </a:ext>
            </a:extLst>
          </p:cNvPr>
          <p:cNvGrpSpPr/>
          <p:nvPr/>
        </p:nvGrpSpPr>
        <p:grpSpPr>
          <a:xfrm>
            <a:off x="5981394" y="1855582"/>
            <a:ext cx="229211" cy="202803"/>
            <a:chOff x="3624842" y="1855834"/>
            <a:chExt cx="229211" cy="202803"/>
          </a:xfrm>
        </p:grpSpPr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FE67F5BD-9BF7-4C78-84EF-7E61564EBE62}"/>
                </a:ext>
              </a:extLst>
            </p:cNvPr>
            <p:cNvCxnSpPr>
              <a:cxnSpLocks/>
            </p:cNvCxnSpPr>
            <p:nvPr/>
          </p:nvCxnSpPr>
          <p:spPr>
            <a:xfrm>
              <a:off x="3624842" y="1875509"/>
              <a:ext cx="229211" cy="166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A473EB89-3852-446B-AD32-80D1C4DDF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9340" y="1855834"/>
              <a:ext cx="173757" cy="20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流程图: 接点 86">
              <a:extLst>
                <a:ext uri="{FF2B5EF4-FFF2-40B4-BE49-F238E27FC236}">
                  <a16:creationId xmlns:a16="http://schemas.microsoft.com/office/drawing/2014/main" id="{8516CA13-D075-4068-B0C2-1638641098DF}"/>
                </a:ext>
              </a:extLst>
            </p:cNvPr>
            <p:cNvSpPr/>
            <p:nvPr/>
          </p:nvSpPr>
          <p:spPr>
            <a:xfrm>
              <a:off x="3680931" y="1896187"/>
              <a:ext cx="116732" cy="121595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234B6A09-A32C-4103-9A7C-62CDC36AD287}"/>
              </a:ext>
            </a:extLst>
          </p:cNvPr>
          <p:cNvGrpSpPr/>
          <p:nvPr/>
        </p:nvGrpSpPr>
        <p:grpSpPr>
          <a:xfrm>
            <a:off x="3123913" y="4795667"/>
            <a:ext cx="208374" cy="202803"/>
            <a:chOff x="3624842" y="1855834"/>
            <a:chExt cx="229211" cy="202803"/>
          </a:xfrm>
        </p:grpSpPr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D408C997-73D9-4C1F-8078-64519F12CE4E}"/>
                </a:ext>
              </a:extLst>
            </p:cNvPr>
            <p:cNvCxnSpPr>
              <a:cxnSpLocks/>
            </p:cNvCxnSpPr>
            <p:nvPr/>
          </p:nvCxnSpPr>
          <p:spPr>
            <a:xfrm>
              <a:off x="3624842" y="1875509"/>
              <a:ext cx="229211" cy="166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D414806D-B4BC-415F-B56A-4B0FDBA24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9340" y="1855834"/>
              <a:ext cx="173757" cy="20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流程图: 接点 91">
              <a:extLst>
                <a:ext uri="{FF2B5EF4-FFF2-40B4-BE49-F238E27FC236}">
                  <a16:creationId xmlns:a16="http://schemas.microsoft.com/office/drawing/2014/main" id="{D0C9BBB9-5A86-4402-A388-10B74A40A625}"/>
                </a:ext>
              </a:extLst>
            </p:cNvPr>
            <p:cNvSpPr/>
            <p:nvPr/>
          </p:nvSpPr>
          <p:spPr>
            <a:xfrm>
              <a:off x="3680931" y="1896187"/>
              <a:ext cx="116732" cy="121595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8612BABD-8360-4BDC-9311-9A15E45BEBBC}"/>
              </a:ext>
            </a:extLst>
          </p:cNvPr>
          <p:cNvGrpSpPr/>
          <p:nvPr/>
        </p:nvGrpSpPr>
        <p:grpSpPr>
          <a:xfrm>
            <a:off x="5975281" y="4751135"/>
            <a:ext cx="229211" cy="202803"/>
            <a:chOff x="3624842" y="1855834"/>
            <a:chExt cx="229211" cy="202803"/>
          </a:xfrm>
        </p:grpSpPr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5A451F0-0D90-4A0B-871C-2B08A72D79DD}"/>
                </a:ext>
              </a:extLst>
            </p:cNvPr>
            <p:cNvCxnSpPr>
              <a:cxnSpLocks/>
            </p:cNvCxnSpPr>
            <p:nvPr/>
          </p:nvCxnSpPr>
          <p:spPr>
            <a:xfrm>
              <a:off x="3624842" y="1875509"/>
              <a:ext cx="229211" cy="1664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6A740CFA-897C-4590-9005-2200D1E2B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9340" y="1855834"/>
              <a:ext cx="173757" cy="202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流程图: 接点 95">
              <a:extLst>
                <a:ext uri="{FF2B5EF4-FFF2-40B4-BE49-F238E27FC236}">
                  <a16:creationId xmlns:a16="http://schemas.microsoft.com/office/drawing/2014/main" id="{0A68CDED-91FC-4E8C-A7A8-E91E10C52B4E}"/>
                </a:ext>
              </a:extLst>
            </p:cNvPr>
            <p:cNvSpPr/>
            <p:nvPr/>
          </p:nvSpPr>
          <p:spPr>
            <a:xfrm>
              <a:off x="3680931" y="1896187"/>
              <a:ext cx="116732" cy="121595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2844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51E5C1D-2EC1-4B11-848C-773DF224218D}"/>
              </a:ext>
            </a:extLst>
          </p:cNvPr>
          <p:cNvSpPr/>
          <p:nvPr/>
        </p:nvSpPr>
        <p:spPr>
          <a:xfrm>
            <a:off x="2500418" y="2227303"/>
            <a:ext cx="2875845" cy="18458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DC17B9B-FBAC-47AC-9901-1EDA7BE427D9}"/>
              </a:ext>
            </a:extLst>
          </p:cNvPr>
          <p:cNvCxnSpPr>
            <a:cxnSpLocks/>
          </p:cNvCxnSpPr>
          <p:nvPr/>
        </p:nvCxnSpPr>
        <p:spPr>
          <a:xfrm flipH="1">
            <a:off x="2331720" y="2062679"/>
            <a:ext cx="4634" cy="2788598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5E95AF2-C968-4774-BCAA-EBA2A43E440D}"/>
              </a:ext>
            </a:extLst>
          </p:cNvPr>
          <p:cNvSpPr txBox="1"/>
          <p:nvPr/>
        </p:nvSpPr>
        <p:spPr>
          <a:xfrm>
            <a:off x="1774508" y="3202667"/>
            <a:ext cx="957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190cm</a:t>
            </a:r>
            <a:endParaRPr lang="zh-CN" altLang="en-US" sz="1100" dirty="0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D8CE14C5-9FDE-4ED1-A339-4A223BA2D3BB}"/>
              </a:ext>
            </a:extLst>
          </p:cNvPr>
          <p:cNvCxnSpPr>
            <a:cxnSpLocks/>
          </p:cNvCxnSpPr>
          <p:nvPr/>
        </p:nvCxnSpPr>
        <p:spPr>
          <a:xfrm>
            <a:off x="2501433" y="5050959"/>
            <a:ext cx="289223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7823353-81C6-4610-9586-56BA2D1B1ADB}"/>
              </a:ext>
            </a:extLst>
          </p:cNvPr>
          <p:cNvSpPr txBox="1"/>
          <p:nvPr/>
        </p:nvSpPr>
        <p:spPr>
          <a:xfrm>
            <a:off x="3602234" y="4740627"/>
            <a:ext cx="957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/>
            </a:lvl1pPr>
          </a:lstStyle>
          <a:p>
            <a:r>
              <a:rPr lang="en-US" altLang="zh-CN" dirty="0"/>
              <a:t>200cm</a:t>
            </a:r>
            <a:endParaRPr lang="zh-CN" altLang="en-US" dirty="0"/>
          </a:p>
        </p:txBody>
      </p:sp>
      <p:sp>
        <p:nvSpPr>
          <p:cNvPr id="2" name="圆柱体 1">
            <a:extLst>
              <a:ext uri="{FF2B5EF4-FFF2-40B4-BE49-F238E27FC236}">
                <a16:creationId xmlns:a16="http://schemas.microsoft.com/office/drawing/2014/main" id="{76D66DC8-6A16-4B51-8C1F-A1597D8C0CA3}"/>
              </a:ext>
            </a:extLst>
          </p:cNvPr>
          <p:cNvSpPr/>
          <p:nvPr/>
        </p:nvSpPr>
        <p:spPr>
          <a:xfrm>
            <a:off x="2470319" y="2069942"/>
            <a:ext cx="45719" cy="2783545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柱体 27">
            <a:extLst>
              <a:ext uri="{FF2B5EF4-FFF2-40B4-BE49-F238E27FC236}">
                <a16:creationId xmlns:a16="http://schemas.microsoft.com/office/drawing/2014/main" id="{1FF08425-1836-4407-B18F-3E5567122925}"/>
              </a:ext>
            </a:extLst>
          </p:cNvPr>
          <p:cNvSpPr/>
          <p:nvPr/>
        </p:nvSpPr>
        <p:spPr>
          <a:xfrm>
            <a:off x="5370807" y="2062679"/>
            <a:ext cx="51778" cy="2796368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9FE96DA-E497-4319-96DE-BE0E7EF52A04}"/>
              </a:ext>
            </a:extLst>
          </p:cNvPr>
          <p:cNvCxnSpPr>
            <a:cxnSpLocks/>
          </p:cNvCxnSpPr>
          <p:nvPr/>
        </p:nvCxnSpPr>
        <p:spPr>
          <a:xfrm>
            <a:off x="5587157" y="4088322"/>
            <a:ext cx="0" cy="77072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06496D3-8EB8-4EFB-AD2B-A1C5F3C4BA9F}"/>
              </a:ext>
            </a:extLst>
          </p:cNvPr>
          <p:cNvSpPr txBox="1"/>
          <p:nvPr/>
        </p:nvSpPr>
        <p:spPr>
          <a:xfrm>
            <a:off x="5539576" y="4366998"/>
            <a:ext cx="957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60cm</a:t>
            </a:r>
            <a:endParaRPr lang="zh-CN" altLang="en-US" sz="11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0933CA4A-A7CF-4DCC-B23B-9D11CA5B80C1}"/>
              </a:ext>
            </a:extLst>
          </p:cNvPr>
          <p:cNvCxnSpPr>
            <a:cxnSpLocks/>
          </p:cNvCxnSpPr>
          <p:nvPr/>
        </p:nvCxnSpPr>
        <p:spPr>
          <a:xfrm>
            <a:off x="5570184" y="2253498"/>
            <a:ext cx="16973" cy="183119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2A0C5C2-44FE-456C-97EE-EFE20AE48C7C}"/>
              </a:ext>
            </a:extLst>
          </p:cNvPr>
          <p:cNvSpPr txBox="1"/>
          <p:nvPr/>
        </p:nvSpPr>
        <p:spPr>
          <a:xfrm>
            <a:off x="5547633" y="2920026"/>
            <a:ext cx="957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120cm</a:t>
            </a:r>
            <a:endParaRPr lang="zh-CN" altLang="en-US" sz="1100" dirty="0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5563B40E-460E-489F-8996-9069DFEC7AB9}"/>
              </a:ext>
            </a:extLst>
          </p:cNvPr>
          <p:cNvCxnSpPr>
            <a:cxnSpLocks/>
          </p:cNvCxnSpPr>
          <p:nvPr/>
        </p:nvCxnSpPr>
        <p:spPr>
          <a:xfrm>
            <a:off x="5432734" y="2253498"/>
            <a:ext cx="26193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CEE65B2D-3FBE-4298-925E-C34EEEA788AC}"/>
              </a:ext>
            </a:extLst>
          </p:cNvPr>
          <p:cNvCxnSpPr>
            <a:cxnSpLocks/>
          </p:cNvCxnSpPr>
          <p:nvPr/>
        </p:nvCxnSpPr>
        <p:spPr>
          <a:xfrm>
            <a:off x="5432734" y="4088322"/>
            <a:ext cx="26193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3A6D57E-93B6-4CFE-B0E7-5F84AEB7F7A8}"/>
              </a:ext>
            </a:extLst>
          </p:cNvPr>
          <p:cNvCxnSpPr>
            <a:cxnSpLocks/>
          </p:cNvCxnSpPr>
          <p:nvPr/>
        </p:nvCxnSpPr>
        <p:spPr>
          <a:xfrm>
            <a:off x="5415870" y="4866310"/>
            <a:ext cx="26193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26A9D663-9472-4ACF-8503-FE5712B82F24}"/>
              </a:ext>
            </a:extLst>
          </p:cNvPr>
          <p:cNvCxnSpPr>
            <a:cxnSpLocks/>
          </p:cNvCxnSpPr>
          <p:nvPr/>
        </p:nvCxnSpPr>
        <p:spPr>
          <a:xfrm>
            <a:off x="2216147" y="2067443"/>
            <a:ext cx="26193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6552377-0EC5-4538-B07E-B4DCB2C493DF}"/>
              </a:ext>
            </a:extLst>
          </p:cNvPr>
          <p:cNvCxnSpPr>
            <a:cxnSpLocks/>
          </p:cNvCxnSpPr>
          <p:nvPr/>
        </p:nvCxnSpPr>
        <p:spPr>
          <a:xfrm>
            <a:off x="2208382" y="4855053"/>
            <a:ext cx="26193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FE57D12-0202-4FD8-8BDE-93C329C5E1AA}"/>
              </a:ext>
            </a:extLst>
          </p:cNvPr>
          <p:cNvCxnSpPr>
            <a:cxnSpLocks/>
          </p:cNvCxnSpPr>
          <p:nvPr/>
        </p:nvCxnSpPr>
        <p:spPr>
          <a:xfrm flipV="1">
            <a:off x="2501433" y="4851277"/>
            <a:ext cx="0" cy="3846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DAEEECE3-0F70-4D53-9298-ACFC5BF8F715}"/>
              </a:ext>
            </a:extLst>
          </p:cNvPr>
          <p:cNvCxnSpPr>
            <a:cxnSpLocks/>
          </p:cNvCxnSpPr>
          <p:nvPr/>
        </p:nvCxnSpPr>
        <p:spPr>
          <a:xfrm flipV="1">
            <a:off x="5393666" y="4859047"/>
            <a:ext cx="0" cy="38462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椭圆 3">
            <a:extLst>
              <a:ext uri="{FF2B5EF4-FFF2-40B4-BE49-F238E27FC236}">
                <a16:creationId xmlns:a16="http://schemas.microsoft.com/office/drawing/2014/main" id="{89C01AD3-498A-4A2B-BCA7-D4C07BEE85A9}"/>
              </a:ext>
            </a:extLst>
          </p:cNvPr>
          <p:cNvSpPr/>
          <p:nvPr/>
        </p:nvSpPr>
        <p:spPr>
          <a:xfrm>
            <a:off x="3058540" y="2588202"/>
            <a:ext cx="355994" cy="3477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A1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2E2B2973-F457-42E3-ABEB-DF42BB833B22}"/>
              </a:ext>
            </a:extLst>
          </p:cNvPr>
          <p:cNvSpPr/>
          <p:nvPr/>
        </p:nvSpPr>
        <p:spPr>
          <a:xfrm>
            <a:off x="3771898" y="2588201"/>
            <a:ext cx="355994" cy="3477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A2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C64B3E9-3A5F-4D23-BEB0-458DF14F5E91}"/>
              </a:ext>
            </a:extLst>
          </p:cNvPr>
          <p:cNvSpPr/>
          <p:nvPr/>
        </p:nvSpPr>
        <p:spPr>
          <a:xfrm>
            <a:off x="4486345" y="2589617"/>
            <a:ext cx="355994" cy="3477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A3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F4AFDC71-74BD-41A9-B0A9-8EDF322D2DDD}"/>
              </a:ext>
            </a:extLst>
          </p:cNvPr>
          <p:cNvSpPr/>
          <p:nvPr/>
        </p:nvSpPr>
        <p:spPr>
          <a:xfrm>
            <a:off x="3060893" y="3285265"/>
            <a:ext cx="355994" cy="3477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A4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BF825937-E8CC-4FE3-9C62-BAA2799E6AA9}"/>
              </a:ext>
            </a:extLst>
          </p:cNvPr>
          <p:cNvSpPr/>
          <p:nvPr/>
        </p:nvSpPr>
        <p:spPr>
          <a:xfrm>
            <a:off x="3771898" y="3283088"/>
            <a:ext cx="355994" cy="3477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A5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DC417678-D0D2-4E26-AED9-C7E7B5052E66}"/>
              </a:ext>
            </a:extLst>
          </p:cNvPr>
          <p:cNvSpPr/>
          <p:nvPr/>
        </p:nvSpPr>
        <p:spPr>
          <a:xfrm>
            <a:off x="4483175" y="3283088"/>
            <a:ext cx="355994" cy="34777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b="1" dirty="0">
                <a:solidFill>
                  <a:schemeClr val="tx1"/>
                </a:solidFill>
              </a:rPr>
              <a:t>A6</a:t>
            </a:r>
            <a:endParaRPr lang="zh-CN" altLang="en-US" sz="1050" b="1" dirty="0">
              <a:solidFill>
                <a:schemeClr val="tx1"/>
              </a:solidFill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2E2D6D0-0AB4-4D3C-B4C3-7DCD7637469B}"/>
              </a:ext>
            </a:extLst>
          </p:cNvPr>
          <p:cNvCxnSpPr>
            <a:cxnSpLocks/>
          </p:cNvCxnSpPr>
          <p:nvPr/>
        </p:nvCxnSpPr>
        <p:spPr>
          <a:xfrm flipV="1">
            <a:off x="3229751" y="2346899"/>
            <a:ext cx="0" cy="2413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832F33B9-DEA0-445F-A60E-7900FA9A7D6F}"/>
              </a:ext>
            </a:extLst>
          </p:cNvPr>
          <p:cNvCxnSpPr>
            <a:cxnSpLocks/>
          </p:cNvCxnSpPr>
          <p:nvPr/>
        </p:nvCxnSpPr>
        <p:spPr>
          <a:xfrm flipV="1">
            <a:off x="4661172" y="2342992"/>
            <a:ext cx="0" cy="2413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F76441A5-0F55-4F5A-B3C0-E35599CD7E99}"/>
              </a:ext>
            </a:extLst>
          </p:cNvPr>
          <p:cNvCxnSpPr>
            <a:cxnSpLocks/>
          </p:cNvCxnSpPr>
          <p:nvPr/>
        </p:nvCxnSpPr>
        <p:spPr>
          <a:xfrm flipH="1">
            <a:off x="2515790" y="2467550"/>
            <a:ext cx="720747" cy="781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6B03937D-CF8C-4682-A9F2-DF9CD29EA303}"/>
              </a:ext>
            </a:extLst>
          </p:cNvPr>
          <p:cNvSpPr txBox="1"/>
          <p:nvPr/>
        </p:nvSpPr>
        <p:spPr>
          <a:xfrm>
            <a:off x="2623552" y="2244364"/>
            <a:ext cx="957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50cm</a:t>
            </a:r>
            <a:endParaRPr lang="zh-CN" altLang="en-US" sz="1100" dirty="0"/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0C44215E-3C71-4208-8CD0-45332F0C17BC}"/>
              </a:ext>
            </a:extLst>
          </p:cNvPr>
          <p:cNvCxnSpPr>
            <a:cxnSpLocks/>
          </p:cNvCxnSpPr>
          <p:nvPr/>
        </p:nvCxnSpPr>
        <p:spPr>
          <a:xfrm flipV="1">
            <a:off x="3938464" y="2346899"/>
            <a:ext cx="0" cy="24130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6E5C2B97-AAED-4064-A770-3B71BBB11D6E}"/>
              </a:ext>
            </a:extLst>
          </p:cNvPr>
          <p:cNvSpPr txBox="1"/>
          <p:nvPr/>
        </p:nvSpPr>
        <p:spPr>
          <a:xfrm>
            <a:off x="3353595" y="2233302"/>
            <a:ext cx="957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50cm</a:t>
            </a:r>
            <a:endParaRPr lang="zh-CN" altLang="en-US" sz="11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723459B-C8B2-4DB7-A9CE-9A9A637C10B3}"/>
              </a:ext>
            </a:extLst>
          </p:cNvPr>
          <p:cNvSpPr txBox="1"/>
          <p:nvPr/>
        </p:nvSpPr>
        <p:spPr>
          <a:xfrm>
            <a:off x="4064545" y="2221861"/>
            <a:ext cx="957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50cm</a:t>
            </a:r>
            <a:endParaRPr lang="zh-CN" altLang="en-US" sz="11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E8CC486-C325-4E0D-B8BB-E9EEE4C2A6E1}"/>
              </a:ext>
            </a:extLst>
          </p:cNvPr>
          <p:cNvSpPr txBox="1"/>
          <p:nvPr/>
        </p:nvSpPr>
        <p:spPr>
          <a:xfrm>
            <a:off x="4742949" y="2235642"/>
            <a:ext cx="957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50cm</a:t>
            </a:r>
            <a:endParaRPr lang="zh-CN" altLang="en-US" sz="1100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948AA68-B495-41DF-83C0-692E0EF2E54C}"/>
              </a:ext>
            </a:extLst>
          </p:cNvPr>
          <p:cNvCxnSpPr>
            <a:cxnSpLocks/>
          </p:cNvCxnSpPr>
          <p:nvPr/>
        </p:nvCxnSpPr>
        <p:spPr>
          <a:xfrm>
            <a:off x="4839169" y="3450275"/>
            <a:ext cx="2558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49406A29-BF6B-4D6B-B0CB-B2453F85CAA1}"/>
              </a:ext>
            </a:extLst>
          </p:cNvPr>
          <p:cNvCxnSpPr>
            <a:cxnSpLocks/>
          </p:cNvCxnSpPr>
          <p:nvPr/>
        </p:nvCxnSpPr>
        <p:spPr>
          <a:xfrm>
            <a:off x="4839169" y="2789221"/>
            <a:ext cx="255852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4E60671-8F03-4DB9-BA69-DB40E244575B}"/>
              </a:ext>
            </a:extLst>
          </p:cNvPr>
          <p:cNvCxnSpPr>
            <a:cxnSpLocks/>
          </p:cNvCxnSpPr>
          <p:nvPr/>
        </p:nvCxnSpPr>
        <p:spPr>
          <a:xfrm flipH="1">
            <a:off x="4956168" y="2789238"/>
            <a:ext cx="8005" cy="66126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944845EA-F68A-46BA-B4C4-6542E7F68B96}"/>
              </a:ext>
            </a:extLst>
          </p:cNvPr>
          <p:cNvCxnSpPr>
            <a:cxnSpLocks/>
          </p:cNvCxnSpPr>
          <p:nvPr/>
        </p:nvCxnSpPr>
        <p:spPr>
          <a:xfrm>
            <a:off x="4956168" y="3455950"/>
            <a:ext cx="0" cy="610839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C41D181B-A02E-4D70-BB42-A9C069BD3AB2}"/>
              </a:ext>
            </a:extLst>
          </p:cNvPr>
          <p:cNvSpPr txBox="1"/>
          <p:nvPr/>
        </p:nvSpPr>
        <p:spPr>
          <a:xfrm>
            <a:off x="4920453" y="3003060"/>
            <a:ext cx="957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40cm</a:t>
            </a:r>
            <a:endParaRPr lang="zh-CN" altLang="en-US" sz="11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54035AE-A4FA-4DA6-A0BF-871D72CE33E7}"/>
              </a:ext>
            </a:extLst>
          </p:cNvPr>
          <p:cNvSpPr txBox="1"/>
          <p:nvPr/>
        </p:nvSpPr>
        <p:spPr>
          <a:xfrm>
            <a:off x="4920453" y="3617463"/>
            <a:ext cx="957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40cm</a:t>
            </a:r>
            <a:endParaRPr lang="zh-CN" altLang="en-US" sz="1100" dirty="0"/>
          </a:p>
        </p:txBody>
      </p:sp>
      <p:sp>
        <p:nvSpPr>
          <p:cNvPr id="67" name="圆柱体 66">
            <a:extLst>
              <a:ext uri="{FF2B5EF4-FFF2-40B4-BE49-F238E27FC236}">
                <a16:creationId xmlns:a16="http://schemas.microsoft.com/office/drawing/2014/main" id="{B7115C7E-638A-44F9-86EA-991C776E041F}"/>
              </a:ext>
            </a:extLst>
          </p:cNvPr>
          <p:cNvSpPr/>
          <p:nvPr/>
        </p:nvSpPr>
        <p:spPr>
          <a:xfrm rot="16200000">
            <a:off x="3920805" y="2616848"/>
            <a:ext cx="45719" cy="290845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1C13D72-917F-459C-8938-8B6184073A57}"/>
              </a:ext>
            </a:extLst>
          </p:cNvPr>
          <p:cNvCxnSpPr/>
          <p:nvPr/>
        </p:nvCxnSpPr>
        <p:spPr>
          <a:xfrm flipV="1">
            <a:off x="2337845" y="4738520"/>
            <a:ext cx="304800" cy="220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B71F7C3D-1B75-42E1-892D-4053EFA48BA4}"/>
              </a:ext>
            </a:extLst>
          </p:cNvPr>
          <p:cNvCxnSpPr>
            <a:cxnSpLocks/>
          </p:cNvCxnSpPr>
          <p:nvPr/>
        </p:nvCxnSpPr>
        <p:spPr>
          <a:xfrm flipH="1" flipV="1">
            <a:off x="2373786" y="4788058"/>
            <a:ext cx="324034" cy="133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E3B562EF-483B-4C32-AE43-85D737C9FC74}"/>
              </a:ext>
            </a:extLst>
          </p:cNvPr>
          <p:cNvCxnSpPr/>
          <p:nvPr/>
        </p:nvCxnSpPr>
        <p:spPr>
          <a:xfrm flipV="1">
            <a:off x="5234776" y="4766403"/>
            <a:ext cx="304800" cy="22043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52109D55-2392-4E92-9D32-4D11385B9E53}"/>
              </a:ext>
            </a:extLst>
          </p:cNvPr>
          <p:cNvCxnSpPr>
            <a:cxnSpLocks/>
          </p:cNvCxnSpPr>
          <p:nvPr/>
        </p:nvCxnSpPr>
        <p:spPr>
          <a:xfrm flipH="1" flipV="1">
            <a:off x="5270717" y="4815941"/>
            <a:ext cx="324034" cy="1336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圆柱体 70">
            <a:extLst>
              <a:ext uri="{FF2B5EF4-FFF2-40B4-BE49-F238E27FC236}">
                <a16:creationId xmlns:a16="http://schemas.microsoft.com/office/drawing/2014/main" id="{806D0B6B-C4A3-4EB6-BB91-F4763F410985}"/>
              </a:ext>
            </a:extLst>
          </p:cNvPr>
          <p:cNvSpPr/>
          <p:nvPr/>
        </p:nvSpPr>
        <p:spPr>
          <a:xfrm rot="16200000">
            <a:off x="3923861" y="790137"/>
            <a:ext cx="45719" cy="2908455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48A59BAF-7636-4B49-B191-3BA7B500ABEA}"/>
              </a:ext>
            </a:extLst>
          </p:cNvPr>
          <p:cNvCxnSpPr>
            <a:cxnSpLocks/>
          </p:cNvCxnSpPr>
          <p:nvPr/>
        </p:nvCxnSpPr>
        <p:spPr>
          <a:xfrm flipH="1">
            <a:off x="3235716" y="2463643"/>
            <a:ext cx="720747" cy="781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35C82964-0FB3-4D95-9A89-81B31D36110F}"/>
              </a:ext>
            </a:extLst>
          </p:cNvPr>
          <p:cNvCxnSpPr>
            <a:cxnSpLocks/>
          </p:cNvCxnSpPr>
          <p:nvPr/>
        </p:nvCxnSpPr>
        <p:spPr>
          <a:xfrm flipH="1">
            <a:off x="3935848" y="2459737"/>
            <a:ext cx="720747" cy="781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B1B1BF1-3994-4455-BD3A-6A9212CBF9B0}"/>
              </a:ext>
            </a:extLst>
          </p:cNvPr>
          <p:cNvCxnSpPr>
            <a:cxnSpLocks/>
          </p:cNvCxnSpPr>
          <p:nvPr/>
        </p:nvCxnSpPr>
        <p:spPr>
          <a:xfrm flipH="1">
            <a:off x="4656496" y="2452829"/>
            <a:ext cx="720747" cy="7811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18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38</Words>
  <Application>Microsoft Office PowerPoint</Application>
  <PresentationFormat>宽屏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Fu Ulysses</cp:lastModifiedBy>
  <cp:revision>44</cp:revision>
  <dcterms:created xsi:type="dcterms:W3CDTF">2024-05-20T00:50:26Z</dcterms:created>
  <dcterms:modified xsi:type="dcterms:W3CDTF">2023-09-11T04:55:21Z</dcterms:modified>
</cp:coreProperties>
</file>