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65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9" autoAdjust="0"/>
  </p:normalViewPr>
  <p:slideViewPr>
    <p:cSldViewPr snapToGrid="0">
      <p:cViewPr>
        <p:scale>
          <a:sx n="100" d="100"/>
          <a:sy n="100" d="100"/>
        </p:scale>
        <p:origin x="2552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87D0-538B-8051-D62B-F423B1407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38F1-7AC6-EA8E-FB34-BE03D9B0F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FC82-29DF-A034-1842-472A072A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F979-89B8-B8B7-CB92-D17562E3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69E-4CE8-B8A6-2241-6C59D890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F975-ED85-CA04-062B-C4964F12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2FABE-F073-5640-F54E-D6862F60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ABEC-8A46-5CC0-4EE9-F1678376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B7FF-DF4F-E592-BF74-E1654D8B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9592-B806-24CA-51C4-0D36C8BA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7BE5E-35FE-BE16-9309-517436D2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56BA4-D157-BB4F-6499-1346CBF3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8908-8440-4908-D0CB-C276741B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31E-E19A-787C-D8B2-C5D9C82E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67B6-C258-D665-CCFC-6A512393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7DE2-A252-629E-F6D5-D50C0A22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4BA2-4590-E981-31E6-CFD967F4D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B083-437D-5618-957F-E3E131C0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58DF-4896-3B29-D752-18EDB0FD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7810-412A-D7A0-CB11-7957E1E1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BED9-34B0-00FF-4353-44E96434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C4B6-F09E-9A7A-8134-B33756F91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DD15-EA22-7F5A-8759-F05C8AB2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6721-4DE2-B9EF-FFA1-B269DB06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9430-CCCC-38F0-8DD2-1B787207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367B-74DE-551D-ED7C-9CD1D7DB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F418-2B50-317D-338A-D28D1C52F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50BFF-F47A-D640-AAC1-80744AB4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5EBB-9AED-B69B-95DE-10C82988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E99C-2B46-5FBF-8F51-C6A0E236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988E-FE8F-7FB6-2C95-09C99EF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D1F-AFF7-794C-77E9-03107CC3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77A6-2F39-F0A3-74DF-42786FBA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33E8-249D-A01C-4F1D-2729B5514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8E01A-5EAA-4D1A-C8CB-15F8FE38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91E52-A09C-5C6A-9EDF-BFE7034F3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D6CAE-9813-C76D-6209-29CB5D00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72FD-7F3B-42D5-E468-AA1E3933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D87C0-EA35-6664-D42F-B79D0EF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D26C-CC72-3B48-C6FE-87917A5F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F85F-9C33-B2A2-37D0-561A34E0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532EC-1CE9-3D5D-EBEE-E61A3946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4275-BF03-94F6-2100-60C65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94FAC-2CFE-E380-A33D-A863E14F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9AF02-1E1E-61CC-FCED-E2E81713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A599D-1511-ABA0-152F-B9B20D42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A313-F858-9687-6AEF-FEF6E515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0717-FE15-8F2E-ACDB-6672454F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824D-01B1-FB3D-4186-70151457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8EC1-5E89-14FF-E179-F694E116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CCA9-93E7-72CA-6802-65C8C91C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D96B-85E4-DB86-EE8A-156D486A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6FA-54EC-B96E-F1FE-5DF124C3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61E00-8037-4B23-B67E-4C0454D1B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A2C35-8372-AFE9-A07D-1F7C5E853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BEFE1-1F9B-5562-A8AE-805938C6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2DF82-115C-818C-02B6-07279339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9EF27-0E01-2115-DD93-1A869731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9CA65-7C95-CBD4-6659-5C8D2AD7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D886-189C-1295-46C4-A24358C0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DDE0-E763-DC99-B062-52BE63156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3E6BF-8402-458D-99C3-F831C71F785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A005-209F-0EFA-A989-2F99F374B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9D7E-5A53-96D8-AEC9-9A39113C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FFC9-9C8D-4325-8651-3B414DDC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app13211199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86146-112B-2EC0-FEB8-0A4F262B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5 Final Project</a:t>
            </a:r>
            <a:b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Dylan Sutcliffe</a:t>
            </a:r>
            <a:b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CST499 Capstone for CST</a:t>
            </a:r>
            <a:b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Charmelia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Butler</a:t>
            </a:r>
            <a:b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10, 2023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58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PHP Code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753932" cy="4856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development since PHP code goes into the </a:t>
            </a:r>
            <a:r>
              <a:rPr lang="en-US" dirty="0" err="1">
                <a:solidFill>
                  <a:schemeClr val="bg1"/>
                </a:solidFill>
              </a:rPr>
              <a:t>htdocs</a:t>
            </a:r>
            <a:r>
              <a:rPr lang="en-US" dirty="0">
                <a:solidFill>
                  <a:schemeClr val="bg1"/>
                </a:solidFill>
              </a:rPr>
              <a:t> directory (Kumari &amp; </a:t>
            </a:r>
            <a:r>
              <a:rPr lang="en-US" dirty="0" err="1">
                <a:solidFill>
                  <a:schemeClr val="bg1"/>
                </a:solidFill>
              </a:rPr>
              <a:t>Nandal</a:t>
            </a:r>
            <a:r>
              <a:rPr lang="en-US" dirty="0">
                <a:solidFill>
                  <a:schemeClr val="bg1"/>
                </a:solidFill>
              </a:rPr>
              <a:t>, 2017) </a:t>
            </a:r>
          </a:p>
          <a:p>
            <a:r>
              <a:rPr lang="en-US" dirty="0">
                <a:solidFill>
                  <a:schemeClr val="bg1"/>
                </a:solidFill>
              </a:rPr>
              <a:t>DB handler to prevent SQL injections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C06C0B6-0D05-C999-5EDF-3B3A6C57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863" y="3019812"/>
            <a:ext cx="5529817" cy="27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8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818" y="1130845"/>
            <a:ext cx="5753932" cy="48562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Kumari, P., &amp;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Nandal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(2017). A Research Paper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OnWebsite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Optimization Using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/PHP. 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Advanced Research in Computer Science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(5), 1231–1235.</a:t>
            </a:r>
          </a:p>
          <a:p>
            <a:pPr>
              <a:lnSpc>
                <a:spcPct val="200000"/>
              </a:lnSpc>
            </a:pP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Whaiduzzaman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Sakib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Khan, N. J.,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Chaki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Shahrier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Ghosh, S., Rahman, M. S., Mahi, M. J. N., Barros, A., Fidge, C., Thompson-Whiteside, S., &amp; Jan, T. (2023). Concept to Reality: An Integrated Approach to Testing Software User Interfaces. 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Sciences (2076-3417)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(21), 11997 </a:t>
            </a:r>
            <a:r>
              <a:rPr lang="en-US" sz="14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https://doi.org/10.3390/app132111997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SRS Document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Requirements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856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Quality Attributes: Reliability, Availability, Performance, Usability, Security, and Maintainability</a:t>
            </a:r>
          </a:p>
          <a:p>
            <a:r>
              <a:rPr lang="en-US" dirty="0">
                <a:solidFill>
                  <a:schemeClr val="bg1"/>
                </a:solidFill>
              </a:rPr>
              <a:t>Registration with Unique ID, password, name, phone #, and email</a:t>
            </a:r>
          </a:p>
          <a:p>
            <a:r>
              <a:rPr lang="en-US" dirty="0">
                <a:solidFill>
                  <a:schemeClr val="bg1"/>
                </a:solidFill>
              </a:rPr>
              <a:t>Login with ID and password</a:t>
            </a:r>
          </a:p>
          <a:p>
            <a:r>
              <a:rPr lang="en-US" dirty="0">
                <a:solidFill>
                  <a:schemeClr val="bg1"/>
                </a:solidFill>
              </a:rPr>
              <a:t>Course registration with max students and waitlist with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06650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SRS Document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Interfaces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85629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User Interfaces: Registration, Login, Courses, and Notifications</a:t>
            </a:r>
          </a:p>
          <a:p>
            <a:r>
              <a:rPr lang="en-US" dirty="0">
                <a:solidFill>
                  <a:schemeClr val="bg1"/>
                </a:solidFill>
              </a:rPr>
              <a:t>Tech Stack: XAMPP</a:t>
            </a:r>
          </a:p>
          <a:p>
            <a:r>
              <a:rPr lang="en-US" dirty="0">
                <a:solidFill>
                  <a:schemeClr val="bg1"/>
                </a:solidFill>
              </a:rPr>
              <a:t>Database: MariaDB</a:t>
            </a:r>
          </a:p>
          <a:p>
            <a:r>
              <a:rPr lang="en-US" dirty="0">
                <a:solidFill>
                  <a:schemeClr val="bg1"/>
                </a:solidFill>
              </a:rPr>
              <a:t>Server: Apache 2.4.56</a:t>
            </a:r>
          </a:p>
          <a:p>
            <a:r>
              <a:rPr lang="en-US" dirty="0">
                <a:solidFill>
                  <a:schemeClr val="bg1"/>
                </a:solidFill>
              </a:rPr>
              <a:t>Language: PHP 8.2.4</a:t>
            </a:r>
          </a:p>
          <a:p>
            <a:r>
              <a:rPr lang="en-US" dirty="0">
                <a:solidFill>
                  <a:schemeClr val="bg1"/>
                </a:solidFill>
              </a:rPr>
              <a:t>Administration: phpMyAdmin 5.2.1</a:t>
            </a:r>
          </a:p>
          <a:p>
            <a:r>
              <a:rPr lang="en-US" dirty="0">
                <a:solidFill>
                  <a:schemeClr val="bg1"/>
                </a:solidFill>
              </a:rPr>
              <a:t>Bootstrap framework as thought out UX is provided which in turn helps user engagement due to important elements such as typography, colors, and layout (</a:t>
            </a:r>
            <a:r>
              <a:rPr lang="en-US" dirty="0" err="1">
                <a:solidFill>
                  <a:schemeClr val="bg1"/>
                </a:solidFill>
              </a:rPr>
              <a:t>Whaiduzzman</a:t>
            </a:r>
            <a:r>
              <a:rPr lang="en-US" dirty="0">
                <a:solidFill>
                  <a:schemeClr val="bg1"/>
                </a:solidFill>
              </a:rPr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59293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UML Model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856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Normalization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48EFE2-7D5D-67B9-15A1-8718BDB7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1626049"/>
            <a:ext cx="5218112" cy="386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Design Registration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856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form with input validation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F353EC-D3C2-D26E-ECCC-63AC5D96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250592"/>
            <a:ext cx="5218112" cy="261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14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Design Login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856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Thought out errors to prevent username enumeration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C15EDD-59E4-D352-16D2-CB7CFDB4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244069"/>
            <a:ext cx="5218112" cy="26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Design Enrollment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908" y="1130845"/>
            <a:ext cx="5485133" cy="4856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of courses with max students</a:t>
            </a:r>
          </a:p>
          <a:p>
            <a:r>
              <a:rPr lang="en-US" dirty="0">
                <a:solidFill>
                  <a:schemeClr val="bg1"/>
                </a:solidFill>
              </a:rPr>
              <a:t>No enrollment on max courses (4)</a:t>
            </a:r>
          </a:p>
          <a:p>
            <a:r>
              <a:rPr lang="en-US" dirty="0">
                <a:solidFill>
                  <a:schemeClr val="bg1"/>
                </a:solidFill>
              </a:rPr>
              <a:t>Waitlist for full courses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963DE5-A0C1-BEED-61BA-CA8B60DC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49" y="2635623"/>
            <a:ext cx="5218112" cy="26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4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Design Notifications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C1B-EF23-045E-21FC-82BC3B92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856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notification page listing courses that you are in line and available to enroll 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71303D-EF3F-98DF-9992-797DCF0E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387568"/>
            <a:ext cx="5218112" cy="23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2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B7C5-91A0-8344-8978-3A079DE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MySQL Database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410A4-7DC1-89D0-3561-B0242E61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413" y="1130300"/>
            <a:ext cx="3303512" cy="4856163"/>
          </a:xfrm>
        </p:spPr>
      </p:pic>
    </p:spTree>
    <p:extLst>
      <p:ext uri="{BB962C8B-B14F-4D97-AF65-F5344CB8AC3E}">
        <p14:creationId xmlns:p14="http://schemas.microsoft.com/office/powerpoint/2010/main" val="302933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Week 5 Final Project Dylan Sutcliffe CST499 Capstone for CST Instructor: Charmelia Butler December 10, 2023</vt:lpstr>
      <vt:lpstr>SRS Document Requirements</vt:lpstr>
      <vt:lpstr>SRS Document Interfaces</vt:lpstr>
      <vt:lpstr>UML Model</vt:lpstr>
      <vt:lpstr>Page Design Registration</vt:lpstr>
      <vt:lpstr>Page Design Login</vt:lpstr>
      <vt:lpstr>Page Design Enrollment</vt:lpstr>
      <vt:lpstr>Page Design Notifications</vt:lpstr>
      <vt:lpstr>MySQL Database</vt:lpstr>
      <vt:lpstr>PHP 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Final Project Dylan Sutcliffe CST499 Capstone for CST Instructor: Charmelia Butler December 10, 2023</dc:title>
  <dc:creator>Sutcliffe, Dylan</dc:creator>
  <cp:lastModifiedBy>Sutcliffe, Dylan</cp:lastModifiedBy>
  <cp:revision>1</cp:revision>
  <dcterms:created xsi:type="dcterms:W3CDTF">2023-12-10T18:53:21Z</dcterms:created>
  <dcterms:modified xsi:type="dcterms:W3CDTF">2023-12-10T22:30:52Z</dcterms:modified>
</cp:coreProperties>
</file>