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60" r:id="rId5"/>
    <p:sldId id="261" r:id="rId6"/>
    <p:sldId id="259" r:id="rId7"/>
    <p:sldId id="268" r:id="rId8"/>
    <p:sldId id="267" r:id="rId9"/>
    <p:sldId id="262" r:id="rId10"/>
    <p:sldId id="263" r:id="rId11"/>
    <p:sldId id="269" r:id="rId12"/>
    <p:sldId id="270" r:id="rId13"/>
    <p:sldId id="264" r:id="rId14"/>
    <p:sldId id="271" r:id="rId15"/>
    <p:sldId id="277" r:id="rId16"/>
    <p:sldId id="272" r:id="rId17"/>
    <p:sldId id="278" r:id="rId18"/>
    <p:sldId id="265" r:id="rId19"/>
    <p:sldId id="279" r:id="rId20"/>
    <p:sldId id="273" r:id="rId21"/>
    <p:sldId id="280" r:id="rId22"/>
    <p:sldId id="274" r:id="rId23"/>
    <p:sldId id="275" r:id="rId24"/>
    <p:sldId id="266" r:id="rId25"/>
    <p:sldId id="276"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44" autoAdjust="0"/>
    <p:restoredTop sz="94617"/>
  </p:normalViewPr>
  <p:slideViewPr>
    <p:cSldViewPr snapToGrid="0">
      <p:cViewPr>
        <p:scale>
          <a:sx n="100" d="100"/>
          <a:sy n="100" d="100"/>
        </p:scale>
        <p:origin x="248"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1A040-9D4F-D541-A439-73F352E980A4}" type="datetimeFigureOut">
              <a:rPr kumimoji="1" lang="zh-CN" altLang="en-US" smtClean="0"/>
              <a:t>2017/12/14</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F928E-768F-664D-B9B7-8234C43BD995}" type="slidenum">
              <a:rPr kumimoji="1" lang="zh-CN" altLang="en-US" smtClean="0"/>
              <a:t>‹#›</a:t>
            </a:fld>
            <a:endParaRPr kumimoji="1" lang="zh-CN" altLang="en-US"/>
          </a:p>
        </p:txBody>
      </p:sp>
    </p:spTree>
    <p:extLst>
      <p:ext uri="{BB962C8B-B14F-4D97-AF65-F5344CB8AC3E}">
        <p14:creationId xmlns:p14="http://schemas.microsoft.com/office/powerpoint/2010/main" val="1946916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在此前的研究中，我们实验室提出了时间树这一概念，以帮助用户管理复杂搜索过程。</a:t>
            </a:r>
            <a:endParaRPr kumimoji="1" lang="en-US" altLang="zh-CN" dirty="0" smtClean="0"/>
          </a:p>
          <a:p>
            <a:r>
              <a:rPr kumimoji="1" lang="zh-CN" altLang="en-US" dirty="0" smtClean="0"/>
              <a:t>时间树将用户在复杂搜索过程中进行的查询用圆圈表示，将用户进行的点击用方块表示。并将他们组织称一棵树的形式。</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6</a:t>
            </a:fld>
            <a:endParaRPr kumimoji="1" lang="zh-CN" altLang="en-US"/>
          </a:p>
        </p:txBody>
      </p:sp>
    </p:spTree>
    <p:extLst>
      <p:ext uri="{BB962C8B-B14F-4D97-AF65-F5344CB8AC3E}">
        <p14:creationId xmlns:p14="http://schemas.microsoft.com/office/powerpoint/2010/main" val="1648737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16</a:t>
            </a:fld>
            <a:endParaRPr kumimoji="1" lang="zh-CN" altLang="en-US"/>
          </a:p>
        </p:txBody>
      </p:sp>
    </p:spTree>
    <p:extLst>
      <p:ext uri="{BB962C8B-B14F-4D97-AF65-F5344CB8AC3E}">
        <p14:creationId xmlns:p14="http://schemas.microsoft.com/office/powerpoint/2010/main" val="209617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17</a:t>
            </a:fld>
            <a:endParaRPr kumimoji="1" lang="zh-CN" altLang="en-US"/>
          </a:p>
        </p:txBody>
      </p:sp>
    </p:spTree>
    <p:extLst>
      <p:ext uri="{BB962C8B-B14F-4D97-AF65-F5344CB8AC3E}">
        <p14:creationId xmlns:p14="http://schemas.microsoft.com/office/powerpoint/2010/main" val="98718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7</a:t>
            </a:fld>
            <a:endParaRPr kumimoji="1" lang="zh-CN" altLang="en-US"/>
          </a:p>
        </p:txBody>
      </p:sp>
    </p:spTree>
    <p:extLst>
      <p:ext uri="{BB962C8B-B14F-4D97-AF65-F5344CB8AC3E}">
        <p14:creationId xmlns:p14="http://schemas.microsoft.com/office/powerpoint/2010/main" val="15782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由于时间树的结构特性，用户从时间树中能够很容易地获取到以下信息：</a:t>
            </a:r>
            <a:endParaRPr kumimoji="1" lang="en-US" altLang="zh-CN" dirty="0" smtClean="0"/>
          </a:p>
          <a:p>
            <a:r>
              <a:rPr kumimoji="1" lang="zh-CN" altLang="en-US" dirty="0" smtClean="0"/>
              <a:t>节点产生的相对时间顺序。</a:t>
            </a:r>
            <a:endParaRPr kumimoji="1" lang="en-US" altLang="zh-CN" dirty="0" smtClean="0"/>
          </a:p>
          <a:p>
            <a:r>
              <a:rPr kumimoji="1" lang="zh-CN" altLang="en-US" dirty="0" smtClean="0"/>
              <a:t>查询的来源。</a:t>
            </a:r>
            <a:endParaRPr kumimoji="1" lang="en-US" altLang="zh-CN" dirty="0" smtClean="0"/>
          </a:p>
          <a:p>
            <a:r>
              <a:rPr kumimoji="1" lang="zh-CN" altLang="en-US" dirty="0" smtClean="0"/>
              <a:t>子任务的划分。</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8</a:t>
            </a:fld>
            <a:endParaRPr kumimoji="1" lang="zh-CN" altLang="en-US"/>
          </a:p>
        </p:txBody>
      </p:sp>
    </p:spTree>
    <p:extLst>
      <p:ext uri="{BB962C8B-B14F-4D97-AF65-F5344CB8AC3E}">
        <p14:creationId xmlns:p14="http://schemas.microsoft.com/office/powerpoint/2010/main" val="70109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在复杂搜索的背景下，以时间树为基础，我们研究面向搜索经验的查询推荐方法的研究思路是这样的：</a:t>
            </a:r>
            <a:endParaRPr kumimoji="1" lang="en-US" altLang="zh-CN" dirty="0" smtClean="0"/>
          </a:p>
          <a:p>
            <a:r>
              <a:rPr kumimoji="1" lang="zh-CN" altLang="en-US" dirty="0" smtClean="0"/>
              <a:t>首先，想要面向搜索经验做查询推荐，我们需要先证明时间树中蕴含有高质量的搜索经验，这是研究进行下去的前提。</a:t>
            </a:r>
            <a:endParaRPr kumimoji="1" lang="en-US" altLang="zh-CN" dirty="0" smtClean="0"/>
          </a:p>
          <a:p>
            <a:r>
              <a:rPr kumimoji="1" lang="zh-CN" altLang="en-US" dirty="0" smtClean="0"/>
              <a:t>在证明了搜索经验蕴含性的基础上，我们研究如何提取搜索经验。</a:t>
            </a:r>
            <a:endParaRPr kumimoji="1" lang="en-US" altLang="zh-CN" dirty="0" smtClean="0"/>
          </a:p>
          <a:p>
            <a:r>
              <a:rPr kumimoji="1" lang="zh-CN" altLang="en-US" dirty="0" smtClean="0"/>
              <a:t>在提取了搜索经验以后，我们研究如何利用提取的搜索经验进行查询推荐。</a:t>
            </a:r>
            <a:endParaRPr kumimoji="1" lang="en-US" altLang="zh-CN" dirty="0" smtClean="0"/>
          </a:p>
          <a:p>
            <a:r>
              <a:rPr kumimoji="1" lang="zh-CN" altLang="en-US" dirty="0" smtClean="0"/>
              <a:t>最后我们利用上述研究理论，设计并实现面向搜索经验的查询推荐系统，使本研究形成一套完整的解决方案。</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9</a:t>
            </a:fld>
            <a:endParaRPr kumimoji="1" lang="zh-CN" altLang="en-US"/>
          </a:p>
        </p:txBody>
      </p:sp>
    </p:spTree>
    <p:extLst>
      <p:ext uri="{BB962C8B-B14F-4D97-AF65-F5344CB8AC3E}">
        <p14:creationId xmlns:p14="http://schemas.microsoft.com/office/powerpoint/2010/main" val="1356071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在搜索经验模型中，我们将搜索经验分为时间经验，因果经验以及主题经验。</a:t>
            </a:r>
            <a:endParaRPr kumimoji="1" lang="en-US" altLang="zh-CN" dirty="0" smtClean="0"/>
          </a:p>
          <a:p>
            <a:r>
              <a:rPr kumimoji="1" lang="zh-CN" altLang="en-US" dirty="0" smtClean="0"/>
              <a:t>其中时间经验为用户</a:t>
            </a:r>
            <a:r>
              <a:rPr lang="zh-CN" altLang="zh-CN" sz="1200" kern="1200" dirty="0" smtClean="0">
                <a:solidFill>
                  <a:schemeClr val="tx1"/>
                </a:solidFill>
                <a:effectLst/>
                <a:latin typeface="+mn-lt"/>
                <a:ea typeface="+mn-ea"/>
                <a:cs typeface="+mn-cs"/>
              </a:rPr>
              <a:t>在搜索过程中进行查询和点击的时间先后关系</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因果经验为</a:t>
            </a:r>
            <a:r>
              <a:rPr lang="zh-CN" altLang="zh-CN" sz="1200" kern="1200" dirty="0" smtClean="0">
                <a:solidFill>
                  <a:schemeClr val="tx1"/>
                </a:solidFill>
                <a:effectLst/>
                <a:latin typeface="+mn-lt"/>
                <a:ea typeface="+mn-ea"/>
                <a:cs typeface="+mn-cs"/>
              </a:rPr>
              <a:t>用户所进行查询的查询来源</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主题经验为用户对复杂搜索任务所进行的子任务划分</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与搜索经验模型对应地，我们提出搜索经验一致性模型作为搜索经验质量的评价模型。</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我们认为如果时间树中蕴含有高质量的搜索经验，那么在用户对复杂搜索过程进行回顾的过程中，应当保持搜索经验的一致性。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与搜索经验模型相对应的，搜索经验一致性包括时间一致性，因果一致性以及主题一致性。</a:t>
            </a:r>
            <a:endParaRPr kumimoji="1" lang="en-US" altLang="zh-CN" sz="1200" kern="1200" dirty="0" smtClean="0">
              <a:solidFill>
                <a:schemeClr val="tx1"/>
              </a:solidFill>
              <a:effectLst/>
              <a:latin typeface="+mn-lt"/>
              <a:ea typeface="+mn-ea"/>
              <a:cs typeface="+mn-cs"/>
            </a:endParaRPr>
          </a:p>
          <a:p>
            <a:r>
              <a:rPr kumimoji="1" lang="zh-CN" altLang="en-US" sz="1200" kern="1200" dirty="0" smtClean="0">
                <a:solidFill>
                  <a:schemeClr val="tx1"/>
                </a:solidFill>
                <a:effectLst/>
                <a:latin typeface="+mn-lt"/>
                <a:ea typeface="+mn-ea"/>
                <a:cs typeface="+mn-cs"/>
              </a:rPr>
              <a:t>其中</a:t>
            </a:r>
            <a:r>
              <a:rPr lang="zh-CN" altLang="zh-CN" sz="1200" kern="1200" dirty="0" smtClean="0">
                <a:solidFill>
                  <a:schemeClr val="tx1"/>
                </a:solidFill>
                <a:effectLst/>
                <a:latin typeface="+mn-lt"/>
                <a:ea typeface="+mn-ea"/>
                <a:cs typeface="+mn-cs"/>
              </a:rPr>
              <a:t>时间一致性指用户能够准确回忆起自己在搜索过程中查询与点击的先后顺序。</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因果一致性指用户能够准确回忆起搜索中的某个查询的查询动机。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主题一致性指用户能够合理地对复杂搜索任务进行子任务划分，以及对搜索过程中的某一个阶段，能够判断其中的查询与点击分别属于哪些子任务。</a:t>
            </a:r>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11</a:t>
            </a:fld>
            <a:endParaRPr kumimoji="1" lang="zh-CN" altLang="en-US"/>
          </a:p>
        </p:txBody>
      </p:sp>
    </p:spTree>
    <p:extLst>
      <p:ext uri="{BB962C8B-B14F-4D97-AF65-F5344CB8AC3E}">
        <p14:creationId xmlns:p14="http://schemas.microsoft.com/office/powerpoint/2010/main" val="22573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在提出了搜索经验模型以及搜索经验一致性模型的基础上，我们设计实验验证时间树中搜索经验的蕴含性。</a:t>
            </a:r>
            <a:endParaRPr kumimoji="1" lang="en-US" altLang="zh-CN" dirty="0" smtClean="0"/>
          </a:p>
          <a:p>
            <a:r>
              <a:rPr kumimoji="1" lang="zh-CN" altLang="en-US" dirty="0" smtClean="0"/>
              <a:t>实验过程在这里时间关系我就不详细叙述了。</a:t>
            </a:r>
            <a:endParaRPr kumimoji="1" lang="en-US" altLang="zh-CN" dirty="0" smtClean="0"/>
          </a:p>
          <a:p>
            <a:r>
              <a:rPr kumimoji="1" lang="zh-CN" altLang="en-US" dirty="0" smtClean="0"/>
              <a:t>我们使用用户学习中很典型的主观评估，专家评估以及客观评估三种评估方法对时间树上的搜索经验蕴含性进行了评估，证明了时间树中蕴含有高质量的搜索经验。</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12</a:t>
            </a:fld>
            <a:endParaRPr kumimoji="1" lang="zh-CN" altLang="en-US"/>
          </a:p>
        </p:txBody>
      </p:sp>
    </p:spTree>
    <p:extLst>
      <p:ext uri="{BB962C8B-B14F-4D97-AF65-F5344CB8AC3E}">
        <p14:creationId xmlns:p14="http://schemas.microsoft.com/office/powerpoint/2010/main" val="53308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在验证了时间树中搜索经验的蕴含性以后，我们提出搜索经验提取方法，针对因果经验以及主题经验分别提出了搜索经验提取算法。</a:t>
            </a:r>
            <a:endParaRPr kumimoji="1" lang="en-US" altLang="zh-CN" dirty="0" smtClean="0"/>
          </a:p>
          <a:p>
            <a:r>
              <a:rPr kumimoji="1" lang="zh-CN" altLang="en-US" dirty="0" smtClean="0"/>
              <a:t>这里没有针对时间经验的提取算法原因是因为在搜索经验蕴含性验证实验中，我们发现时间树与传统日志相比，在时间经验蕴含性上并没有明显的优势，因此我们没有针对时间经验进行研究。</a:t>
            </a:r>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13</a:t>
            </a:fld>
            <a:endParaRPr kumimoji="1" lang="zh-CN" altLang="en-US"/>
          </a:p>
        </p:txBody>
      </p:sp>
    </p:spTree>
    <p:extLst>
      <p:ext uri="{BB962C8B-B14F-4D97-AF65-F5344CB8AC3E}">
        <p14:creationId xmlns:p14="http://schemas.microsoft.com/office/powerpoint/2010/main" val="187979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14</a:t>
            </a:fld>
            <a:endParaRPr kumimoji="1" lang="zh-CN" altLang="en-US"/>
          </a:p>
        </p:txBody>
      </p:sp>
    </p:spTree>
    <p:extLst>
      <p:ext uri="{BB962C8B-B14F-4D97-AF65-F5344CB8AC3E}">
        <p14:creationId xmlns:p14="http://schemas.microsoft.com/office/powerpoint/2010/main" val="181843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smtClean="0"/>
          </a:p>
        </p:txBody>
      </p:sp>
      <p:sp>
        <p:nvSpPr>
          <p:cNvPr id="4" name="幻灯片编号占位符 3"/>
          <p:cNvSpPr>
            <a:spLocks noGrp="1"/>
          </p:cNvSpPr>
          <p:nvPr>
            <p:ph type="sldNum" sz="quarter" idx="10"/>
          </p:nvPr>
        </p:nvSpPr>
        <p:spPr/>
        <p:txBody>
          <a:bodyPr/>
          <a:lstStyle/>
          <a:p>
            <a:fld id="{014F928E-768F-664D-B9B7-8234C43BD995}" type="slidenum">
              <a:rPr kumimoji="1" lang="zh-CN" altLang="en-US" smtClean="0"/>
              <a:t>15</a:t>
            </a:fld>
            <a:endParaRPr kumimoji="1" lang="zh-CN" altLang="en-US"/>
          </a:p>
        </p:txBody>
      </p:sp>
    </p:spTree>
    <p:extLst>
      <p:ext uri="{BB962C8B-B14F-4D97-AF65-F5344CB8AC3E}">
        <p14:creationId xmlns:p14="http://schemas.microsoft.com/office/powerpoint/2010/main" val="48494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3EB90B3-9772-44C6-B209-B94CDEDEB265}" type="datetimeFigureOut">
              <a:rPr lang="zh-CN" altLang="en-US" smtClean="0"/>
              <a:t>2017/12/14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A5942D-6C7C-450C-BD25-695C0C5BEE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90B3-9772-44C6-B209-B94CDEDEB265}" type="datetimeFigureOut">
              <a:rPr lang="zh-CN" altLang="en-US" smtClean="0"/>
              <a:t>2017/12/14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5942D-6C7C-450C-BD25-695C0C5BEEBC}" type="slidenum">
              <a:rPr lang="zh-CN" altLang="en-US" smtClean="0"/>
              <a:t>‹#›</a:t>
            </a:fld>
            <a:endParaRPr lang="zh-CN" altLang="en-US"/>
          </a:p>
        </p:txBody>
      </p:sp>
    </p:spTree>
    <p:extLst>
      <p:ext uri="{BB962C8B-B14F-4D97-AF65-F5344CB8AC3E}">
        <p14:creationId xmlns:p14="http://schemas.microsoft.com/office/powerpoint/2010/main" val="814365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0144" y="1877616"/>
            <a:ext cx="6858000" cy="1790700"/>
          </a:xfrm>
        </p:spPr>
        <p:txBody>
          <a:bodyPr/>
          <a:lstStyle/>
          <a:p>
            <a:r>
              <a:rPr lang="zh-CN" altLang="en-US" dirty="0">
                <a:latin typeface="黑体" panose="02010609060101010101" pitchFamily="49" charset="-122"/>
                <a:ea typeface="黑体" panose="02010609060101010101" pitchFamily="49" charset="-122"/>
              </a:rPr>
              <a:t>面向搜索经验的</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查询推荐方法研究</a:t>
            </a:r>
          </a:p>
        </p:txBody>
      </p:sp>
      <p:sp>
        <p:nvSpPr>
          <p:cNvPr id="3" name="副标题 2"/>
          <p:cNvSpPr>
            <a:spLocks noGrp="1"/>
          </p:cNvSpPr>
          <p:nvPr>
            <p:ph type="subTitle" idx="1"/>
          </p:nvPr>
        </p:nvSpPr>
        <p:spPr>
          <a:xfrm>
            <a:off x="6112192" y="4758928"/>
            <a:ext cx="2791778" cy="1241822"/>
          </a:xfrm>
        </p:spPr>
        <p:txBody>
          <a:bodyPr>
            <a:normAutofit fontScale="85000" lnSpcReduction="10000"/>
          </a:bodyPr>
          <a:lstStyle/>
          <a:p>
            <a:pPr algn="just"/>
            <a:r>
              <a:rPr lang="zh-CN" altLang="en-US" dirty="0"/>
              <a:t>答辩人：刘大力</a:t>
            </a:r>
            <a:endParaRPr lang="en-US" altLang="zh-CN" dirty="0"/>
          </a:p>
          <a:p>
            <a:pPr algn="just"/>
            <a:r>
              <a:rPr lang="zh-CN" altLang="en-US" dirty="0"/>
              <a:t>专业：计算机应用技术</a:t>
            </a:r>
            <a:endParaRPr lang="en-US" altLang="zh-CN" dirty="0"/>
          </a:p>
          <a:p>
            <a:pPr algn="just"/>
            <a:r>
              <a:rPr lang="zh-CN" altLang="en-US" dirty="0"/>
              <a:t>导师：张斌</a:t>
            </a:r>
          </a:p>
        </p:txBody>
      </p:sp>
    </p:spTree>
    <p:extLst>
      <p:ext uri="{BB962C8B-B14F-4D97-AF65-F5344CB8AC3E}">
        <p14:creationId xmlns:p14="http://schemas.microsoft.com/office/powerpoint/2010/main" val="268744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时间树中搜索经验蕴含性的证明</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搜索经验模型及搜索经验一致性模型</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搜索经验蕴含性验证实验</a:t>
            </a:r>
            <a:endParaRPr kumimoji="1" lang="zh-CN" altLang="en-US" sz="2400" dirty="0"/>
          </a:p>
        </p:txBody>
      </p:sp>
    </p:spTree>
    <p:extLst>
      <p:ext uri="{BB962C8B-B14F-4D97-AF65-F5344CB8AC3E}">
        <p14:creationId xmlns:p14="http://schemas.microsoft.com/office/powerpoint/2010/main" val="1061313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5153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搜索经验模型及搜索经验一致性模型</a:t>
            </a:r>
            <a:endParaRPr kumimoji="1" lang="en-US" altLang="zh-CN" sz="2800" dirty="0"/>
          </a:p>
        </p:txBody>
      </p:sp>
      <p:sp>
        <p:nvSpPr>
          <p:cNvPr id="9" name="文本框 8"/>
          <p:cNvSpPr txBox="1"/>
          <p:nvPr/>
        </p:nvSpPr>
        <p:spPr>
          <a:xfrm>
            <a:off x="800100" y="2115532"/>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a:t>
            </a:r>
            <a:endParaRPr kumimoji="1" lang="zh-CN" altLang="en-US" sz="2400" dirty="0"/>
          </a:p>
        </p:txBody>
      </p:sp>
      <p:sp>
        <p:nvSpPr>
          <p:cNvPr id="10" name="文本框 9"/>
          <p:cNvSpPr txBox="1"/>
          <p:nvPr/>
        </p:nvSpPr>
        <p:spPr>
          <a:xfrm>
            <a:off x="800100" y="4707256"/>
            <a:ext cx="272034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搜索经验一致性</a:t>
            </a:r>
            <a:endParaRPr kumimoji="1" lang="zh-CN" altLang="en-US" sz="2400" dirty="0"/>
          </a:p>
        </p:txBody>
      </p:sp>
      <p:cxnSp>
        <p:nvCxnSpPr>
          <p:cNvPr id="5" name="直线箭头连接符 4"/>
          <p:cNvCxnSpPr>
            <a:stCxn id="9" idx="3"/>
            <a:endCxn id="12" idx="1"/>
          </p:cNvCxnSpPr>
          <p:nvPr/>
        </p:nvCxnSpPr>
        <p:spPr>
          <a:xfrm flipV="1">
            <a:off x="2823210" y="1554480"/>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p:cNvCxnSpPr>
            <a:stCxn id="9" idx="3"/>
            <a:endCxn id="13" idx="1"/>
          </p:cNvCxnSpPr>
          <p:nvPr/>
        </p:nvCxnSpPr>
        <p:spPr>
          <a:xfrm>
            <a:off x="2823210" y="2346365"/>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a:stCxn id="9" idx="3"/>
            <a:endCxn id="14" idx="1"/>
          </p:cNvCxnSpPr>
          <p:nvPr/>
        </p:nvCxnSpPr>
        <p:spPr>
          <a:xfrm>
            <a:off x="2823210" y="2346365"/>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11880" y="1323647"/>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时间经验</a:t>
            </a:r>
            <a:endParaRPr kumimoji="1" lang="zh-CN" altLang="en-US" sz="2400" dirty="0"/>
          </a:p>
        </p:txBody>
      </p:sp>
      <p:sp>
        <p:nvSpPr>
          <p:cNvPr id="13" name="文本框 12"/>
          <p:cNvSpPr txBox="1"/>
          <p:nvPr/>
        </p:nvSpPr>
        <p:spPr>
          <a:xfrm>
            <a:off x="3611880" y="2117139"/>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因果经验</a:t>
            </a:r>
            <a:endParaRPr kumimoji="1" lang="zh-CN" altLang="en-US" sz="2400" dirty="0"/>
          </a:p>
        </p:txBody>
      </p:sp>
      <p:sp>
        <p:nvSpPr>
          <p:cNvPr id="14" name="文本框 13"/>
          <p:cNvSpPr txBox="1"/>
          <p:nvPr/>
        </p:nvSpPr>
        <p:spPr>
          <a:xfrm>
            <a:off x="3611880" y="2895093"/>
            <a:ext cx="2023110" cy="461665"/>
          </a:xfrm>
          <a:prstGeom prst="rect">
            <a:avLst/>
          </a:prstGeom>
          <a:noFill/>
        </p:spPr>
        <p:txBody>
          <a:bodyPr wrap="square" rtlCol="0">
            <a:spAutoFit/>
          </a:bodyPr>
          <a:lstStyle/>
          <a:p>
            <a:pPr marL="342900" indent="-342900">
              <a:buFont typeface="Arial" charset="0"/>
              <a:buChar char="•"/>
            </a:pPr>
            <a:r>
              <a:rPr kumimoji="1" lang="zh-CN" altLang="en-US" sz="2400" dirty="0" smtClean="0"/>
              <a:t>主题经验</a:t>
            </a:r>
            <a:endParaRPr kumimoji="1" lang="zh-CN" altLang="en-US" sz="2400" dirty="0"/>
          </a:p>
        </p:txBody>
      </p:sp>
      <p:cxnSp>
        <p:nvCxnSpPr>
          <p:cNvPr id="18" name="直线箭头连接符 17"/>
          <p:cNvCxnSpPr/>
          <p:nvPr/>
        </p:nvCxnSpPr>
        <p:spPr>
          <a:xfrm flipV="1">
            <a:off x="3520440" y="4148644"/>
            <a:ext cx="788670" cy="791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p:nvPr/>
        </p:nvCxnSpPr>
        <p:spPr>
          <a:xfrm>
            <a:off x="3520440" y="4940529"/>
            <a:ext cx="788670" cy="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p:nvPr/>
        </p:nvCxnSpPr>
        <p:spPr>
          <a:xfrm>
            <a:off x="3520440" y="4940529"/>
            <a:ext cx="788670" cy="779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309110" y="3917811"/>
            <a:ext cx="2343150" cy="461665"/>
          </a:xfrm>
          <a:prstGeom prst="rect">
            <a:avLst/>
          </a:prstGeom>
          <a:noFill/>
        </p:spPr>
        <p:txBody>
          <a:bodyPr wrap="square" rtlCol="0">
            <a:spAutoFit/>
          </a:bodyPr>
          <a:lstStyle/>
          <a:p>
            <a:pPr marL="342900" indent="-342900">
              <a:buFont typeface="Arial" charset="0"/>
              <a:buChar char="•"/>
            </a:pPr>
            <a:r>
              <a:rPr kumimoji="1" lang="zh-CN" altLang="en-US" sz="2400" dirty="0" smtClean="0"/>
              <a:t>时间一致性</a:t>
            </a:r>
            <a:endParaRPr kumimoji="1" lang="zh-CN" altLang="en-US" sz="2400" dirty="0"/>
          </a:p>
        </p:txBody>
      </p:sp>
      <p:sp>
        <p:nvSpPr>
          <p:cNvPr id="22" name="文本框 21"/>
          <p:cNvSpPr txBox="1"/>
          <p:nvPr/>
        </p:nvSpPr>
        <p:spPr>
          <a:xfrm>
            <a:off x="4309110" y="4711303"/>
            <a:ext cx="2205990" cy="461665"/>
          </a:xfrm>
          <a:prstGeom prst="rect">
            <a:avLst/>
          </a:prstGeom>
          <a:noFill/>
        </p:spPr>
        <p:txBody>
          <a:bodyPr wrap="square" rtlCol="0">
            <a:spAutoFit/>
          </a:bodyPr>
          <a:lstStyle/>
          <a:p>
            <a:pPr marL="342900" indent="-342900">
              <a:buFont typeface="Arial" charset="0"/>
              <a:buChar char="•"/>
            </a:pPr>
            <a:r>
              <a:rPr kumimoji="1" lang="zh-CN" altLang="en-US" sz="2400" dirty="0" smtClean="0"/>
              <a:t>因果一致性</a:t>
            </a:r>
            <a:endParaRPr kumimoji="1" lang="zh-CN" altLang="en-US" sz="2400" dirty="0"/>
          </a:p>
        </p:txBody>
      </p:sp>
      <p:sp>
        <p:nvSpPr>
          <p:cNvPr id="23" name="文本框 22"/>
          <p:cNvSpPr txBox="1"/>
          <p:nvPr/>
        </p:nvSpPr>
        <p:spPr>
          <a:xfrm>
            <a:off x="4309110" y="5489257"/>
            <a:ext cx="2205990" cy="461665"/>
          </a:xfrm>
          <a:prstGeom prst="rect">
            <a:avLst/>
          </a:prstGeom>
          <a:noFill/>
        </p:spPr>
        <p:txBody>
          <a:bodyPr wrap="square" rtlCol="0">
            <a:spAutoFit/>
          </a:bodyPr>
          <a:lstStyle/>
          <a:p>
            <a:pPr marL="342900" indent="-342900">
              <a:buFont typeface="Arial" charset="0"/>
              <a:buChar char="•"/>
            </a:pPr>
            <a:r>
              <a:rPr kumimoji="1" lang="zh-CN" altLang="en-US" sz="2400" dirty="0" smtClean="0"/>
              <a:t>主题一致性</a:t>
            </a:r>
            <a:endParaRPr kumimoji="1" lang="zh-CN" altLang="en-US" sz="2400" dirty="0"/>
          </a:p>
        </p:txBody>
      </p:sp>
    </p:spTree>
    <p:extLst>
      <p:ext uri="{BB962C8B-B14F-4D97-AF65-F5344CB8AC3E}">
        <p14:creationId xmlns:p14="http://schemas.microsoft.com/office/powerpoint/2010/main" val="9246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par>
                          <p:cTn id="52" fill="hold">
                            <p:stCondLst>
                              <p:cond delay="2500"/>
                            </p:stCondLst>
                            <p:childTnLst>
                              <p:par>
                                <p:cTn id="53" presetID="22" presetClass="entr" presetSubtype="8"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par>
                          <p:cTn id="56" fill="hold">
                            <p:stCondLst>
                              <p:cond delay="30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搜索经验蕴含性验证实验</a:t>
            </a:r>
            <a:endParaRPr kumimoji="1" lang="zh-CN" altLang="en-US" sz="2800" dirty="0"/>
          </a:p>
        </p:txBody>
      </p:sp>
      <p:sp>
        <p:nvSpPr>
          <p:cNvPr id="5" name="文本框 4"/>
          <p:cNvSpPr txBox="1"/>
          <p:nvPr/>
        </p:nvSpPr>
        <p:spPr>
          <a:xfrm>
            <a:off x="777240" y="2290464"/>
            <a:ext cx="1943100" cy="1938992"/>
          </a:xfrm>
          <a:prstGeom prst="rect">
            <a:avLst/>
          </a:prstGeom>
          <a:noFill/>
        </p:spPr>
        <p:txBody>
          <a:bodyPr wrap="square" rtlCol="0">
            <a:spAutoFit/>
          </a:bodyPr>
          <a:lstStyle/>
          <a:p>
            <a:pPr marL="342900" indent="-342900">
              <a:buFont typeface="Arial" charset="0"/>
              <a:buChar char="•"/>
            </a:pPr>
            <a:r>
              <a:rPr kumimoji="1" lang="zh-CN" altLang="en-US" sz="2400" dirty="0" smtClean="0"/>
              <a:t>主观评估</a:t>
            </a:r>
            <a:endParaRPr kumimoji="1" lang="en-US" altLang="zh-CN" sz="2400" dirty="0" smtClean="0"/>
          </a:p>
          <a:p>
            <a:pPr marL="342900" indent="-342900">
              <a:buFont typeface="Arial" charset="0"/>
              <a:buChar char="•"/>
            </a:pPr>
            <a:endParaRPr kumimoji="1" lang="en-US" altLang="zh-CN" sz="2400" dirty="0" smtClean="0"/>
          </a:p>
          <a:p>
            <a:pPr marL="342900" indent="-342900">
              <a:buFont typeface="Arial" charset="0"/>
              <a:buChar char="•"/>
            </a:pPr>
            <a:r>
              <a:rPr kumimoji="1" lang="zh-CN" altLang="en-US" sz="2400" dirty="0" smtClean="0"/>
              <a:t>专家评估</a:t>
            </a:r>
            <a:endParaRPr kumimoji="1" lang="en-US" altLang="zh-CN" sz="2400" dirty="0" smtClean="0"/>
          </a:p>
          <a:p>
            <a:pPr marL="342900" indent="-342900">
              <a:buFont typeface="Arial" charset="0"/>
              <a:buChar char="•"/>
            </a:pPr>
            <a:endParaRPr kumimoji="1" lang="en-US" altLang="zh-CN" sz="2400" dirty="0" smtClean="0"/>
          </a:p>
          <a:p>
            <a:pPr marL="342900" indent="-342900">
              <a:buFont typeface="Arial" charset="0"/>
              <a:buChar char="•"/>
            </a:pPr>
            <a:r>
              <a:rPr kumimoji="1" lang="zh-CN" altLang="en-US" sz="2400" dirty="0" smtClean="0"/>
              <a:t>客观评估</a:t>
            </a:r>
            <a:endParaRPr kumimoji="1" lang="zh-CN" altLang="en-US" sz="2400" dirty="0"/>
          </a:p>
        </p:txBody>
      </p:sp>
      <p:sp>
        <p:nvSpPr>
          <p:cNvPr id="2" name="右箭头 1"/>
          <p:cNvSpPr/>
          <p:nvPr/>
        </p:nvSpPr>
        <p:spPr>
          <a:xfrm>
            <a:off x="2933700" y="3058863"/>
            <a:ext cx="925830" cy="445770"/>
          </a:xfrm>
          <a:prstGeom prst="right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301490" y="3042968"/>
            <a:ext cx="4636770" cy="461665"/>
          </a:xfrm>
          <a:prstGeom prst="rect">
            <a:avLst/>
          </a:prstGeom>
          <a:noFill/>
        </p:spPr>
        <p:txBody>
          <a:bodyPr wrap="square" rtlCol="0">
            <a:spAutoFit/>
          </a:bodyPr>
          <a:lstStyle/>
          <a:p>
            <a:r>
              <a:rPr kumimoji="1" lang="zh-CN" altLang="en-US" sz="2400" dirty="0" smtClean="0"/>
              <a:t>时间树中蕴含高质量的搜索经验</a:t>
            </a:r>
          </a:p>
        </p:txBody>
      </p:sp>
    </p:spTree>
    <p:extLst>
      <p:ext uri="{BB962C8B-B14F-4D97-AF65-F5344CB8AC3E}">
        <p14:creationId xmlns:p14="http://schemas.microsoft.com/office/powerpoint/2010/main" val="170058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搜索经验提取方法的提出</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基于查询</a:t>
            </a:r>
            <a:r>
              <a:rPr kumimoji="1" lang="en-US" altLang="zh-CN" sz="2400" dirty="0" smtClean="0"/>
              <a:t>-</a:t>
            </a:r>
            <a:r>
              <a:rPr kumimoji="1" lang="zh-CN" altLang="en-US" sz="2400" dirty="0" smtClean="0"/>
              <a:t>点击</a:t>
            </a:r>
            <a:r>
              <a:rPr kumimoji="1" lang="en-US" altLang="zh-CN" sz="2400" dirty="0" smtClean="0"/>
              <a:t>-</a:t>
            </a:r>
            <a:r>
              <a:rPr kumimoji="1" lang="zh-CN" altLang="en-US" sz="2400" dirty="0" smtClean="0"/>
              <a:t>查询序列识别的因果经验提取算法</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基于子任务划分的主题经验提取算法</a:t>
            </a:r>
            <a:endParaRPr kumimoji="1" lang="zh-CN" altLang="en-US" sz="2400" dirty="0"/>
          </a:p>
        </p:txBody>
      </p:sp>
    </p:spTree>
    <p:extLst>
      <p:ext uri="{BB962C8B-B14F-4D97-AF65-F5344CB8AC3E}">
        <p14:creationId xmlns:p14="http://schemas.microsoft.com/office/powerpoint/2010/main" val="1007069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查询</a:t>
            </a:r>
            <a:r>
              <a:rPr kumimoji="1" lang="en-US" altLang="zh-CN" sz="2800" dirty="0"/>
              <a:t>-</a:t>
            </a:r>
            <a:r>
              <a:rPr kumimoji="1" lang="zh-CN" altLang="en-US" sz="2800" dirty="0"/>
              <a:t>点击</a:t>
            </a:r>
            <a:r>
              <a:rPr kumimoji="1" lang="en-US" altLang="zh-CN" sz="2800" dirty="0"/>
              <a:t>-</a:t>
            </a:r>
            <a:r>
              <a:rPr kumimoji="1" lang="zh-CN" altLang="en-US" sz="2800" dirty="0"/>
              <a:t>查询序列识别的</a:t>
            </a:r>
            <a:r>
              <a:rPr kumimoji="1" lang="zh-CN" altLang="en-US" sz="2800" dirty="0" smtClean="0"/>
              <a:t>因</a:t>
            </a:r>
            <a:r>
              <a:rPr kumimoji="1" lang="zh-CN" altLang="en-US" sz="2800" dirty="0"/>
              <a:t> </a:t>
            </a:r>
            <a:r>
              <a:rPr kumimoji="1" lang="zh-CN" altLang="en-US" sz="2800" dirty="0" smtClean="0"/>
              <a:t> </a:t>
            </a:r>
            <a:endParaRPr kumimoji="1" lang="en-US" altLang="zh-CN" sz="2800" dirty="0" smtClean="0"/>
          </a:p>
          <a:p>
            <a:r>
              <a:rPr kumimoji="1" lang="zh-CN" altLang="en-US" sz="2800" dirty="0"/>
              <a:t> </a:t>
            </a:r>
            <a:r>
              <a:rPr kumimoji="1" lang="zh-CN" altLang="en-US" sz="2800" dirty="0" smtClean="0"/>
              <a:t>                        果</a:t>
            </a:r>
            <a:r>
              <a:rPr kumimoji="1" lang="zh-CN" altLang="en-US" sz="2800" dirty="0"/>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6471683"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线连接符 128"/>
          <p:cNvCxnSpPr>
            <a:stCxn id="81" idx="3"/>
            <a:endCxn id="82" idx="2"/>
          </p:cNvCxnSpPr>
          <p:nvPr/>
        </p:nvCxnSpPr>
        <p:spPr>
          <a:xfrm flipV="1">
            <a:off x="5936512" y="486606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67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fade">
                                      <p:cBhvr>
                                        <p:cTn id="91" dur="500"/>
                                        <p:tgtEl>
                                          <p:spTgt spid="42"/>
                                        </p:tgtEl>
                                      </p:cBhvr>
                                    </p:animEffect>
                                  </p:childTnLst>
                                </p:cTn>
                              </p:par>
                              <p:par>
                                <p:cTn id="92" presetID="10" presetClass="entr" presetSubtype="0"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par>
                                <p:cTn id="95" presetID="10"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nodeType="with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fade">
                                      <p:cBhvr>
                                        <p:cTn id="112" dur="500"/>
                                        <p:tgtEl>
                                          <p:spTgt spid="56"/>
                                        </p:tgtEl>
                                      </p:cBhvr>
                                    </p:animEffect>
                                  </p:childTnLst>
                                </p:cTn>
                              </p:par>
                              <p:par>
                                <p:cTn id="113" presetID="10" presetClass="entr" presetSubtype="0" fill="hold" nodeType="withEffect">
                                  <p:stCondLst>
                                    <p:cond delay="0"/>
                                  </p:stCondLst>
                                  <p:childTnLst>
                                    <p:set>
                                      <p:cBhvr>
                                        <p:cTn id="114" dur="1" fill="hold">
                                          <p:stCondLst>
                                            <p:cond delay="0"/>
                                          </p:stCondLst>
                                        </p:cTn>
                                        <p:tgtEl>
                                          <p:spTgt spid="58"/>
                                        </p:tgtEl>
                                        <p:attrNameLst>
                                          <p:attrName>style.visibility</p:attrName>
                                        </p:attrNameLst>
                                      </p:cBhvr>
                                      <p:to>
                                        <p:strVal val="visible"/>
                                      </p:to>
                                    </p:set>
                                    <p:animEffect transition="in" filter="fade">
                                      <p:cBhvr>
                                        <p:cTn id="115" dur="500"/>
                                        <p:tgtEl>
                                          <p:spTgt spid="58"/>
                                        </p:tgtEl>
                                      </p:cBhvr>
                                    </p:animEffect>
                                  </p:childTnLst>
                                </p:cTn>
                              </p:par>
                              <p:par>
                                <p:cTn id="116" presetID="10" presetClass="entr" presetSubtype="0" fill="hold"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fade">
                                      <p:cBhvr>
                                        <p:cTn id="121" dur="500"/>
                                        <p:tgtEl>
                                          <p:spTgt spid="6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500"/>
                                        <p:tgtEl>
                                          <p:spTgt spid="6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par>
                                <p:cTn id="131" presetID="10" presetClass="entr" presetSubtype="0" fill="hold" nodeType="with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fade">
                                      <p:cBhvr>
                                        <p:cTn id="133" dur="500"/>
                                        <p:tgtEl>
                                          <p:spTgt spid="69"/>
                                        </p:tgtEl>
                                      </p:cBhvr>
                                    </p:animEffect>
                                  </p:childTnLst>
                                </p:cTn>
                              </p:par>
                              <p:par>
                                <p:cTn id="134" presetID="10" presetClass="entr" presetSubtype="0" fill="hold"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nodeType="with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fade">
                                      <p:cBhvr>
                                        <p:cTn id="139" dur="500"/>
                                        <p:tgtEl>
                                          <p:spTgt spid="7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animEffect transition="in" filter="fade">
                                      <p:cBhvr>
                                        <p:cTn id="142" dur="500"/>
                                        <p:tgtEl>
                                          <p:spTgt spid="74"/>
                                        </p:tgtEl>
                                      </p:cBhvr>
                                    </p:animEffect>
                                  </p:childTnLst>
                                </p:cTn>
                              </p:par>
                              <p:par>
                                <p:cTn id="143" presetID="10" presetClass="entr" presetSubtype="0" fill="hold"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fade">
                                      <p:cBhvr>
                                        <p:cTn id="145" dur="500"/>
                                        <p:tgtEl>
                                          <p:spTgt spid="76"/>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fade">
                                      <p:cBhvr>
                                        <p:cTn id="148" dur="500"/>
                                        <p:tgtEl>
                                          <p:spTgt spid="77"/>
                                        </p:tgtEl>
                                      </p:cBhvr>
                                    </p:animEffect>
                                  </p:childTnLst>
                                </p:cTn>
                              </p:par>
                              <p:par>
                                <p:cTn id="149" presetID="10" presetClass="entr" presetSubtype="0" fill="hold" nodeType="withEffect">
                                  <p:stCondLst>
                                    <p:cond delay="0"/>
                                  </p:stCondLst>
                                  <p:childTnLst>
                                    <p:set>
                                      <p:cBhvr>
                                        <p:cTn id="150" dur="1" fill="hold">
                                          <p:stCondLst>
                                            <p:cond delay="0"/>
                                          </p:stCondLst>
                                        </p:cTn>
                                        <p:tgtEl>
                                          <p:spTgt spid="79"/>
                                        </p:tgtEl>
                                        <p:attrNameLst>
                                          <p:attrName>style.visibility</p:attrName>
                                        </p:attrNameLst>
                                      </p:cBhvr>
                                      <p:to>
                                        <p:strVal val="visible"/>
                                      </p:to>
                                    </p:set>
                                    <p:animEffect transition="in" filter="fade">
                                      <p:cBhvr>
                                        <p:cTn id="151" dur="500"/>
                                        <p:tgtEl>
                                          <p:spTgt spid="79"/>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500"/>
                                        <p:tgtEl>
                                          <p:spTgt spid="80"/>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81"/>
                                        </p:tgtEl>
                                        <p:attrNameLst>
                                          <p:attrName>style.visibility</p:attrName>
                                        </p:attrNameLst>
                                      </p:cBhvr>
                                      <p:to>
                                        <p:strVal val="visible"/>
                                      </p:to>
                                    </p:set>
                                    <p:animEffect transition="in" filter="fade">
                                      <p:cBhvr>
                                        <p:cTn id="157" dur="500"/>
                                        <p:tgtEl>
                                          <p:spTgt spid="81"/>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fade">
                                      <p:cBhvr>
                                        <p:cTn id="160" dur="500"/>
                                        <p:tgtEl>
                                          <p:spTgt spid="8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fade">
                                      <p:cBhvr>
                                        <p:cTn id="163" dur="500"/>
                                        <p:tgtEl>
                                          <p:spTgt spid="8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84"/>
                                        </p:tgtEl>
                                        <p:attrNameLst>
                                          <p:attrName>style.visibility</p:attrName>
                                        </p:attrNameLst>
                                      </p:cBhvr>
                                      <p:to>
                                        <p:strVal val="visible"/>
                                      </p:to>
                                    </p:set>
                                    <p:animEffect transition="in" filter="fade">
                                      <p:cBhvr>
                                        <p:cTn id="166" dur="500"/>
                                        <p:tgtEl>
                                          <p:spTgt spid="8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fade">
                                      <p:cBhvr>
                                        <p:cTn id="169" dur="500"/>
                                        <p:tgtEl>
                                          <p:spTgt spid="85"/>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fade">
                                      <p:cBhvr>
                                        <p:cTn id="172" dur="500"/>
                                        <p:tgtEl>
                                          <p:spTgt spid="8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87"/>
                                        </p:tgtEl>
                                        <p:attrNameLst>
                                          <p:attrName>style.visibility</p:attrName>
                                        </p:attrNameLst>
                                      </p:cBhvr>
                                      <p:to>
                                        <p:strVal val="visible"/>
                                      </p:to>
                                    </p:set>
                                    <p:animEffect transition="in" filter="fade">
                                      <p:cBhvr>
                                        <p:cTn id="175" dur="500"/>
                                        <p:tgtEl>
                                          <p:spTgt spid="8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8"/>
                                        </p:tgtEl>
                                        <p:attrNameLst>
                                          <p:attrName>style.visibility</p:attrName>
                                        </p:attrNameLst>
                                      </p:cBhvr>
                                      <p:to>
                                        <p:strVal val="visible"/>
                                      </p:to>
                                    </p:set>
                                    <p:animEffect transition="in" filter="fade">
                                      <p:cBhvr>
                                        <p:cTn id="178" dur="500"/>
                                        <p:tgtEl>
                                          <p:spTgt spid="88"/>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fade">
                                      <p:cBhvr>
                                        <p:cTn id="184" dur="500"/>
                                        <p:tgtEl>
                                          <p:spTgt spid="9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92"/>
                                        </p:tgtEl>
                                        <p:attrNameLst>
                                          <p:attrName>style.visibility</p:attrName>
                                        </p:attrNameLst>
                                      </p:cBhvr>
                                      <p:to>
                                        <p:strVal val="visible"/>
                                      </p:to>
                                    </p:set>
                                    <p:animEffect transition="in" filter="fade">
                                      <p:cBhvr>
                                        <p:cTn id="187" dur="500"/>
                                        <p:tgtEl>
                                          <p:spTgt spid="9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94"/>
                                        </p:tgtEl>
                                        <p:attrNameLst>
                                          <p:attrName>style.visibility</p:attrName>
                                        </p:attrNameLst>
                                      </p:cBhvr>
                                      <p:to>
                                        <p:strVal val="visible"/>
                                      </p:to>
                                    </p:set>
                                    <p:animEffect transition="in" filter="fade">
                                      <p:cBhvr>
                                        <p:cTn id="193" dur="500"/>
                                        <p:tgtEl>
                                          <p:spTgt spid="9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97"/>
                                        </p:tgtEl>
                                        <p:attrNameLst>
                                          <p:attrName>style.visibility</p:attrName>
                                        </p:attrNameLst>
                                      </p:cBhvr>
                                      <p:to>
                                        <p:strVal val="visible"/>
                                      </p:to>
                                    </p:set>
                                    <p:animEffect transition="in" filter="fade">
                                      <p:cBhvr>
                                        <p:cTn id="196" dur="500"/>
                                        <p:tgtEl>
                                          <p:spTgt spid="9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9"/>
                                        </p:tgtEl>
                                        <p:attrNameLst>
                                          <p:attrName>style.visibility</p:attrName>
                                        </p:attrNameLst>
                                      </p:cBhvr>
                                      <p:to>
                                        <p:strVal val="visible"/>
                                      </p:to>
                                    </p:set>
                                    <p:animEffect transition="in" filter="fade">
                                      <p:cBhvr>
                                        <p:cTn id="199" dur="500"/>
                                        <p:tgtEl>
                                          <p:spTgt spid="9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0"/>
                                        </p:tgtEl>
                                        <p:attrNameLst>
                                          <p:attrName>style.visibility</p:attrName>
                                        </p:attrNameLst>
                                      </p:cBhvr>
                                      <p:to>
                                        <p:strVal val="visible"/>
                                      </p:to>
                                    </p:set>
                                    <p:animEffect transition="in" filter="fade">
                                      <p:cBhvr>
                                        <p:cTn id="202" dur="500"/>
                                        <p:tgtEl>
                                          <p:spTgt spid="100"/>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7"/>
                                        </p:tgtEl>
                                        <p:attrNameLst>
                                          <p:attrName>style.visibility</p:attrName>
                                        </p:attrNameLst>
                                      </p:cBhvr>
                                      <p:to>
                                        <p:strVal val="visible"/>
                                      </p:to>
                                    </p:set>
                                    <p:animEffect transition="in" filter="fade">
                                      <p:cBhvr>
                                        <p:cTn id="205" dur="500"/>
                                        <p:tgtEl>
                                          <p:spTgt spid="107"/>
                                        </p:tgtEl>
                                      </p:cBhvr>
                                    </p:animEffect>
                                  </p:childTnLst>
                                </p:cTn>
                              </p:par>
                              <p:par>
                                <p:cTn id="206" presetID="10" presetClass="entr" presetSubtype="0" fill="hold" nodeType="withEffect">
                                  <p:stCondLst>
                                    <p:cond delay="0"/>
                                  </p:stCondLst>
                                  <p:childTnLst>
                                    <p:set>
                                      <p:cBhvr>
                                        <p:cTn id="207" dur="1" fill="hold">
                                          <p:stCondLst>
                                            <p:cond delay="0"/>
                                          </p:stCondLst>
                                        </p:cTn>
                                        <p:tgtEl>
                                          <p:spTgt spid="109"/>
                                        </p:tgtEl>
                                        <p:attrNameLst>
                                          <p:attrName>style.visibility</p:attrName>
                                        </p:attrNameLst>
                                      </p:cBhvr>
                                      <p:to>
                                        <p:strVal val="visible"/>
                                      </p:to>
                                    </p:set>
                                    <p:animEffect transition="in" filter="fade">
                                      <p:cBhvr>
                                        <p:cTn id="208" dur="500"/>
                                        <p:tgtEl>
                                          <p:spTgt spid="109"/>
                                        </p:tgtEl>
                                      </p:cBhvr>
                                    </p:animEffect>
                                  </p:childTnLst>
                                </p:cTn>
                              </p:par>
                              <p:par>
                                <p:cTn id="209" presetID="10" presetClass="entr" presetSubtype="0" fill="hold" nodeType="withEffect">
                                  <p:stCondLst>
                                    <p:cond delay="0"/>
                                  </p:stCondLst>
                                  <p:childTnLst>
                                    <p:set>
                                      <p:cBhvr>
                                        <p:cTn id="210" dur="1" fill="hold">
                                          <p:stCondLst>
                                            <p:cond delay="0"/>
                                          </p:stCondLst>
                                        </p:cTn>
                                        <p:tgtEl>
                                          <p:spTgt spid="111"/>
                                        </p:tgtEl>
                                        <p:attrNameLst>
                                          <p:attrName>style.visibility</p:attrName>
                                        </p:attrNameLst>
                                      </p:cBhvr>
                                      <p:to>
                                        <p:strVal val="visible"/>
                                      </p:to>
                                    </p:set>
                                    <p:animEffect transition="in" filter="fade">
                                      <p:cBhvr>
                                        <p:cTn id="211" dur="500"/>
                                        <p:tgtEl>
                                          <p:spTgt spid="111"/>
                                        </p:tgtEl>
                                      </p:cBhvr>
                                    </p:animEffect>
                                  </p:childTnLst>
                                </p:cTn>
                              </p:par>
                              <p:par>
                                <p:cTn id="212" presetID="10" presetClass="entr" presetSubtype="0" fill="hold" nodeType="withEffect">
                                  <p:stCondLst>
                                    <p:cond delay="0"/>
                                  </p:stCondLst>
                                  <p:childTnLst>
                                    <p:set>
                                      <p:cBhvr>
                                        <p:cTn id="213" dur="1" fill="hold">
                                          <p:stCondLst>
                                            <p:cond delay="0"/>
                                          </p:stCondLst>
                                        </p:cTn>
                                        <p:tgtEl>
                                          <p:spTgt spid="113"/>
                                        </p:tgtEl>
                                        <p:attrNameLst>
                                          <p:attrName>style.visibility</p:attrName>
                                        </p:attrNameLst>
                                      </p:cBhvr>
                                      <p:to>
                                        <p:strVal val="visible"/>
                                      </p:to>
                                    </p:set>
                                    <p:animEffect transition="in" filter="fade">
                                      <p:cBhvr>
                                        <p:cTn id="214" dur="500"/>
                                        <p:tgtEl>
                                          <p:spTgt spid="113"/>
                                        </p:tgtEl>
                                      </p:cBhvr>
                                    </p:animEffect>
                                  </p:childTnLst>
                                </p:cTn>
                              </p:par>
                              <p:par>
                                <p:cTn id="215" presetID="10" presetClass="entr" presetSubtype="0" fill="hold" nodeType="withEffect">
                                  <p:stCondLst>
                                    <p:cond delay="0"/>
                                  </p:stCondLst>
                                  <p:childTnLst>
                                    <p:set>
                                      <p:cBhvr>
                                        <p:cTn id="216" dur="1" fill="hold">
                                          <p:stCondLst>
                                            <p:cond delay="0"/>
                                          </p:stCondLst>
                                        </p:cTn>
                                        <p:tgtEl>
                                          <p:spTgt spid="115"/>
                                        </p:tgtEl>
                                        <p:attrNameLst>
                                          <p:attrName>style.visibility</p:attrName>
                                        </p:attrNameLst>
                                      </p:cBhvr>
                                      <p:to>
                                        <p:strVal val="visible"/>
                                      </p:to>
                                    </p:set>
                                    <p:animEffect transition="in" filter="fade">
                                      <p:cBhvr>
                                        <p:cTn id="217" dur="500"/>
                                        <p:tgtEl>
                                          <p:spTgt spid="115"/>
                                        </p:tgtEl>
                                      </p:cBhvr>
                                    </p:animEffect>
                                  </p:childTnLst>
                                </p:cTn>
                              </p:par>
                              <p:par>
                                <p:cTn id="218" presetID="10" presetClass="entr" presetSubtype="0" fill="hold" nodeType="withEffect">
                                  <p:stCondLst>
                                    <p:cond delay="0"/>
                                  </p:stCondLst>
                                  <p:childTnLst>
                                    <p:set>
                                      <p:cBhvr>
                                        <p:cTn id="219" dur="1" fill="hold">
                                          <p:stCondLst>
                                            <p:cond delay="0"/>
                                          </p:stCondLst>
                                        </p:cTn>
                                        <p:tgtEl>
                                          <p:spTgt spid="117"/>
                                        </p:tgtEl>
                                        <p:attrNameLst>
                                          <p:attrName>style.visibility</p:attrName>
                                        </p:attrNameLst>
                                      </p:cBhvr>
                                      <p:to>
                                        <p:strVal val="visible"/>
                                      </p:to>
                                    </p:set>
                                    <p:animEffect transition="in" filter="fade">
                                      <p:cBhvr>
                                        <p:cTn id="220" dur="500"/>
                                        <p:tgtEl>
                                          <p:spTgt spid="117"/>
                                        </p:tgtEl>
                                      </p:cBhvr>
                                    </p:animEffect>
                                  </p:childTnLst>
                                </p:cTn>
                              </p:par>
                              <p:par>
                                <p:cTn id="221" presetID="10" presetClass="entr" presetSubtype="0" fill="hold" nodeType="withEffect">
                                  <p:stCondLst>
                                    <p:cond delay="0"/>
                                  </p:stCondLst>
                                  <p:childTnLst>
                                    <p:set>
                                      <p:cBhvr>
                                        <p:cTn id="222" dur="1" fill="hold">
                                          <p:stCondLst>
                                            <p:cond delay="0"/>
                                          </p:stCondLst>
                                        </p:cTn>
                                        <p:tgtEl>
                                          <p:spTgt spid="119"/>
                                        </p:tgtEl>
                                        <p:attrNameLst>
                                          <p:attrName>style.visibility</p:attrName>
                                        </p:attrNameLst>
                                      </p:cBhvr>
                                      <p:to>
                                        <p:strVal val="visible"/>
                                      </p:to>
                                    </p:set>
                                    <p:animEffect transition="in" filter="fade">
                                      <p:cBhvr>
                                        <p:cTn id="223" dur="500"/>
                                        <p:tgtEl>
                                          <p:spTgt spid="119"/>
                                        </p:tgtEl>
                                      </p:cBhvr>
                                    </p:animEffect>
                                  </p:childTnLst>
                                </p:cTn>
                              </p:par>
                              <p:par>
                                <p:cTn id="224" presetID="10" presetClass="entr" presetSubtype="0" fill="hold" nodeType="withEffect">
                                  <p:stCondLst>
                                    <p:cond delay="0"/>
                                  </p:stCondLst>
                                  <p:childTnLst>
                                    <p:set>
                                      <p:cBhvr>
                                        <p:cTn id="225" dur="1" fill="hold">
                                          <p:stCondLst>
                                            <p:cond delay="0"/>
                                          </p:stCondLst>
                                        </p:cTn>
                                        <p:tgtEl>
                                          <p:spTgt spid="121"/>
                                        </p:tgtEl>
                                        <p:attrNameLst>
                                          <p:attrName>style.visibility</p:attrName>
                                        </p:attrNameLst>
                                      </p:cBhvr>
                                      <p:to>
                                        <p:strVal val="visible"/>
                                      </p:to>
                                    </p:set>
                                    <p:animEffect transition="in" filter="fade">
                                      <p:cBhvr>
                                        <p:cTn id="226" dur="500"/>
                                        <p:tgtEl>
                                          <p:spTgt spid="121"/>
                                        </p:tgtEl>
                                      </p:cBhvr>
                                    </p:animEffect>
                                  </p:childTnLst>
                                </p:cTn>
                              </p:par>
                              <p:par>
                                <p:cTn id="227" presetID="10" presetClass="entr" presetSubtype="0" fill="hold" nodeType="withEffect">
                                  <p:stCondLst>
                                    <p:cond delay="0"/>
                                  </p:stCondLst>
                                  <p:childTnLst>
                                    <p:set>
                                      <p:cBhvr>
                                        <p:cTn id="228" dur="1" fill="hold">
                                          <p:stCondLst>
                                            <p:cond delay="0"/>
                                          </p:stCondLst>
                                        </p:cTn>
                                        <p:tgtEl>
                                          <p:spTgt spid="123"/>
                                        </p:tgtEl>
                                        <p:attrNameLst>
                                          <p:attrName>style.visibility</p:attrName>
                                        </p:attrNameLst>
                                      </p:cBhvr>
                                      <p:to>
                                        <p:strVal val="visible"/>
                                      </p:to>
                                    </p:set>
                                    <p:animEffect transition="in" filter="fade">
                                      <p:cBhvr>
                                        <p:cTn id="229" dur="500"/>
                                        <p:tgtEl>
                                          <p:spTgt spid="123"/>
                                        </p:tgtEl>
                                      </p:cBhvr>
                                    </p:animEffect>
                                  </p:childTnLst>
                                </p:cTn>
                              </p:par>
                              <p:par>
                                <p:cTn id="230" presetID="10" presetClass="entr" presetSubtype="0" fill="hold" nodeType="withEffect">
                                  <p:stCondLst>
                                    <p:cond delay="0"/>
                                  </p:stCondLst>
                                  <p:childTnLst>
                                    <p:set>
                                      <p:cBhvr>
                                        <p:cTn id="231" dur="1" fill="hold">
                                          <p:stCondLst>
                                            <p:cond delay="0"/>
                                          </p:stCondLst>
                                        </p:cTn>
                                        <p:tgtEl>
                                          <p:spTgt spid="125"/>
                                        </p:tgtEl>
                                        <p:attrNameLst>
                                          <p:attrName>style.visibility</p:attrName>
                                        </p:attrNameLst>
                                      </p:cBhvr>
                                      <p:to>
                                        <p:strVal val="visible"/>
                                      </p:to>
                                    </p:set>
                                    <p:animEffect transition="in" filter="fade">
                                      <p:cBhvr>
                                        <p:cTn id="232" dur="500"/>
                                        <p:tgtEl>
                                          <p:spTgt spid="125"/>
                                        </p:tgtEl>
                                      </p:cBhvr>
                                    </p:animEffect>
                                  </p:childTnLst>
                                </p:cTn>
                              </p:par>
                              <p:par>
                                <p:cTn id="233" presetID="10" presetClass="entr" presetSubtype="0" fill="hold" nodeType="withEffect">
                                  <p:stCondLst>
                                    <p:cond delay="0"/>
                                  </p:stCondLst>
                                  <p:childTnLst>
                                    <p:set>
                                      <p:cBhvr>
                                        <p:cTn id="234" dur="1" fill="hold">
                                          <p:stCondLst>
                                            <p:cond delay="0"/>
                                          </p:stCondLst>
                                        </p:cTn>
                                        <p:tgtEl>
                                          <p:spTgt spid="129"/>
                                        </p:tgtEl>
                                        <p:attrNameLst>
                                          <p:attrName>style.visibility</p:attrName>
                                        </p:attrNameLst>
                                      </p:cBhvr>
                                      <p:to>
                                        <p:strVal val="visible"/>
                                      </p:to>
                                    </p:set>
                                    <p:animEffect transition="in" filter="fade">
                                      <p:cBhvr>
                                        <p:cTn id="235" dur="500"/>
                                        <p:tgtEl>
                                          <p:spTgt spid="129"/>
                                        </p:tgtEl>
                                      </p:cBhvr>
                                    </p:animEffect>
                                  </p:childTnLst>
                                </p:cTn>
                              </p:par>
                              <p:par>
                                <p:cTn id="236" presetID="10" presetClass="entr" presetSubtype="0" fill="hold" nodeType="withEffect">
                                  <p:stCondLst>
                                    <p:cond delay="0"/>
                                  </p:stCondLst>
                                  <p:childTnLst>
                                    <p:set>
                                      <p:cBhvr>
                                        <p:cTn id="237" dur="1" fill="hold">
                                          <p:stCondLst>
                                            <p:cond delay="0"/>
                                          </p:stCondLst>
                                        </p:cTn>
                                        <p:tgtEl>
                                          <p:spTgt spid="131"/>
                                        </p:tgtEl>
                                        <p:attrNameLst>
                                          <p:attrName>style.visibility</p:attrName>
                                        </p:attrNameLst>
                                      </p:cBhvr>
                                      <p:to>
                                        <p:strVal val="visible"/>
                                      </p:to>
                                    </p:set>
                                    <p:animEffect transition="in" filter="fade">
                                      <p:cBhvr>
                                        <p:cTn id="238" dur="500"/>
                                        <p:tgtEl>
                                          <p:spTgt spid="131"/>
                                        </p:tgtEl>
                                      </p:cBhvr>
                                    </p:animEffect>
                                  </p:childTnLst>
                                </p:cTn>
                              </p:par>
                              <p:par>
                                <p:cTn id="239" presetID="10" presetClass="entr" presetSubtype="0" fill="hold" nodeType="withEffect">
                                  <p:stCondLst>
                                    <p:cond delay="0"/>
                                  </p:stCondLst>
                                  <p:childTnLst>
                                    <p:set>
                                      <p:cBhvr>
                                        <p:cTn id="240" dur="1" fill="hold">
                                          <p:stCondLst>
                                            <p:cond delay="0"/>
                                          </p:stCondLst>
                                        </p:cTn>
                                        <p:tgtEl>
                                          <p:spTgt spid="133"/>
                                        </p:tgtEl>
                                        <p:attrNameLst>
                                          <p:attrName>style.visibility</p:attrName>
                                        </p:attrNameLst>
                                      </p:cBhvr>
                                      <p:to>
                                        <p:strVal val="visible"/>
                                      </p:to>
                                    </p:set>
                                    <p:animEffect transition="in" filter="fade">
                                      <p:cBhvr>
                                        <p:cTn id="241" dur="500"/>
                                        <p:tgtEl>
                                          <p:spTgt spid="133"/>
                                        </p:tgtEl>
                                      </p:cBhvr>
                                    </p:animEffect>
                                  </p:childTnLst>
                                </p:cTn>
                              </p:par>
                              <p:par>
                                <p:cTn id="242" presetID="10" presetClass="entr" presetSubtype="0" fill="hold" nodeType="withEffect">
                                  <p:stCondLst>
                                    <p:cond delay="0"/>
                                  </p:stCondLst>
                                  <p:childTnLst>
                                    <p:set>
                                      <p:cBhvr>
                                        <p:cTn id="243" dur="1" fill="hold">
                                          <p:stCondLst>
                                            <p:cond delay="0"/>
                                          </p:stCondLst>
                                        </p:cTn>
                                        <p:tgtEl>
                                          <p:spTgt spid="135"/>
                                        </p:tgtEl>
                                        <p:attrNameLst>
                                          <p:attrName>style.visibility</p:attrName>
                                        </p:attrNameLst>
                                      </p:cBhvr>
                                      <p:to>
                                        <p:strVal val="visible"/>
                                      </p:to>
                                    </p:set>
                                    <p:animEffect transition="in" filter="fade">
                                      <p:cBhvr>
                                        <p:cTn id="244" dur="500"/>
                                        <p:tgtEl>
                                          <p:spTgt spid="135"/>
                                        </p:tgtEl>
                                      </p:cBhvr>
                                    </p:animEffect>
                                  </p:childTnLst>
                                </p:cTn>
                              </p:par>
                              <p:par>
                                <p:cTn id="245" presetID="10" presetClass="entr" presetSubtype="0" fill="hold" nodeType="withEffect">
                                  <p:stCondLst>
                                    <p:cond delay="0"/>
                                  </p:stCondLst>
                                  <p:childTnLst>
                                    <p:set>
                                      <p:cBhvr>
                                        <p:cTn id="246" dur="1" fill="hold">
                                          <p:stCondLst>
                                            <p:cond delay="0"/>
                                          </p:stCondLst>
                                        </p:cTn>
                                        <p:tgtEl>
                                          <p:spTgt spid="137"/>
                                        </p:tgtEl>
                                        <p:attrNameLst>
                                          <p:attrName>style.visibility</p:attrName>
                                        </p:attrNameLst>
                                      </p:cBhvr>
                                      <p:to>
                                        <p:strVal val="visible"/>
                                      </p:to>
                                    </p:set>
                                    <p:animEffect transition="in" filter="fade">
                                      <p:cBhvr>
                                        <p:cTn id="247" dur="500"/>
                                        <p:tgtEl>
                                          <p:spTgt spid="137"/>
                                        </p:tgtEl>
                                      </p:cBhvr>
                                    </p:animEffect>
                                  </p:childTnLst>
                                </p:cTn>
                              </p:par>
                              <p:par>
                                <p:cTn id="248" presetID="10" presetClass="entr" presetSubtype="0" fill="hold" nodeType="withEffect">
                                  <p:stCondLst>
                                    <p:cond delay="0"/>
                                  </p:stCondLst>
                                  <p:childTnLst>
                                    <p:set>
                                      <p:cBhvr>
                                        <p:cTn id="249" dur="1" fill="hold">
                                          <p:stCondLst>
                                            <p:cond delay="0"/>
                                          </p:stCondLst>
                                        </p:cTn>
                                        <p:tgtEl>
                                          <p:spTgt spid="139"/>
                                        </p:tgtEl>
                                        <p:attrNameLst>
                                          <p:attrName>style.visibility</p:attrName>
                                        </p:attrNameLst>
                                      </p:cBhvr>
                                      <p:to>
                                        <p:strVal val="visible"/>
                                      </p:to>
                                    </p:set>
                                    <p:animEffect transition="in" filter="fade">
                                      <p:cBhvr>
                                        <p:cTn id="250" dur="500"/>
                                        <p:tgtEl>
                                          <p:spTgt spid="139"/>
                                        </p:tgtEl>
                                      </p:cBhvr>
                                    </p:animEffect>
                                  </p:childTnLst>
                                </p:cTn>
                              </p:par>
                              <p:par>
                                <p:cTn id="251" presetID="10" presetClass="entr" presetSubtype="0" fill="hold" nodeType="withEffect">
                                  <p:stCondLst>
                                    <p:cond delay="0"/>
                                  </p:stCondLst>
                                  <p:childTnLst>
                                    <p:set>
                                      <p:cBhvr>
                                        <p:cTn id="252" dur="1" fill="hold">
                                          <p:stCondLst>
                                            <p:cond delay="0"/>
                                          </p:stCondLst>
                                        </p:cTn>
                                        <p:tgtEl>
                                          <p:spTgt spid="141"/>
                                        </p:tgtEl>
                                        <p:attrNameLst>
                                          <p:attrName>style.visibility</p:attrName>
                                        </p:attrNameLst>
                                      </p:cBhvr>
                                      <p:to>
                                        <p:strVal val="visible"/>
                                      </p:to>
                                    </p:set>
                                    <p:animEffect transition="in" filter="fade">
                                      <p:cBhvr>
                                        <p:cTn id="253" dur="500"/>
                                        <p:tgtEl>
                                          <p:spTgt spid="141"/>
                                        </p:tgtEl>
                                      </p:cBhvr>
                                    </p:animEffect>
                                  </p:childTnLst>
                                </p:cTn>
                              </p:par>
                              <p:par>
                                <p:cTn id="254" presetID="10" presetClass="entr" presetSubtype="0" fill="hold" nodeType="withEffect">
                                  <p:stCondLst>
                                    <p:cond delay="0"/>
                                  </p:stCondLst>
                                  <p:childTnLst>
                                    <p:set>
                                      <p:cBhvr>
                                        <p:cTn id="255" dur="1" fill="hold">
                                          <p:stCondLst>
                                            <p:cond delay="0"/>
                                          </p:stCondLst>
                                        </p:cTn>
                                        <p:tgtEl>
                                          <p:spTgt spid="143"/>
                                        </p:tgtEl>
                                        <p:attrNameLst>
                                          <p:attrName>style.visibility</p:attrName>
                                        </p:attrNameLst>
                                      </p:cBhvr>
                                      <p:to>
                                        <p:strVal val="visible"/>
                                      </p:to>
                                    </p:set>
                                    <p:animEffect transition="in" filter="fade">
                                      <p:cBhvr>
                                        <p:cTn id="256" dur="500"/>
                                        <p:tgtEl>
                                          <p:spTgt spid="143"/>
                                        </p:tgtEl>
                                      </p:cBhvr>
                                    </p:animEffect>
                                  </p:childTnLst>
                                </p:cTn>
                              </p:par>
                              <p:par>
                                <p:cTn id="257" presetID="10" presetClass="entr" presetSubtype="0" fill="hold" nodeType="withEffect">
                                  <p:stCondLst>
                                    <p:cond delay="0"/>
                                  </p:stCondLst>
                                  <p:childTnLst>
                                    <p:set>
                                      <p:cBhvr>
                                        <p:cTn id="258" dur="1" fill="hold">
                                          <p:stCondLst>
                                            <p:cond delay="0"/>
                                          </p:stCondLst>
                                        </p:cTn>
                                        <p:tgtEl>
                                          <p:spTgt spid="145"/>
                                        </p:tgtEl>
                                        <p:attrNameLst>
                                          <p:attrName>style.visibility</p:attrName>
                                        </p:attrNameLst>
                                      </p:cBhvr>
                                      <p:to>
                                        <p:strVal val="visible"/>
                                      </p:to>
                                    </p:set>
                                    <p:animEffect transition="in" filter="fade">
                                      <p:cBhvr>
                                        <p:cTn id="259"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66" grpId="0" animBg="1"/>
      <p:bldP spid="67" grpId="0" animBg="1"/>
      <p:bldP spid="68" grpId="0" animBg="1"/>
      <p:bldP spid="74" grpId="0" animBg="1"/>
      <p:bldP spid="77" grpId="0" animBg="1"/>
      <p:bldP spid="80" grpId="0" animBg="1"/>
      <p:bldP spid="81" grpId="0" animBg="1"/>
      <p:bldP spid="82" grpId="0" animBg="1"/>
      <p:bldP spid="83" grpId="0" animBg="1"/>
      <p:bldP spid="84" grpId="0" animBg="1"/>
      <p:bldP spid="85" grpId="0" animBg="1"/>
      <p:bldP spid="86" grpId="0" animBg="1"/>
      <p:bldP spid="87" grpId="0" animBg="1"/>
      <p:bldP spid="88" grpId="0" animBg="1"/>
      <p:bldP spid="90" grpId="0" animBg="1"/>
      <p:bldP spid="91" grpId="0" animBg="1"/>
      <p:bldP spid="92" grpId="0" animBg="1"/>
      <p:bldP spid="93" grpId="0" animBg="1"/>
      <p:bldP spid="94" grpId="0" animBg="1"/>
      <p:bldP spid="97" grpId="0" animBg="1"/>
      <p:bldP spid="99" grpId="0" animBg="1"/>
      <p:bldP spid="100" grpId="0" animBg="1"/>
      <p:bldP spid="10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椭圆 176"/>
          <p:cNvSpPr/>
          <p:nvPr/>
        </p:nvSpPr>
        <p:spPr>
          <a:xfrm>
            <a:off x="6477023" y="4788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6" name="直线连接符 175"/>
          <p:cNvCxnSpPr>
            <a:stCxn id="171" idx="3"/>
            <a:endCxn id="82" idx="2"/>
          </p:cNvCxnSpPr>
          <p:nvPr/>
        </p:nvCxnSpPr>
        <p:spPr>
          <a:xfrm flipV="1">
            <a:off x="5936512" y="4866061"/>
            <a:ext cx="535171" cy="370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74320" y="194310"/>
            <a:ext cx="7703820" cy="954107"/>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查询</a:t>
            </a:r>
            <a:r>
              <a:rPr kumimoji="1" lang="en-US" altLang="zh-CN" sz="2800" dirty="0"/>
              <a:t>-</a:t>
            </a:r>
            <a:r>
              <a:rPr kumimoji="1" lang="zh-CN" altLang="en-US" sz="2800" dirty="0"/>
              <a:t>点击</a:t>
            </a:r>
            <a:r>
              <a:rPr kumimoji="1" lang="en-US" altLang="zh-CN" sz="2800" dirty="0"/>
              <a:t>-</a:t>
            </a:r>
            <a:r>
              <a:rPr kumimoji="1" lang="zh-CN" altLang="en-US" sz="2800" dirty="0"/>
              <a:t>查询序列识别的</a:t>
            </a:r>
            <a:r>
              <a:rPr kumimoji="1" lang="zh-CN" altLang="en-US" sz="2800" dirty="0" smtClean="0"/>
              <a:t>因</a:t>
            </a:r>
            <a:r>
              <a:rPr kumimoji="1" lang="zh-CN" altLang="en-US" sz="2800" dirty="0"/>
              <a:t> </a:t>
            </a:r>
            <a:r>
              <a:rPr kumimoji="1" lang="zh-CN" altLang="en-US" sz="2800" dirty="0" smtClean="0"/>
              <a:t> </a:t>
            </a:r>
            <a:endParaRPr kumimoji="1" lang="en-US" altLang="zh-CN" sz="2800" dirty="0" smtClean="0"/>
          </a:p>
          <a:p>
            <a:r>
              <a:rPr kumimoji="1" lang="zh-CN" altLang="en-US" sz="2800" dirty="0"/>
              <a:t> </a:t>
            </a:r>
            <a:r>
              <a:rPr kumimoji="1" lang="zh-CN" altLang="en-US" sz="2800" dirty="0" smtClean="0"/>
              <a:t>                        果</a:t>
            </a:r>
            <a:r>
              <a:rPr kumimoji="1" lang="zh-CN" altLang="en-US" sz="2800" dirty="0"/>
              <a:t>经验提取算法</a:t>
            </a:r>
          </a:p>
        </p:txBody>
      </p:sp>
      <p:sp>
        <p:nvSpPr>
          <p:cNvPr id="2" name="椭圆 1"/>
          <p:cNvSpPr/>
          <p:nvPr/>
        </p:nvSpPr>
        <p:spPr>
          <a:xfrm>
            <a:off x="180753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2503965" y="24349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477385" y="32004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503965" y="5004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2804" y="209466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03944"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873794" y="229668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873794" y="290623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873794" y="181998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214573" y="444086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184450" y="322343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73794" y="44302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706679" y="28849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873794" y="320748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706679" y="34148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295014" y="25731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295014" y="32074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823097" y="28264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80183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391939" y="28264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p:cNvCxnSpPr>
            <a:stCxn id="2" idx="6"/>
            <a:endCxn id="3" idx="1"/>
          </p:cNvCxnSpPr>
          <p:nvPr/>
        </p:nvCxnSpPr>
        <p:spPr>
          <a:xfrm flipV="1">
            <a:off x="1967023" y="250401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3" idx="3"/>
            <a:endCxn id="11" idx="2"/>
          </p:cNvCxnSpPr>
          <p:nvPr/>
        </p:nvCxnSpPr>
        <p:spPr>
          <a:xfrm flipV="1">
            <a:off x="2642189" y="217440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1" idx="6"/>
            <a:endCxn id="15" idx="1"/>
          </p:cNvCxnSpPr>
          <p:nvPr/>
        </p:nvCxnSpPr>
        <p:spPr>
          <a:xfrm flipV="1">
            <a:off x="3372292" y="188910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1" idx="6"/>
            <a:endCxn id="13" idx="1"/>
          </p:cNvCxnSpPr>
          <p:nvPr/>
        </p:nvCxnSpPr>
        <p:spPr>
          <a:xfrm>
            <a:off x="3372292" y="217440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3" idx="3"/>
            <a:endCxn id="12" idx="2"/>
          </p:cNvCxnSpPr>
          <p:nvPr/>
        </p:nvCxnSpPr>
        <p:spPr>
          <a:xfrm>
            <a:off x="2642189" y="250401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12" idx="6"/>
            <a:endCxn id="14" idx="1"/>
          </p:cNvCxnSpPr>
          <p:nvPr/>
        </p:nvCxnSpPr>
        <p:spPr>
          <a:xfrm>
            <a:off x="3363432" y="296471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 idx="6"/>
            <a:endCxn id="7" idx="2"/>
          </p:cNvCxnSpPr>
          <p:nvPr/>
        </p:nvCxnSpPr>
        <p:spPr>
          <a:xfrm>
            <a:off x="1967023" y="328014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 idx="6"/>
            <a:endCxn id="8" idx="2"/>
          </p:cNvCxnSpPr>
          <p:nvPr/>
        </p:nvCxnSpPr>
        <p:spPr>
          <a:xfrm>
            <a:off x="1967023" y="328014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7" idx="6"/>
            <a:endCxn id="17" idx="2"/>
          </p:cNvCxnSpPr>
          <p:nvPr/>
        </p:nvCxnSpPr>
        <p:spPr>
          <a:xfrm>
            <a:off x="2636873" y="328014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7" idx="6"/>
            <a:endCxn id="20" idx="1"/>
          </p:cNvCxnSpPr>
          <p:nvPr/>
        </p:nvCxnSpPr>
        <p:spPr>
          <a:xfrm flipV="1">
            <a:off x="3343938" y="327659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8" idx="6"/>
            <a:endCxn id="16" idx="1"/>
          </p:cNvCxnSpPr>
          <p:nvPr/>
        </p:nvCxnSpPr>
        <p:spPr>
          <a:xfrm flipV="1">
            <a:off x="2663453" y="450997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6" idx="3"/>
            <a:endCxn id="18" idx="2"/>
          </p:cNvCxnSpPr>
          <p:nvPr/>
        </p:nvCxnSpPr>
        <p:spPr>
          <a:xfrm>
            <a:off x="3352797" y="450997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20" idx="3"/>
            <a:endCxn id="19" idx="2"/>
          </p:cNvCxnSpPr>
          <p:nvPr/>
        </p:nvCxnSpPr>
        <p:spPr>
          <a:xfrm flipV="1">
            <a:off x="4012018" y="296471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0" idx="3"/>
            <a:endCxn id="21" idx="2"/>
          </p:cNvCxnSpPr>
          <p:nvPr/>
        </p:nvCxnSpPr>
        <p:spPr>
          <a:xfrm>
            <a:off x="4012018" y="327659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9" idx="6"/>
            <a:endCxn id="22" idx="2"/>
          </p:cNvCxnSpPr>
          <p:nvPr/>
        </p:nvCxnSpPr>
        <p:spPr>
          <a:xfrm flipV="1">
            <a:off x="4866167" y="265287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9" idx="6"/>
            <a:endCxn id="23" idx="2"/>
          </p:cNvCxnSpPr>
          <p:nvPr/>
        </p:nvCxnSpPr>
        <p:spPr>
          <a:xfrm>
            <a:off x="4866167" y="296471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23" idx="6"/>
            <a:endCxn id="24" idx="1"/>
          </p:cNvCxnSpPr>
          <p:nvPr/>
        </p:nvCxnSpPr>
        <p:spPr>
          <a:xfrm flipV="1">
            <a:off x="5454502" y="289559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23" idx="6"/>
            <a:endCxn id="25" idx="2"/>
          </p:cNvCxnSpPr>
          <p:nvPr/>
        </p:nvCxnSpPr>
        <p:spPr>
          <a:xfrm>
            <a:off x="5454502" y="328723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线连接符 61"/>
          <p:cNvCxnSpPr>
            <a:stCxn id="24" idx="3"/>
            <a:endCxn id="26" idx="2"/>
          </p:cNvCxnSpPr>
          <p:nvPr/>
        </p:nvCxnSpPr>
        <p:spPr>
          <a:xfrm>
            <a:off x="5961321" y="289559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4701363" y="480059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5229446" y="441959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798288" y="441959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9" name="直线连接符 68"/>
          <p:cNvCxnSpPr/>
          <p:nvPr/>
        </p:nvCxnSpPr>
        <p:spPr>
          <a:xfrm flipV="1">
            <a:off x="4860851" y="448871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67670" y="448871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线连接符 72"/>
          <p:cNvCxnSpPr>
            <a:stCxn id="18" idx="6"/>
            <a:endCxn id="66" idx="2"/>
          </p:cNvCxnSpPr>
          <p:nvPr/>
        </p:nvCxnSpPr>
        <p:spPr>
          <a:xfrm>
            <a:off x="4033282" y="450997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667694" y="404923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6" name="直线连接符 75"/>
          <p:cNvCxnSpPr>
            <a:stCxn id="18" idx="6"/>
            <a:endCxn id="74" idx="2"/>
          </p:cNvCxnSpPr>
          <p:nvPr/>
        </p:nvCxnSpPr>
        <p:spPr>
          <a:xfrm flipV="1">
            <a:off x="4033282" y="412897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232994" y="406163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9" name="直线连接符 78"/>
          <p:cNvCxnSpPr>
            <a:stCxn id="74" idx="6"/>
            <a:endCxn id="77" idx="1"/>
          </p:cNvCxnSpPr>
          <p:nvPr/>
        </p:nvCxnSpPr>
        <p:spPr>
          <a:xfrm>
            <a:off x="4827182" y="412897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5208182" y="51532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矩形 80"/>
          <p:cNvSpPr/>
          <p:nvPr/>
        </p:nvSpPr>
        <p:spPr>
          <a:xfrm>
            <a:off x="5798288" y="51638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6471683"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7109637" y="47863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矩形 84"/>
          <p:cNvSpPr/>
          <p:nvPr/>
        </p:nvSpPr>
        <p:spPr>
          <a:xfrm>
            <a:off x="7747591" y="480758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矩形 85"/>
          <p:cNvSpPr/>
          <p:nvPr/>
        </p:nvSpPr>
        <p:spPr>
          <a:xfrm>
            <a:off x="7120269" y="556082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p:cNvSpPr/>
          <p:nvPr/>
        </p:nvSpPr>
        <p:spPr>
          <a:xfrm>
            <a:off x="6390168" y="35938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6994453" y="357430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7678479" y="260145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矩形 90"/>
          <p:cNvSpPr/>
          <p:nvPr/>
        </p:nvSpPr>
        <p:spPr>
          <a:xfrm>
            <a:off x="7671568" y="302230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矩形 91"/>
          <p:cNvSpPr/>
          <p:nvPr/>
        </p:nvSpPr>
        <p:spPr>
          <a:xfrm>
            <a:off x="7678479" y="345557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7678479" y="388885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7660935" y="434821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矩形 96"/>
          <p:cNvSpPr/>
          <p:nvPr/>
        </p:nvSpPr>
        <p:spPr>
          <a:xfrm>
            <a:off x="3212804" y="49937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p:cNvSpPr/>
          <p:nvPr/>
        </p:nvSpPr>
        <p:spPr>
          <a:xfrm>
            <a:off x="3202172" y="55395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a:off x="3850758" y="55501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a:off x="4667694" y="55235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66" idx="6"/>
            <a:endCxn id="80" idx="2"/>
          </p:cNvCxnSpPr>
          <p:nvPr/>
        </p:nvCxnSpPr>
        <p:spPr>
          <a:xfrm>
            <a:off x="4860851" y="488034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80" idx="6"/>
            <a:endCxn id="81" idx="1"/>
          </p:cNvCxnSpPr>
          <p:nvPr/>
        </p:nvCxnSpPr>
        <p:spPr>
          <a:xfrm>
            <a:off x="5367670" y="523299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25" idx="6"/>
            <a:endCxn id="87" idx="1"/>
          </p:cNvCxnSpPr>
          <p:nvPr/>
        </p:nvCxnSpPr>
        <p:spPr>
          <a:xfrm>
            <a:off x="5961321" y="365405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线连接符 114"/>
          <p:cNvCxnSpPr>
            <a:stCxn id="87" idx="3"/>
            <a:endCxn id="88" idx="2"/>
          </p:cNvCxnSpPr>
          <p:nvPr/>
        </p:nvCxnSpPr>
        <p:spPr>
          <a:xfrm flipV="1">
            <a:off x="6528392" y="365405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线连接符 116"/>
          <p:cNvCxnSpPr>
            <a:stCxn id="88" idx="6"/>
            <a:endCxn id="90" idx="1"/>
          </p:cNvCxnSpPr>
          <p:nvPr/>
        </p:nvCxnSpPr>
        <p:spPr>
          <a:xfrm flipV="1">
            <a:off x="7153941" y="267056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线连接符 118"/>
          <p:cNvCxnSpPr>
            <a:stCxn id="88" idx="6"/>
            <a:endCxn id="91" idx="1"/>
          </p:cNvCxnSpPr>
          <p:nvPr/>
        </p:nvCxnSpPr>
        <p:spPr>
          <a:xfrm flipV="1">
            <a:off x="7153941" y="309141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线连接符 120"/>
          <p:cNvCxnSpPr>
            <a:stCxn id="88" idx="6"/>
            <a:endCxn id="92" idx="1"/>
          </p:cNvCxnSpPr>
          <p:nvPr/>
        </p:nvCxnSpPr>
        <p:spPr>
          <a:xfrm flipV="1">
            <a:off x="7153941" y="352469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线连接符 122"/>
          <p:cNvCxnSpPr>
            <a:stCxn id="88" idx="6"/>
            <a:endCxn id="93" idx="1"/>
          </p:cNvCxnSpPr>
          <p:nvPr/>
        </p:nvCxnSpPr>
        <p:spPr>
          <a:xfrm>
            <a:off x="7153941" y="365405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线连接符 124"/>
          <p:cNvCxnSpPr>
            <a:stCxn id="88" idx="6"/>
            <a:endCxn id="94" idx="1"/>
          </p:cNvCxnSpPr>
          <p:nvPr/>
        </p:nvCxnSpPr>
        <p:spPr>
          <a:xfrm>
            <a:off x="7153941" y="365405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线连接符 130"/>
          <p:cNvCxnSpPr>
            <a:stCxn id="82" idx="6"/>
            <a:endCxn id="84" idx="2"/>
          </p:cNvCxnSpPr>
          <p:nvPr/>
        </p:nvCxnSpPr>
        <p:spPr>
          <a:xfrm>
            <a:off x="6631171" y="486606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线连接符 132"/>
          <p:cNvCxnSpPr>
            <a:stCxn id="84" idx="6"/>
            <a:endCxn id="85" idx="1"/>
          </p:cNvCxnSpPr>
          <p:nvPr/>
        </p:nvCxnSpPr>
        <p:spPr>
          <a:xfrm>
            <a:off x="7269125" y="486606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81" idx="3"/>
            <a:endCxn id="83" idx="2"/>
          </p:cNvCxnSpPr>
          <p:nvPr/>
        </p:nvCxnSpPr>
        <p:spPr>
          <a:xfrm>
            <a:off x="5936512" y="523299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83" idx="6"/>
            <a:endCxn id="86" idx="1"/>
          </p:cNvCxnSpPr>
          <p:nvPr/>
        </p:nvCxnSpPr>
        <p:spPr>
          <a:xfrm>
            <a:off x="6631171" y="561930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8" idx="6"/>
            <a:endCxn id="97" idx="1"/>
          </p:cNvCxnSpPr>
          <p:nvPr/>
        </p:nvCxnSpPr>
        <p:spPr>
          <a:xfrm flipV="1">
            <a:off x="2663453" y="506286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8" idx="6"/>
            <a:endCxn id="99" idx="2"/>
          </p:cNvCxnSpPr>
          <p:nvPr/>
        </p:nvCxnSpPr>
        <p:spPr>
          <a:xfrm>
            <a:off x="2663453" y="508413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99" idx="6"/>
            <a:endCxn id="100" idx="1"/>
          </p:cNvCxnSpPr>
          <p:nvPr/>
        </p:nvCxnSpPr>
        <p:spPr>
          <a:xfrm>
            <a:off x="3361660" y="561930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直线连接符 144"/>
          <p:cNvCxnSpPr>
            <a:stCxn id="100" idx="3"/>
            <a:endCxn id="107" idx="2"/>
          </p:cNvCxnSpPr>
          <p:nvPr/>
        </p:nvCxnSpPr>
        <p:spPr>
          <a:xfrm flipV="1">
            <a:off x="3988982" y="560326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3" name="组 202"/>
          <p:cNvGrpSpPr/>
          <p:nvPr/>
        </p:nvGrpSpPr>
        <p:grpSpPr>
          <a:xfrm>
            <a:off x="1808421" y="2099066"/>
            <a:ext cx="1564757" cy="1265224"/>
            <a:chOff x="1808421" y="2099066"/>
            <a:chExt cx="1564757" cy="1265224"/>
          </a:xfrm>
        </p:grpSpPr>
        <p:sp>
          <p:nvSpPr>
            <p:cNvPr id="101" name="椭圆 100"/>
            <p:cNvSpPr/>
            <p:nvPr/>
          </p:nvSpPr>
          <p:spPr>
            <a:xfrm>
              <a:off x="1808421" y="320480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a:off x="2504851" y="2439308"/>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p:cNvSpPr/>
            <p:nvPr/>
          </p:nvSpPr>
          <p:spPr>
            <a:xfrm>
              <a:off x="3213690" y="209906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4" name="直线连接符 103"/>
            <p:cNvCxnSpPr>
              <a:stCxn id="101" idx="6"/>
            </p:cNvCxnSpPr>
            <p:nvPr/>
          </p:nvCxnSpPr>
          <p:spPr>
            <a:xfrm flipV="1">
              <a:off x="1967909" y="2508420"/>
              <a:ext cx="536942" cy="776126"/>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直线连接符 104"/>
            <p:cNvCxnSpPr>
              <a:stCxn id="102" idx="3"/>
            </p:cNvCxnSpPr>
            <p:nvPr/>
          </p:nvCxnSpPr>
          <p:spPr>
            <a:xfrm flipV="1">
              <a:off x="2643075" y="2178810"/>
              <a:ext cx="570615" cy="32961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197829" y="287843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07"/>
            <p:cNvCxnSpPr>
              <a:stCxn id="108" idx="3"/>
            </p:cNvCxnSpPr>
            <p:nvPr/>
          </p:nvCxnSpPr>
          <p:spPr>
            <a:xfrm>
              <a:off x="2636074" y="2497488"/>
              <a:ext cx="561755" cy="460693"/>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4" name="组 203"/>
          <p:cNvGrpSpPr/>
          <p:nvPr/>
        </p:nvGrpSpPr>
        <p:grpSpPr>
          <a:xfrm>
            <a:off x="3187993" y="2890284"/>
            <a:ext cx="1683578" cy="687654"/>
            <a:chOff x="3187993" y="2890284"/>
            <a:chExt cx="1683578" cy="687654"/>
          </a:xfrm>
        </p:grpSpPr>
        <p:sp>
          <p:nvSpPr>
            <p:cNvPr id="116" name="椭圆 115"/>
            <p:cNvSpPr/>
            <p:nvPr/>
          </p:nvSpPr>
          <p:spPr>
            <a:xfrm>
              <a:off x="3187993" y="3228752"/>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4710222" y="2890284"/>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3877337" y="32128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2" name="直线连接符 121"/>
            <p:cNvCxnSpPr/>
            <p:nvPr/>
          </p:nvCxnSpPr>
          <p:spPr>
            <a:xfrm flipV="1">
              <a:off x="3347481" y="3281915"/>
              <a:ext cx="529856" cy="2658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p:cNvCxnSpPr/>
            <p:nvPr/>
          </p:nvCxnSpPr>
          <p:spPr>
            <a:xfrm flipV="1">
              <a:off x="4015561" y="2970028"/>
              <a:ext cx="694661" cy="31188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4712083" y="3418450"/>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7" name="直线连接符 126"/>
            <p:cNvCxnSpPr/>
            <p:nvPr/>
          </p:nvCxnSpPr>
          <p:spPr>
            <a:xfrm>
              <a:off x="4017422" y="3280227"/>
              <a:ext cx="694661" cy="217967"/>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5" name="组 204"/>
          <p:cNvGrpSpPr/>
          <p:nvPr/>
        </p:nvGrpSpPr>
        <p:grpSpPr>
          <a:xfrm>
            <a:off x="5295014" y="2838885"/>
            <a:ext cx="1256413" cy="540487"/>
            <a:chOff x="5291469" y="2825809"/>
            <a:chExt cx="1256413" cy="540487"/>
          </a:xfrm>
        </p:grpSpPr>
        <p:sp>
          <p:nvSpPr>
            <p:cNvPr id="134" name="椭圆 133"/>
            <p:cNvSpPr/>
            <p:nvPr/>
          </p:nvSpPr>
          <p:spPr>
            <a:xfrm>
              <a:off x="5291469" y="3206808"/>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5819552" y="282580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p:cNvSpPr/>
            <p:nvPr/>
          </p:nvSpPr>
          <p:spPr>
            <a:xfrm>
              <a:off x="6388394" y="282580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0" name="直线连接符 139"/>
            <p:cNvCxnSpPr/>
            <p:nvPr/>
          </p:nvCxnSpPr>
          <p:spPr>
            <a:xfrm flipV="1">
              <a:off x="5450957" y="2894921"/>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p:nvPr/>
          </p:nvCxnSpPr>
          <p:spPr>
            <a:xfrm>
              <a:off x="5957776" y="2894921"/>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6" name="组 205"/>
          <p:cNvGrpSpPr/>
          <p:nvPr/>
        </p:nvGrpSpPr>
        <p:grpSpPr>
          <a:xfrm>
            <a:off x="5805378" y="3578739"/>
            <a:ext cx="1352108" cy="159488"/>
            <a:chOff x="5805378" y="3578739"/>
            <a:chExt cx="1352108" cy="159488"/>
          </a:xfrm>
        </p:grpSpPr>
        <p:sp>
          <p:nvSpPr>
            <p:cNvPr id="144" name="椭圆 143"/>
            <p:cNvSpPr/>
            <p:nvPr/>
          </p:nvSpPr>
          <p:spPr>
            <a:xfrm>
              <a:off x="580537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矩形 145"/>
            <p:cNvSpPr/>
            <p:nvPr/>
          </p:nvSpPr>
          <p:spPr>
            <a:xfrm>
              <a:off x="6393713" y="3598232"/>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p:cNvSpPr/>
            <p:nvPr/>
          </p:nvSpPr>
          <p:spPr>
            <a:xfrm>
              <a:off x="6997998" y="3578739"/>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8" name="直线连接符 147"/>
            <p:cNvCxnSpPr/>
            <p:nvPr/>
          </p:nvCxnSpPr>
          <p:spPr>
            <a:xfrm>
              <a:off x="5964866" y="3658483"/>
              <a:ext cx="428847"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flipV="1">
              <a:off x="6531937" y="3658483"/>
              <a:ext cx="466061" cy="88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7" name="组 206"/>
          <p:cNvGrpSpPr/>
          <p:nvPr/>
        </p:nvGrpSpPr>
        <p:grpSpPr>
          <a:xfrm>
            <a:off x="2504939" y="4425675"/>
            <a:ext cx="1534455" cy="748730"/>
            <a:chOff x="2504939" y="4425675"/>
            <a:chExt cx="1534455" cy="748730"/>
          </a:xfrm>
        </p:grpSpPr>
        <p:sp>
          <p:nvSpPr>
            <p:cNvPr id="155" name="椭圆 154"/>
            <p:cNvSpPr/>
            <p:nvPr/>
          </p:nvSpPr>
          <p:spPr>
            <a:xfrm>
              <a:off x="2504939" y="50149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a:off x="3208461" y="443710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3879906" y="4425675"/>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8" name="直线连接符 157"/>
            <p:cNvCxnSpPr/>
            <p:nvPr/>
          </p:nvCxnSpPr>
          <p:spPr>
            <a:xfrm flipV="1">
              <a:off x="2664427" y="4520500"/>
              <a:ext cx="551120" cy="57416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直线连接符 158"/>
            <p:cNvCxnSpPr/>
            <p:nvPr/>
          </p:nvCxnSpPr>
          <p:spPr>
            <a:xfrm>
              <a:off x="3353771" y="4520500"/>
              <a:ext cx="520997"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8" name="组 207"/>
          <p:cNvGrpSpPr/>
          <p:nvPr/>
        </p:nvGrpSpPr>
        <p:grpSpPr>
          <a:xfrm>
            <a:off x="3197829" y="5535707"/>
            <a:ext cx="1625010" cy="175528"/>
            <a:chOff x="3202172" y="5515501"/>
            <a:chExt cx="1625010" cy="175528"/>
          </a:xfrm>
        </p:grpSpPr>
        <p:sp>
          <p:nvSpPr>
            <p:cNvPr id="160" name="椭圆 159"/>
            <p:cNvSpPr/>
            <p:nvPr/>
          </p:nvSpPr>
          <p:spPr>
            <a:xfrm>
              <a:off x="3202172" y="55315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矩形 160"/>
            <p:cNvSpPr/>
            <p:nvPr/>
          </p:nvSpPr>
          <p:spPr>
            <a:xfrm>
              <a:off x="3850758" y="5542173"/>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4667694" y="551550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3" name="直线连接符 162"/>
            <p:cNvCxnSpPr/>
            <p:nvPr/>
          </p:nvCxnSpPr>
          <p:spPr>
            <a:xfrm>
              <a:off x="3361660" y="5611285"/>
              <a:ext cx="48909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直线连接符 163"/>
            <p:cNvCxnSpPr/>
            <p:nvPr/>
          </p:nvCxnSpPr>
          <p:spPr>
            <a:xfrm flipV="1">
              <a:off x="3988982" y="5595245"/>
              <a:ext cx="678712" cy="1604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09" name="组 208"/>
          <p:cNvGrpSpPr/>
          <p:nvPr/>
        </p:nvGrpSpPr>
        <p:grpSpPr>
          <a:xfrm>
            <a:off x="4706768" y="4423227"/>
            <a:ext cx="1256413" cy="540487"/>
            <a:chOff x="4706768" y="4423227"/>
            <a:chExt cx="1256413" cy="540487"/>
          </a:xfrm>
        </p:grpSpPr>
        <p:sp>
          <p:nvSpPr>
            <p:cNvPr id="165" name="椭圆 164"/>
            <p:cNvSpPr/>
            <p:nvPr/>
          </p:nvSpPr>
          <p:spPr>
            <a:xfrm>
              <a:off x="4706768" y="4804226"/>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5234851" y="4423227"/>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5803693" y="44232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8" name="直线连接符 167"/>
            <p:cNvCxnSpPr/>
            <p:nvPr/>
          </p:nvCxnSpPr>
          <p:spPr>
            <a:xfrm flipV="1">
              <a:off x="4866256" y="4492339"/>
              <a:ext cx="368595" cy="391631"/>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9" name="直线连接符 168"/>
            <p:cNvCxnSpPr/>
            <p:nvPr/>
          </p:nvCxnSpPr>
          <p:spPr>
            <a:xfrm>
              <a:off x="5373075" y="4492339"/>
              <a:ext cx="430618" cy="10632"/>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 name="组 209"/>
          <p:cNvGrpSpPr/>
          <p:nvPr/>
        </p:nvGrpSpPr>
        <p:grpSpPr>
          <a:xfrm>
            <a:off x="5208182" y="4786317"/>
            <a:ext cx="1422989" cy="916612"/>
            <a:chOff x="5208182" y="4786317"/>
            <a:chExt cx="1422989" cy="916612"/>
          </a:xfrm>
        </p:grpSpPr>
        <p:sp>
          <p:nvSpPr>
            <p:cNvPr id="82" name="椭圆 81"/>
            <p:cNvSpPr/>
            <p:nvPr/>
          </p:nvSpPr>
          <p:spPr>
            <a:xfrm>
              <a:off x="6471683" y="478631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9" name="直线连接符 128"/>
            <p:cNvCxnSpPr>
              <a:stCxn id="81" idx="3"/>
              <a:endCxn id="82" idx="2"/>
            </p:cNvCxnSpPr>
            <p:nvPr/>
          </p:nvCxnSpPr>
          <p:spPr>
            <a:xfrm flipV="1">
              <a:off x="5936512" y="4866061"/>
              <a:ext cx="535171" cy="36693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5208182" y="5157127"/>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矩形 170"/>
            <p:cNvSpPr/>
            <p:nvPr/>
          </p:nvSpPr>
          <p:spPr>
            <a:xfrm>
              <a:off x="5798288" y="5167759"/>
              <a:ext cx="138224" cy="138224"/>
            </a:xfrm>
            <a:prstGeom prst="rect">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椭圆 171"/>
            <p:cNvSpPr/>
            <p:nvPr/>
          </p:nvSpPr>
          <p:spPr>
            <a:xfrm>
              <a:off x="6471683" y="5543441"/>
              <a:ext cx="159488" cy="159488"/>
            </a:xfrm>
            <a:prstGeom prst="ellipse">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3" name="直线连接符 172"/>
            <p:cNvCxnSpPr/>
            <p:nvPr/>
          </p:nvCxnSpPr>
          <p:spPr>
            <a:xfrm>
              <a:off x="5367670" y="5236871"/>
              <a:ext cx="430618"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a:off x="5936512" y="5236871"/>
              <a:ext cx="535171" cy="386314"/>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7" name="罐形 36"/>
          <p:cNvSpPr/>
          <p:nvPr/>
        </p:nvSpPr>
        <p:spPr>
          <a:xfrm>
            <a:off x="274321" y="4807581"/>
            <a:ext cx="874968" cy="1093866"/>
          </a:xfrm>
          <a:prstGeom prst="can">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文本框 210"/>
          <p:cNvSpPr txBox="1"/>
          <p:nvPr/>
        </p:nvSpPr>
        <p:spPr>
          <a:xfrm>
            <a:off x="0" y="5994400"/>
            <a:ext cx="1804463" cy="369332"/>
          </a:xfrm>
          <a:prstGeom prst="rect">
            <a:avLst/>
          </a:prstGeom>
          <a:noFill/>
        </p:spPr>
        <p:txBody>
          <a:bodyPr wrap="square" rtlCol="0">
            <a:spAutoFit/>
          </a:bodyPr>
          <a:lstStyle/>
          <a:p>
            <a:r>
              <a:rPr kumimoji="1" lang="zh-CN" altLang="en-US" dirty="0" smtClean="0"/>
              <a:t>因果</a:t>
            </a:r>
            <a:r>
              <a:rPr kumimoji="1" lang="zh-CN" altLang="en-US" dirty="0" smtClean="0"/>
              <a:t>经验集合</a:t>
            </a:r>
            <a:endParaRPr kumimoji="1" lang="zh-CN" altLang="en-US" dirty="0"/>
          </a:p>
        </p:txBody>
      </p:sp>
    </p:spTree>
    <p:extLst>
      <p:ext uri="{BB962C8B-B14F-4D97-AF65-F5344CB8AC3E}">
        <p14:creationId xmlns:p14="http://schemas.microsoft.com/office/powerpoint/2010/main" val="97174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
                                        <p:tgtEl>
                                          <p:spTgt spid="203"/>
                                        </p:tgtEl>
                                      </p:cBhvr>
                                    </p:animEffect>
                                  </p:childTnLst>
                                </p:cTn>
                              </p:par>
                            </p:childTnLst>
                          </p:cTn>
                        </p:par>
                        <p:par>
                          <p:cTn id="8" fill="hold">
                            <p:stCondLst>
                              <p:cond delay="100"/>
                            </p:stCondLst>
                            <p:childTnLst>
                              <p:par>
                                <p:cTn id="9" presetID="32" presetClass="emph" presetSubtype="0" fill="hold" nodeType="afterEffect">
                                  <p:stCondLst>
                                    <p:cond delay="0"/>
                                  </p:stCondLst>
                                  <p:childTnLst>
                                    <p:animRot by="120000">
                                      <p:cBhvr>
                                        <p:cTn id="10" dur="10" fill="hold">
                                          <p:stCondLst>
                                            <p:cond delay="0"/>
                                          </p:stCondLst>
                                        </p:cTn>
                                        <p:tgtEl>
                                          <p:spTgt spid="203"/>
                                        </p:tgtEl>
                                        <p:attrNameLst>
                                          <p:attrName>r</p:attrName>
                                        </p:attrNameLst>
                                      </p:cBhvr>
                                    </p:animRot>
                                    <p:animRot by="-240000">
                                      <p:cBhvr>
                                        <p:cTn id="11" dur="20" fill="hold">
                                          <p:stCondLst>
                                            <p:cond delay="20"/>
                                          </p:stCondLst>
                                        </p:cTn>
                                        <p:tgtEl>
                                          <p:spTgt spid="203"/>
                                        </p:tgtEl>
                                        <p:attrNameLst>
                                          <p:attrName>r</p:attrName>
                                        </p:attrNameLst>
                                      </p:cBhvr>
                                    </p:animRot>
                                    <p:animRot by="240000">
                                      <p:cBhvr>
                                        <p:cTn id="12" dur="20" fill="hold">
                                          <p:stCondLst>
                                            <p:cond delay="40"/>
                                          </p:stCondLst>
                                        </p:cTn>
                                        <p:tgtEl>
                                          <p:spTgt spid="203"/>
                                        </p:tgtEl>
                                        <p:attrNameLst>
                                          <p:attrName>r</p:attrName>
                                        </p:attrNameLst>
                                      </p:cBhvr>
                                    </p:animRot>
                                    <p:animRot by="-240000">
                                      <p:cBhvr>
                                        <p:cTn id="13" dur="20" fill="hold">
                                          <p:stCondLst>
                                            <p:cond delay="60"/>
                                          </p:stCondLst>
                                        </p:cTn>
                                        <p:tgtEl>
                                          <p:spTgt spid="203"/>
                                        </p:tgtEl>
                                        <p:attrNameLst>
                                          <p:attrName>r</p:attrName>
                                        </p:attrNameLst>
                                      </p:cBhvr>
                                    </p:animRot>
                                    <p:animRot by="120000">
                                      <p:cBhvr>
                                        <p:cTn id="14" dur="20" fill="hold">
                                          <p:stCondLst>
                                            <p:cond delay="80"/>
                                          </p:stCondLst>
                                        </p:cTn>
                                        <p:tgtEl>
                                          <p:spTgt spid="203"/>
                                        </p:tgtEl>
                                        <p:attrNameLst>
                                          <p:attrName>r</p:attrName>
                                        </p:attrNameLst>
                                      </p:cBhvr>
                                    </p:animRot>
                                  </p:childTnLst>
                                </p:cTn>
                              </p:par>
                            </p:childTnLst>
                          </p:cTn>
                        </p:par>
                        <p:par>
                          <p:cTn id="15" fill="hold">
                            <p:stCondLst>
                              <p:cond delay="200"/>
                            </p:stCondLst>
                            <p:childTnLst>
                              <p:par>
                                <p:cTn id="16" presetID="10" presetClass="entr" presetSubtype="0" fill="hold" nodeType="afterEffect">
                                  <p:stCondLst>
                                    <p:cond delay="0"/>
                                  </p:stCondLst>
                                  <p:childTnLst>
                                    <p:set>
                                      <p:cBhvr>
                                        <p:cTn id="17" dur="1" fill="hold">
                                          <p:stCondLst>
                                            <p:cond delay="0"/>
                                          </p:stCondLst>
                                        </p:cTn>
                                        <p:tgtEl>
                                          <p:spTgt spid="204"/>
                                        </p:tgtEl>
                                        <p:attrNameLst>
                                          <p:attrName>style.visibility</p:attrName>
                                        </p:attrNameLst>
                                      </p:cBhvr>
                                      <p:to>
                                        <p:strVal val="visible"/>
                                      </p:to>
                                    </p:set>
                                    <p:animEffect transition="in" filter="fade">
                                      <p:cBhvr>
                                        <p:cTn id="18" dur="100"/>
                                        <p:tgtEl>
                                          <p:spTgt spid="204"/>
                                        </p:tgtEl>
                                      </p:cBhvr>
                                    </p:animEffect>
                                  </p:childTnLst>
                                </p:cTn>
                              </p:par>
                            </p:childTnLst>
                          </p:cTn>
                        </p:par>
                        <p:par>
                          <p:cTn id="19" fill="hold">
                            <p:stCondLst>
                              <p:cond delay="300"/>
                            </p:stCondLst>
                            <p:childTnLst>
                              <p:par>
                                <p:cTn id="20" presetID="32" presetClass="emph" presetSubtype="0" fill="hold" nodeType="afterEffect">
                                  <p:stCondLst>
                                    <p:cond delay="0"/>
                                  </p:stCondLst>
                                  <p:childTnLst>
                                    <p:animRot by="120000">
                                      <p:cBhvr>
                                        <p:cTn id="21" dur="10" fill="hold">
                                          <p:stCondLst>
                                            <p:cond delay="0"/>
                                          </p:stCondLst>
                                        </p:cTn>
                                        <p:tgtEl>
                                          <p:spTgt spid="204"/>
                                        </p:tgtEl>
                                        <p:attrNameLst>
                                          <p:attrName>r</p:attrName>
                                        </p:attrNameLst>
                                      </p:cBhvr>
                                    </p:animRot>
                                    <p:animRot by="-240000">
                                      <p:cBhvr>
                                        <p:cTn id="22" dur="20" fill="hold">
                                          <p:stCondLst>
                                            <p:cond delay="20"/>
                                          </p:stCondLst>
                                        </p:cTn>
                                        <p:tgtEl>
                                          <p:spTgt spid="204"/>
                                        </p:tgtEl>
                                        <p:attrNameLst>
                                          <p:attrName>r</p:attrName>
                                        </p:attrNameLst>
                                      </p:cBhvr>
                                    </p:animRot>
                                    <p:animRot by="240000">
                                      <p:cBhvr>
                                        <p:cTn id="23" dur="20" fill="hold">
                                          <p:stCondLst>
                                            <p:cond delay="40"/>
                                          </p:stCondLst>
                                        </p:cTn>
                                        <p:tgtEl>
                                          <p:spTgt spid="204"/>
                                        </p:tgtEl>
                                        <p:attrNameLst>
                                          <p:attrName>r</p:attrName>
                                        </p:attrNameLst>
                                      </p:cBhvr>
                                    </p:animRot>
                                    <p:animRot by="-240000">
                                      <p:cBhvr>
                                        <p:cTn id="24" dur="20" fill="hold">
                                          <p:stCondLst>
                                            <p:cond delay="60"/>
                                          </p:stCondLst>
                                        </p:cTn>
                                        <p:tgtEl>
                                          <p:spTgt spid="204"/>
                                        </p:tgtEl>
                                        <p:attrNameLst>
                                          <p:attrName>r</p:attrName>
                                        </p:attrNameLst>
                                      </p:cBhvr>
                                    </p:animRot>
                                    <p:animRot by="120000">
                                      <p:cBhvr>
                                        <p:cTn id="25" dur="20" fill="hold">
                                          <p:stCondLst>
                                            <p:cond delay="80"/>
                                          </p:stCondLst>
                                        </p:cTn>
                                        <p:tgtEl>
                                          <p:spTgt spid="204"/>
                                        </p:tgtEl>
                                        <p:attrNameLst>
                                          <p:attrName>r</p:attrName>
                                        </p:attrNameLst>
                                      </p:cBhvr>
                                    </p:animRot>
                                  </p:childTnLst>
                                </p:cTn>
                              </p:par>
                            </p:childTnLst>
                          </p:cTn>
                        </p:par>
                        <p:par>
                          <p:cTn id="26" fill="hold">
                            <p:stCondLst>
                              <p:cond delay="400"/>
                            </p:stCondLst>
                            <p:childTnLst>
                              <p:par>
                                <p:cTn id="27" presetID="10" presetClass="entr" presetSubtype="0" fill="hold" nodeType="afterEffect">
                                  <p:stCondLst>
                                    <p:cond delay="0"/>
                                  </p:stCondLst>
                                  <p:childTnLst>
                                    <p:set>
                                      <p:cBhvr>
                                        <p:cTn id="28" dur="1" fill="hold">
                                          <p:stCondLst>
                                            <p:cond delay="0"/>
                                          </p:stCondLst>
                                        </p:cTn>
                                        <p:tgtEl>
                                          <p:spTgt spid="205"/>
                                        </p:tgtEl>
                                        <p:attrNameLst>
                                          <p:attrName>style.visibility</p:attrName>
                                        </p:attrNameLst>
                                      </p:cBhvr>
                                      <p:to>
                                        <p:strVal val="visible"/>
                                      </p:to>
                                    </p:set>
                                    <p:animEffect transition="in" filter="fade">
                                      <p:cBhvr>
                                        <p:cTn id="29" dur="100"/>
                                        <p:tgtEl>
                                          <p:spTgt spid="205"/>
                                        </p:tgtEl>
                                      </p:cBhvr>
                                    </p:animEffect>
                                  </p:childTnLst>
                                </p:cTn>
                              </p:par>
                            </p:childTnLst>
                          </p:cTn>
                        </p:par>
                        <p:par>
                          <p:cTn id="30" fill="hold">
                            <p:stCondLst>
                              <p:cond delay="500"/>
                            </p:stCondLst>
                            <p:childTnLst>
                              <p:par>
                                <p:cTn id="31" presetID="32" presetClass="emph" presetSubtype="0" fill="hold" nodeType="afterEffect">
                                  <p:stCondLst>
                                    <p:cond delay="0"/>
                                  </p:stCondLst>
                                  <p:childTnLst>
                                    <p:animRot by="120000">
                                      <p:cBhvr>
                                        <p:cTn id="32" dur="10" fill="hold">
                                          <p:stCondLst>
                                            <p:cond delay="0"/>
                                          </p:stCondLst>
                                        </p:cTn>
                                        <p:tgtEl>
                                          <p:spTgt spid="205"/>
                                        </p:tgtEl>
                                        <p:attrNameLst>
                                          <p:attrName>r</p:attrName>
                                        </p:attrNameLst>
                                      </p:cBhvr>
                                    </p:animRot>
                                    <p:animRot by="-240000">
                                      <p:cBhvr>
                                        <p:cTn id="33" dur="20" fill="hold">
                                          <p:stCondLst>
                                            <p:cond delay="20"/>
                                          </p:stCondLst>
                                        </p:cTn>
                                        <p:tgtEl>
                                          <p:spTgt spid="205"/>
                                        </p:tgtEl>
                                        <p:attrNameLst>
                                          <p:attrName>r</p:attrName>
                                        </p:attrNameLst>
                                      </p:cBhvr>
                                    </p:animRot>
                                    <p:animRot by="240000">
                                      <p:cBhvr>
                                        <p:cTn id="34" dur="20" fill="hold">
                                          <p:stCondLst>
                                            <p:cond delay="40"/>
                                          </p:stCondLst>
                                        </p:cTn>
                                        <p:tgtEl>
                                          <p:spTgt spid="205"/>
                                        </p:tgtEl>
                                        <p:attrNameLst>
                                          <p:attrName>r</p:attrName>
                                        </p:attrNameLst>
                                      </p:cBhvr>
                                    </p:animRot>
                                    <p:animRot by="-240000">
                                      <p:cBhvr>
                                        <p:cTn id="35" dur="20" fill="hold">
                                          <p:stCondLst>
                                            <p:cond delay="60"/>
                                          </p:stCondLst>
                                        </p:cTn>
                                        <p:tgtEl>
                                          <p:spTgt spid="205"/>
                                        </p:tgtEl>
                                        <p:attrNameLst>
                                          <p:attrName>r</p:attrName>
                                        </p:attrNameLst>
                                      </p:cBhvr>
                                    </p:animRot>
                                    <p:animRot by="120000">
                                      <p:cBhvr>
                                        <p:cTn id="36" dur="20" fill="hold">
                                          <p:stCondLst>
                                            <p:cond delay="80"/>
                                          </p:stCondLst>
                                        </p:cTn>
                                        <p:tgtEl>
                                          <p:spTgt spid="205"/>
                                        </p:tgtEl>
                                        <p:attrNameLst>
                                          <p:attrName>r</p:attrName>
                                        </p:attrNameLst>
                                      </p:cBhvr>
                                    </p:animRot>
                                  </p:childTnLst>
                                </p:cTn>
                              </p:par>
                            </p:childTnLst>
                          </p:cTn>
                        </p:par>
                        <p:par>
                          <p:cTn id="37" fill="hold">
                            <p:stCondLst>
                              <p:cond delay="600"/>
                            </p:stCondLst>
                            <p:childTnLst>
                              <p:par>
                                <p:cTn id="38" presetID="10" presetClass="entr" presetSubtype="0" fill="hold" nodeType="afterEffect">
                                  <p:stCondLst>
                                    <p:cond delay="0"/>
                                  </p:stCondLst>
                                  <p:childTnLst>
                                    <p:set>
                                      <p:cBhvr>
                                        <p:cTn id="39" dur="1" fill="hold">
                                          <p:stCondLst>
                                            <p:cond delay="0"/>
                                          </p:stCondLst>
                                        </p:cTn>
                                        <p:tgtEl>
                                          <p:spTgt spid="207"/>
                                        </p:tgtEl>
                                        <p:attrNameLst>
                                          <p:attrName>style.visibility</p:attrName>
                                        </p:attrNameLst>
                                      </p:cBhvr>
                                      <p:to>
                                        <p:strVal val="visible"/>
                                      </p:to>
                                    </p:set>
                                    <p:animEffect transition="in" filter="fade">
                                      <p:cBhvr>
                                        <p:cTn id="40" dur="100"/>
                                        <p:tgtEl>
                                          <p:spTgt spid="207"/>
                                        </p:tgtEl>
                                      </p:cBhvr>
                                    </p:animEffect>
                                  </p:childTnLst>
                                </p:cTn>
                              </p:par>
                            </p:childTnLst>
                          </p:cTn>
                        </p:par>
                        <p:par>
                          <p:cTn id="41" fill="hold">
                            <p:stCondLst>
                              <p:cond delay="700"/>
                            </p:stCondLst>
                            <p:childTnLst>
                              <p:par>
                                <p:cTn id="42" presetID="32" presetClass="emph" presetSubtype="0" fill="hold" nodeType="afterEffect">
                                  <p:stCondLst>
                                    <p:cond delay="0"/>
                                  </p:stCondLst>
                                  <p:childTnLst>
                                    <p:animRot by="120000">
                                      <p:cBhvr>
                                        <p:cTn id="43" dur="10" fill="hold">
                                          <p:stCondLst>
                                            <p:cond delay="0"/>
                                          </p:stCondLst>
                                        </p:cTn>
                                        <p:tgtEl>
                                          <p:spTgt spid="207"/>
                                        </p:tgtEl>
                                        <p:attrNameLst>
                                          <p:attrName>r</p:attrName>
                                        </p:attrNameLst>
                                      </p:cBhvr>
                                    </p:animRot>
                                    <p:animRot by="-240000">
                                      <p:cBhvr>
                                        <p:cTn id="44" dur="20" fill="hold">
                                          <p:stCondLst>
                                            <p:cond delay="20"/>
                                          </p:stCondLst>
                                        </p:cTn>
                                        <p:tgtEl>
                                          <p:spTgt spid="207"/>
                                        </p:tgtEl>
                                        <p:attrNameLst>
                                          <p:attrName>r</p:attrName>
                                        </p:attrNameLst>
                                      </p:cBhvr>
                                    </p:animRot>
                                    <p:animRot by="240000">
                                      <p:cBhvr>
                                        <p:cTn id="45" dur="20" fill="hold">
                                          <p:stCondLst>
                                            <p:cond delay="40"/>
                                          </p:stCondLst>
                                        </p:cTn>
                                        <p:tgtEl>
                                          <p:spTgt spid="207"/>
                                        </p:tgtEl>
                                        <p:attrNameLst>
                                          <p:attrName>r</p:attrName>
                                        </p:attrNameLst>
                                      </p:cBhvr>
                                    </p:animRot>
                                    <p:animRot by="-240000">
                                      <p:cBhvr>
                                        <p:cTn id="46" dur="20" fill="hold">
                                          <p:stCondLst>
                                            <p:cond delay="60"/>
                                          </p:stCondLst>
                                        </p:cTn>
                                        <p:tgtEl>
                                          <p:spTgt spid="207"/>
                                        </p:tgtEl>
                                        <p:attrNameLst>
                                          <p:attrName>r</p:attrName>
                                        </p:attrNameLst>
                                      </p:cBhvr>
                                    </p:animRot>
                                    <p:animRot by="120000">
                                      <p:cBhvr>
                                        <p:cTn id="47" dur="20" fill="hold">
                                          <p:stCondLst>
                                            <p:cond delay="80"/>
                                          </p:stCondLst>
                                        </p:cTn>
                                        <p:tgtEl>
                                          <p:spTgt spid="207"/>
                                        </p:tgtEl>
                                        <p:attrNameLst>
                                          <p:attrName>r</p:attrName>
                                        </p:attrNameLst>
                                      </p:cBhvr>
                                    </p:animRot>
                                  </p:childTnLst>
                                </p:cTn>
                              </p:par>
                            </p:childTnLst>
                          </p:cTn>
                        </p:par>
                        <p:par>
                          <p:cTn id="48" fill="hold">
                            <p:stCondLst>
                              <p:cond delay="800"/>
                            </p:stCondLst>
                            <p:childTnLst>
                              <p:par>
                                <p:cTn id="49" presetID="10" presetClass="entr" presetSubtype="0" fill="hold" nodeType="after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
                                        <p:tgtEl>
                                          <p:spTgt spid="208"/>
                                        </p:tgtEl>
                                      </p:cBhvr>
                                    </p:animEffect>
                                  </p:childTnLst>
                                </p:cTn>
                              </p:par>
                            </p:childTnLst>
                          </p:cTn>
                        </p:par>
                        <p:par>
                          <p:cTn id="52" fill="hold">
                            <p:stCondLst>
                              <p:cond delay="900"/>
                            </p:stCondLst>
                            <p:childTnLst>
                              <p:par>
                                <p:cTn id="53" presetID="32" presetClass="emph" presetSubtype="0" fill="hold" nodeType="afterEffect">
                                  <p:stCondLst>
                                    <p:cond delay="0"/>
                                  </p:stCondLst>
                                  <p:childTnLst>
                                    <p:animRot by="120000">
                                      <p:cBhvr>
                                        <p:cTn id="54" dur="10" fill="hold">
                                          <p:stCondLst>
                                            <p:cond delay="0"/>
                                          </p:stCondLst>
                                        </p:cTn>
                                        <p:tgtEl>
                                          <p:spTgt spid="208"/>
                                        </p:tgtEl>
                                        <p:attrNameLst>
                                          <p:attrName>r</p:attrName>
                                        </p:attrNameLst>
                                      </p:cBhvr>
                                    </p:animRot>
                                    <p:animRot by="-240000">
                                      <p:cBhvr>
                                        <p:cTn id="55" dur="20" fill="hold">
                                          <p:stCondLst>
                                            <p:cond delay="20"/>
                                          </p:stCondLst>
                                        </p:cTn>
                                        <p:tgtEl>
                                          <p:spTgt spid="208"/>
                                        </p:tgtEl>
                                        <p:attrNameLst>
                                          <p:attrName>r</p:attrName>
                                        </p:attrNameLst>
                                      </p:cBhvr>
                                    </p:animRot>
                                    <p:animRot by="240000">
                                      <p:cBhvr>
                                        <p:cTn id="56" dur="20" fill="hold">
                                          <p:stCondLst>
                                            <p:cond delay="40"/>
                                          </p:stCondLst>
                                        </p:cTn>
                                        <p:tgtEl>
                                          <p:spTgt spid="208"/>
                                        </p:tgtEl>
                                        <p:attrNameLst>
                                          <p:attrName>r</p:attrName>
                                        </p:attrNameLst>
                                      </p:cBhvr>
                                    </p:animRot>
                                    <p:animRot by="-240000">
                                      <p:cBhvr>
                                        <p:cTn id="57" dur="20" fill="hold">
                                          <p:stCondLst>
                                            <p:cond delay="60"/>
                                          </p:stCondLst>
                                        </p:cTn>
                                        <p:tgtEl>
                                          <p:spTgt spid="208"/>
                                        </p:tgtEl>
                                        <p:attrNameLst>
                                          <p:attrName>r</p:attrName>
                                        </p:attrNameLst>
                                      </p:cBhvr>
                                    </p:animRot>
                                    <p:animRot by="120000">
                                      <p:cBhvr>
                                        <p:cTn id="58" dur="20" fill="hold">
                                          <p:stCondLst>
                                            <p:cond delay="80"/>
                                          </p:stCondLst>
                                        </p:cTn>
                                        <p:tgtEl>
                                          <p:spTgt spid="208"/>
                                        </p:tgtEl>
                                        <p:attrNameLst>
                                          <p:attrName>r</p:attrName>
                                        </p:attrNameLst>
                                      </p:cBhvr>
                                    </p:animRo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209"/>
                                        </p:tgtEl>
                                        <p:attrNameLst>
                                          <p:attrName>style.visibility</p:attrName>
                                        </p:attrNameLst>
                                      </p:cBhvr>
                                      <p:to>
                                        <p:strVal val="visible"/>
                                      </p:to>
                                    </p:set>
                                    <p:animEffect transition="in" filter="fade">
                                      <p:cBhvr>
                                        <p:cTn id="62" dur="100"/>
                                        <p:tgtEl>
                                          <p:spTgt spid="209"/>
                                        </p:tgtEl>
                                      </p:cBhvr>
                                    </p:animEffect>
                                  </p:childTnLst>
                                </p:cTn>
                              </p:par>
                            </p:childTnLst>
                          </p:cTn>
                        </p:par>
                        <p:par>
                          <p:cTn id="63" fill="hold">
                            <p:stCondLst>
                              <p:cond delay="1100"/>
                            </p:stCondLst>
                            <p:childTnLst>
                              <p:par>
                                <p:cTn id="64" presetID="32" presetClass="emph" presetSubtype="0" fill="hold" nodeType="afterEffect">
                                  <p:stCondLst>
                                    <p:cond delay="0"/>
                                  </p:stCondLst>
                                  <p:childTnLst>
                                    <p:animRot by="120000">
                                      <p:cBhvr>
                                        <p:cTn id="65" dur="10" fill="hold">
                                          <p:stCondLst>
                                            <p:cond delay="0"/>
                                          </p:stCondLst>
                                        </p:cTn>
                                        <p:tgtEl>
                                          <p:spTgt spid="209"/>
                                        </p:tgtEl>
                                        <p:attrNameLst>
                                          <p:attrName>r</p:attrName>
                                        </p:attrNameLst>
                                      </p:cBhvr>
                                    </p:animRot>
                                    <p:animRot by="-240000">
                                      <p:cBhvr>
                                        <p:cTn id="66" dur="20" fill="hold">
                                          <p:stCondLst>
                                            <p:cond delay="20"/>
                                          </p:stCondLst>
                                        </p:cTn>
                                        <p:tgtEl>
                                          <p:spTgt spid="209"/>
                                        </p:tgtEl>
                                        <p:attrNameLst>
                                          <p:attrName>r</p:attrName>
                                        </p:attrNameLst>
                                      </p:cBhvr>
                                    </p:animRot>
                                    <p:animRot by="240000">
                                      <p:cBhvr>
                                        <p:cTn id="67" dur="20" fill="hold">
                                          <p:stCondLst>
                                            <p:cond delay="40"/>
                                          </p:stCondLst>
                                        </p:cTn>
                                        <p:tgtEl>
                                          <p:spTgt spid="209"/>
                                        </p:tgtEl>
                                        <p:attrNameLst>
                                          <p:attrName>r</p:attrName>
                                        </p:attrNameLst>
                                      </p:cBhvr>
                                    </p:animRot>
                                    <p:animRot by="-240000">
                                      <p:cBhvr>
                                        <p:cTn id="68" dur="20" fill="hold">
                                          <p:stCondLst>
                                            <p:cond delay="60"/>
                                          </p:stCondLst>
                                        </p:cTn>
                                        <p:tgtEl>
                                          <p:spTgt spid="209"/>
                                        </p:tgtEl>
                                        <p:attrNameLst>
                                          <p:attrName>r</p:attrName>
                                        </p:attrNameLst>
                                      </p:cBhvr>
                                    </p:animRot>
                                    <p:animRot by="120000">
                                      <p:cBhvr>
                                        <p:cTn id="69" dur="20" fill="hold">
                                          <p:stCondLst>
                                            <p:cond delay="80"/>
                                          </p:stCondLst>
                                        </p:cTn>
                                        <p:tgtEl>
                                          <p:spTgt spid="209"/>
                                        </p:tgtEl>
                                        <p:attrNameLst>
                                          <p:attrName>r</p:attrName>
                                        </p:attrNameLst>
                                      </p:cBhvr>
                                    </p:animRot>
                                  </p:childTnLst>
                                </p:cTn>
                              </p:par>
                            </p:childTnLst>
                          </p:cTn>
                        </p:par>
                        <p:par>
                          <p:cTn id="70" fill="hold">
                            <p:stCondLst>
                              <p:cond delay="1200"/>
                            </p:stCondLst>
                            <p:childTnLst>
                              <p:par>
                                <p:cTn id="71" presetID="10" presetClass="entr" presetSubtype="0" fill="hold" nodeType="afterEffect">
                                  <p:stCondLst>
                                    <p:cond delay="0"/>
                                  </p:stCondLst>
                                  <p:childTnLst>
                                    <p:set>
                                      <p:cBhvr>
                                        <p:cTn id="72" dur="1" fill="hold">
                                          <p:stCondLst>
                                            <p:cond delay="0"/>
                                          </p:stCondLst>
                                        </p:cTn>
                                        <p:tgtEl>
                                          <p:spTgt spid="210"/>
                                        </p:tgtEl>
                                        <p:attrNameLst>
                                          <p:attrName>style.visibility</p:attrName>
                                        </p:attrNameLst>
                                      </p:cBhvr>
                                      <p:to>
                                        <p:strVal val="visible"/>
                                      </p:to>
                                    </p:set>
                                    <p:animEffect transition="in" filter="fade">
                                      <p:cBhvr>
                                        <p:cTn id="73" dur="100"/>
                                        <p:tgtEl>
                                          <p:spTgt spid="210"/>
                                        </p:tgtEl>
                                      </p:cBhvr>
                                    </p:animEffect>
                                  </p:childTnLst>
                                </p:cTn>
                              </p:par>
                            </p:childTnLst>
                          </p:cTn>
                        </p:par>
                        <p:par>
                          <p:cTn id="74" fill="hold">
                            <p:stCondLst>
                              <p:cond delay="1300"/>
                            </p:stCondLst>
                            <p:childTnLst>
                              <p:par>
                                <p:cTn id="75" presetID="32" presetClass="emph" presetSubtype="0" fill="hold" nodeType="afterEffect">
                                  <p:stCondLst>
                                    <p:cond delay="0"/>
                                  </p:stCondLst>
                                  <p:childTnLst>
                                    <p:animRot by="120000">
                                      <p:cBhvr>
                                        <p:cTn id="76" dur="10" fill="hold">
                                          <p:stCondLst>
                                            <p:cond delay="0"/>
                                          </p:stCondLst>
                                        </p:cTn>
                                        <p:tgtEl>
                                          <p:spTgt spid="210"/>
                                        </p:tgtEl>
                                        <p:attrNameLst>
                                          <p:attrName>r</p:attrName>
                                        </p:attrNameLst>
                                      </p:cBhvr>
                                    </p:animRot>
                                    <p:animRot by="-240000">
                                      <p:cBhvr>
                                        <p:cTn id="77" dur="20" fill="hold">
                                          <p:stCondLst>
                                            <p:cond delay="20"/>
                                          </p:stCondLst>
                                        </p:cTn>
                                        <p:tgtEl>
                                          <p:spTgt spid="210"/>
                                        </p:tgtEl>
                                        <p:attrNameLst>
                                          <p:attrName>r</p:attrName>
                                        </p:attrNameLst>
                                      </p:cBhvr>
                                    </p:animRot>
                                    <p:animRot by="240000">
                                      <p:cBhvr>
                                        <p:cTn id="78" dur="20" fill="hold">
                                          <p:stCondLst>
                                            <p:cond delay="40"/>
                                          </p:stCondLst>
                                        </p:cTn>
                                        <p:tgtEl>
                                          <p:spTgt spid="210"/>
                                        </p:tgtEl>
                                        <p:attrNameLst>
                                          <p:attrName>r</p:attrName>
                                        </p:attrNameLst>
                                      </p:cBhvr>
                                    </p:animRot>
                                    <p:animRot by="-240000">
                                      <p:cBhvr>
                                        <p:cTn id="79" dur="20" fill="hold">
                                          <p:stCondLst>
                                            <p:cond delay="60"/>
                                          </p:stCondLst>
                                        </p:cTn>
                                        <p:tgtEl>
                                          <p:spTgt spid="210"/>
                                        </p:tgtEl>
                                        <p:attrNameLst>
                                          <p:attrName>r</p:attrName>
                                        </p:attrNameLst>
                                      </p:cBhvr>
                                    </p:animRot>
                                    <p:animRot by="120000">
                                      <p:cBhvr>
                                        <p:cTn id="80" dur="20" fill="hold">
                                          <p:stCondLst>
                                            <p:cond delay="80"/>
                                          </p:stCondLst>
                                        </p:cTn>
                                        <p:tgtEl>
                                          <p:spTgt spid="210"/>
                                        </p:tgtEl>
                                        <p:attrNameLst>
                                          <p:attrName>r</p:attrName>
                                        </p:attrNameLst>
                                      </p:cBhvr>
                                    </p:animRot>
                                  </p:childTnLst>
                                </p:cTn>
                              </p:par>
                            </p:childTnLst>
                          </p:cTn>
                        </p:par>
                        <p:par>
                          <p:cTn id="81" fill="hold">
                            <p:stCondLst>
                              <p:cond delay="1400"/>
                            </p:stCondLst>
                            <p:childTnLst>
                              <p:par>
                                <p:cTn id="82" presetID="10" presetClass="entr" presetSubtype="0" fill="hold" nodeType="afterEffect">
                                  <p:stCondLst>
                                    <p:cond delay="0"/>
                                  </p:stCondLst>
                                  <p:childTnLst>
                                    <p:set>
                                      <p:cBhvr>
                                        <p:cTn id="83" dur="1" fill="hold">
                                          <p:stCondLst>
                                            <p:cond delay="0"/>
                                          </p:stCondLst>
                                        </p:cTn>
                                        <p:tgtEl>
                                          <p:spTgt spid="206"/>
                                        </p:tgtEl>
                                        <p:attrNameLst>
                                          <p:attrName>style.visibility</p:attrName>
                                        </p:attrNameLst>
                                      </p:cBhvr>
                                      <p:to>
                                        <p:strVal val="visible"/>
                                      </p:to>
                                    </p:set>
                                    <p:animEffect transition="in" filter="fade">
                                      <p:cBhvr>
                                        <p:cTn id="84" dur="100"/>
                                        <p:tgtEl>
                                          <p:spTgt spid="206"/>
                                        </p:tgtEl>
                                      </p:cBhvr>
                                    </p:animEffect>
                                  </p:childTnLst>
                                </p:cTn>
                              </p:par>
                            </p:childTnLst>
                          </p:cTn>
                        </p:par>
                        <p:par>
                          <p:cTn id="85" fill="hold">
                            <p:stCondLst>
                              <p:cond delay="1500"/>
                            </p:stCondLst>
                            <p:childTnLst>
                              <p:par>
                                <p:cTn id="86" presetID="32" presetClass="emph" presetSubtype="0" fill="hold" nodeType="afterEffect">
                                  <p:stCondLst>
                                    <p:cond delay="0"/>
                                  </p:stCondLst>
                                  <p:childTnLst>
                                    <p:animRot by="120000">
                                      <p:cBhvr>
                                        <p:cTn id="87" dur="10" fill="hold">
                                          <p:stCondLst>
                                            <p:cond delay="0"/>
                                          </p:stCondLst>
                                        </p:cTn>
                                        <p:tgtEl>
                                          <p:spTgt spid="206"/>
                                        </p:tgtEl>
                                        <p:attrNameLst>
                                          <p:attrName>r</p:attrName>
                                        </p:attrNameLst>
                                      </p:cBhvr>
                                    </p:animRot>
                                    <p:animRot by="-240000">
                                      <p:cBhvr>
                                        <p:cTn id="88" dur="20" fill="hold">
                                          <p:stCondLst>
                                            <p:cond delay="20"/>
                                          </p:stCondLst>
                                        </p:cTn>
                                        <p:tgtEl>
                                          <p:spTgt spid="206"/>
                                        </p:tgtEl>
                                        <p:attrNameLst>
                                          <p:attrName>r</p:attrName>
                                        </p:attrNameLst>
                                      </p:cBhvr>
                                    </p:animRot>
                                    <p:animRot by="240000">
                                      <p:cBhvr>
                                        <p:cTn id="89" dur="20" fill="hold">
                                          <p:stCondLst>
                                            <p:cond delay="40"/>
                                          </p:stCondLst>
                                        </p:cTn>
                                        <p:tgtEl>
                                          <p:spTgt spid="206"/>
                                        </p:tgtEl>
                                        <p:attrNameLst>
                                          <p:attrName>r</p:attrName>
                                        </p:attrNameLst>
                                      </p:cBhvr>
                                    </p:animRot>
                                    <p:animRot by="-240000">
                                      <p:cBhvr>
                                        <p:cTn id="90" dur="20" fill="hold">
                                          <p:stCondLst>
                                            <p:cond delay="60"/>
                                          </p:stCondLst>
                                        </p:cTn>
                                        <p:tgtEl>
                                          <p:spTgt spid="206"/>
                                        </p:tgtEl>
                                        <p:attrNameLst>
                                          <p:attrName>r</p:attrName>
                                        </p:attrNameLst>
                                      </p:cBhvr>
                                    </p:animRot>
                                    <p:animRot by="120000">
                                      <p:cBhvr>
                                        <p:cTn id="91" dur="20" fill="hold">
                                          <p:stCondLst>
                                            <p:cond delay="80"/>
                                          </p:stCondLst>
                                        </p:cTn>
                                        <p:tgtEl>
                                          <p:spTgt spid="206"/>
                                        </p:tgtEl>
                                        <p:attrNameLst>
                                          <p:attrName>r</p:attrName>
                                        </p:attrNameLst>
                                      </p:cBhvr>
                                    </p:animRo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1000"/>
                                        <p:tgtEl>
                                          <p:spTgt spid="37"/>
                                        </p:tgtEl>
                                      </p:cBhvr>
                                    </p:animEffect>
                                  </p:childTnLst>
                                </p:cTn>
                              </p:par>
                            </p:childTnLst>
                          </p:cTn>
                        </p:par>
                        <p:par>
                          <p:cTn id="97" fill="hold">
                            <p:stCondLst>
                              <p:cond delay="1000"/>
                            </p:stCondLst>
                            <p:childTnLst>
                              <p:par>
                                <p:cTn id="98" presetID="6" presetClass="emph" presetSubtype="0" fill="hold" nodeType="afterEffect">
                                  <p:stCondLst>
                                    <p:cond delay="0"/>
                                  </p:stCondLst>
                                  <p:childTnLst>
                                    <p:animScale>
                                      <p:cBhvr>
                                        <p:cTn id="99" dur="1000" fill="hold"/>
                                        <p:tgtEl>
                                          <p:spTgt spid="203"/>
                                        </p:tgtEl>
                                      </p:cBhvr>
                                      <p:by x="25000" y="25000"/>
                                    </p:animScale>
                                  </p:childTnLst>
                                </p:cTn>
                              </p:par>
                              <p:par>
                                <p:cTn id="100" presetID="0" presetClass="path" presetSubtype="0" accel="50000" decel="50000" fill="hold" nodeType="withEffect">
                                  <p:stCondLst>
                                    <p:cond delay="0"/>
                                  </p:stCondLst>
                                  <p:childTnLst>
                                    <p:animMotion origin="layout" path="M -0.00017 0.00254 C -0.06059 -0.01412 -0.121 -0.03102 -0.1552 0.03125 C -0.18958 0.09352 -0.19635 0.31134 -0.20555 0.37662 " pathEditMode="relative" rAng="0" ptsTypes="AAA">
                                      <p:cBhvr>
                                        <p:cTn id="101" dur="1000" fill="hold"/>
                                        <p:tgtEl>
                                          <p:spTgt spid="203"/>
                                        </p:tgtEl>
                                        <p:attrNameLst>
                                          <p:attrName>ppt_x</p:attrName>
                                          <p:attrName>ppt_y</p:attrName>
                                        </p:attrNameLst>
                                      </p:cBhvr>
                                      <p:rCtr x="-10260" y="17917"/>
                                    </p:animMotion>
                                  </p:childTnLst>
                                </p:cTn>
                              </p:par>
                              <p:par>
                                <p:cTn id="102" presetID="6" presetClass="emph" presetSubtype="0" fill="hold" nodeType="withEffect">
                                  <p:stCondLst>
                                    <p:cond delay="200"/>
                                  </p:stCondLst>
                                  <p:childTnLst>
                                    <p:animScale>
                                      <p:cBhvr>
                                        <p:cTn id="103" dur="1000" fill="hold"/>
                                        <p:tgtEl>
                                          <p:spTgt spid="204"/>
                                        </p:tgtEl>
                                      </p:cBhvr>
                                      <p:by x="25000" y="25000"/>
                                    </p:animScale>
                                  </p:childTnLst>
                                </p:cTn>
                              </p:par>
                              <p:par>
                                <p:cTn id="104" presetID="0" presetClass="path" presetSubtype="0" accel="50000" decel="50000" fill="hold" nodeType="withEffect">
                                  <p:stCondLst>
                                    <p:cond delay="200"/>
                                  </p:stCondLst>
                                  <p:childTnLst>
                                    <p:animMotion origin="layout" path="M -6.38889E-6 2.22222E-6 C 0.00885 -0.00348 0.01771 -0.00695 -0.02482 2.22222E-6 C -0.06754 0.00717 -0.20279 -0.00764 -0.25591 0.04236 C -0.30904 0.09259 -0.32831 0.25763 -0.34341 0.30092 " pathEditMode="relative" ptsTypes="AAAA">
                                      <p:cBhvr>
                                        <p:cTn id="105" dur="1000" fill="hold"/>
                                        <p:tgtEl>
                                          <p:spTgt spid="204"/>
                                        </p:tgtEl>
                                        <p:attrNameLst>
                                          <p:attrName>ppt_x</p:attrName>
                                          <p:attrName>ppt_y</p:attrName>
                                        </p:attrNameLst>
                                      </p:cBhvr>
                                    </p:animMotion>
                                  </p:childTnLst>
                                </p:cTn>
                              </p:par>
                              <p:par>
                                <p:cTn id="106" presetID="6" presetClass="emph" presetSubtype="0" fill="hold" nodeType="withEffect">
                                  <p:stCondLst>
                                    <p:cond delay="400"/>
                                  </p:stCondLst>
                                  <p:childTnLst>
                                    <p:animScale>
                                      <p:cBhvr>
                                        <p:cTn id="107" dur="1000" fill="hold"/>
                                        <p:tgtEl>
                                          <p:spTgt spid="205"/>
                                        </p:tgtEl>
                                      </p:cBhvr>
                                      <p:by x="25000" y="25000"/>
                                    </p:animScale>
                                  </p:childTnLst>
                                </p:cTn>
                              </p:par>
                              <p:par>
                                <p:cTn id="108" presetID="0" presetClass="path" presetSubtype="0" accel="50000" decel="50000" fill="hold" nodeType="withEffect">
                                  <p:stCondLst>
                                    <p:cond delay="400"/>
                                  </p:stCondLst>
                                  <p:childTnLst>
                                    <p:animMotion origin="layout" path="M 6.38889E-6 -3.33333E-6 C 0.03351 -0.01226 -0.0144 -3.33333E-6 -0.0144 -3.33333E-6 C -0.09583 0.025 -0.39774 0.09352 -0.48888 0.14977 C -0.57985 0.20602 -0.54791 0.30324 -0.56093 0.33797 " pathEditMode="relative" ptsTypes="AAAA">
                                      <p:cBhvr>
                                        <p:cTn id="109" dur="1000" fill="hold"/>
                                        <p:tgtEl>
                                          <p:spTgt spid="205"/>
                                        </p:tgtEl>
                                        <p:attrNameLst>
                                          <p:attrName>ppt_x</p:attrName>
                                          <p:attrName>ppt_y</p:attrName>
                                        </p:attrNameLst>
                                      </p:cBhvr>
                                    </p:animMotion>
                                  </p:childTnLst>
                                </p:cTn>
                              </p:par>
                              <p:par>
                                <p:cTn id="110" presetID="6" presetClass="emph" presetSubtype="0" fill="hold" nodeType="withEffect">
                                  <p:stCondLst>
                                    <p:cond delay="600"/>
                                  </p:stCondLst>
                                  <p:childTnLst>
                                    <p:animScale>
                                      <p:cBhvr>
                                        <p:cTn id="111" dur="1000" fill="hold"/>
                                        <p:tgtEl>
                                          <p:spTgt spid="207"/>
                                        </p:tgtEl>
                                      </p:cBhvr>
                                      <p:by x="25000" y="25000"/>
                                    </p:animScale>
                                  </p:childTnLst>
                                </p:cTn>
                              </p:par>
                              <p:par>
                                <p:cTn id="112" presetID="0" presetClass="path" presetSubtype="0" accel="50000" decel="50000" fill="hold" nodeType="withEffect">
                                  <p:stCondLst>
                                    <p:cond delay="600"/>
                                  </p:stCondLst>
                                  <p:childTnLst>
                                    <p:animMotion origin="layout" path="M 2.22222E-6 -3.7037E-7 C 0.00278 0.00255 0.00556 0.00509 -0.02118 -3.7037E-7 C -0.04792 -0.00533 -0.11858 -0.04722 -0.16007 -0.03125 C -0.20156 -0.01505 -0.25746 0.07292 -0.26996 0.0963 " pathEditMode="relative" ptsTypes="AAAA">
                                      <p:cBhvr>
                                        <p:cTn id="113" dur="1000" fill="hold"/>
                                        <p:tgtEl>
                                          <p:spTgt spid="207"/>
                                        </p:tgtEl>
                                        <p:attrNameLst>
                                          <p:attrName>ppt_x</p:attrName>
                                          <p:attrName>ppt_y</p:attrName>
                                        </p:attrNameLst>
                                      </p:cBhvr>
                                    </p:animMotion>
                                  </p:childTnLst>
                                </p:cTn>
                              </p:par>
                              <p:par>
                                <p:cTn id="114" presetID="6" presetClass="emph" presetSubtype="0" fill="hold" nodeType="withEffect">
                                  <p:stCondLst>
                                    <p:cond delay="800"/>
                                  </p:stCondLst>
                                  <p:childTnLst>
                                    <p:animScale>
                                      <p:cBhvr>
                                        <p:cTn id="115" dur="1000" fill="hold"/>
                                        <p:tgtEl>
                                          <p:spTgt spid="206"/>
                                        </p:tgtEl>
                                      </p:cBhvr>
                                      <p:by x="25000" y="25000"/>
                                    </p:animScale>
                                  </p:childTnLst>
                                </p:cTn>
                              </p:par>
                              <p:par>
                                <p:cTn id="116" presetID="0" presetClass="path" presetSubtype="0" accel="50000" decel="50000" fill="hold" nodeType="withEffect">
                                  <p:stCondLst>
                                    <p:cond delay="800"/>
                                  </p:stCondLst>
                                  <p:childTnLst>
                                    <p:animMotion origin="layout" path="M -4.16667E-6 -3.33333E-6 L -0.01892 0.00278 C -0.0677 0.00949 -0.19132 -0.00439 -0.29218 0.03959 C -0.39322 0.08311 -0.57569 0.22824 -0.62447 0.26482 " pathEditMode="relative" rAng="0" ptsTypes="AAAA">
                                      <p:cBhvr>
                                        <p:cTn id="117" dur="1000" fill="hold"/>
                                        <p:tgtEl>
                                          <p:spTgt spid="206"/>
                                        </p:tgtEl>
                                        <p:attrNameLst>
                                          <p:attrName>ppt_x</p:attrName>
                                          <p:attrName>ppt_y</p:attrName>
                                        </p:attrNameLst>
                                      </p:cBhvr>
                                      <p:rCtr x="-31233" y="13241"/>
                                    </p:animMotion>
                                  </p:childTnLst>
                                </p:cTn>
                              </p:par>
                              <p:par>
                                <p:cTn id="118" presetID="6" presetClass="emph" presetSubtype="0" fill="hold" nodeType="withEffect">
                                  <p:stCondLst>
                                    <p:cond delay="1000"/>
                                  </p:stCondLst>
                                  <p:childTnLst>
                                    <p:animScale>
                                      <p:cBhvr>
                                        <p:cTn id="119" dur="1000" fill="hold"/>
                                        <p:tgtEl>
                                          <p:spTgt spid="209"/>
                                        </p:tgtEl>
                                      </p:cBhvr>
                                      <p:by x="25000" y="25000"/>
                                    </p:animScale>
                                  </p:childTnLst>
                                </p:cTn>
                              </p:par>
                              <p:par>
                                <p:cTn id="120" presetID="0" presetClass="path" presetSubtype="0" accel="50000" decel="50000" fill="hold" nodeType="withEffect">
                                  <p:stCondLst>
                                    <p:cond delay="1000"/>
                                  </p:stCondLst>
                                  <p:childTnLst>
                                    <p:animMotion origin="layout" path="M 3.61111E-6 -2.22222E-6 C 0.0026 0.00741 0.00521 0.01505 -0.03663 -2.22222E-6 C -0.07847 -0.01504 -0.17344 -0.10833 -0.25104 -0.09051 C -0.32865 -0.07245 -0.46181 0.07616 -0.50208 0.1081 " pathEditMode="relative" ptsTypes="AAAA">
                                      <p:cBhvr>
                                        <p:cTn id="121" dur="1000" fill="hold"/>
                                        <p:tgtEl>
                                          <p:spTgt spid="209"/>
                                        </p:tgtEl>
                                        <p:attrNameLst>
                                          <p:attrName>ppt_x</p:attrName>
                                          <p:attrName>ppt_y</p:attrName>
                                        </p:attrNameLst>
                                      </p:cBhvr>
                                    </p:animMotion>
                                  </p:childTnLst>
                                </p:cTn>
                              </p:par>
                              <p:par>
                                <p:cTn id="122" presetID="6" presetClass="emph" presetSubtype="0" fill="hold" nodeType="withEffect">
                                  <p:stCondLst>
                                    <p:cond delay="1200"/>
                                  </p:stCondLst>
                                  <p:childTnLst>
                                    <p:animScale>
                                      <p:cBhvr>
                                        <p:cTn id="123" dur="1000" fill="hold"/>
                                        <p:tgtEl>
                                          <p:spTgt spid="210"/>
                                        </p:tgtEl>
                                      </p:cBhvr>
                                      <p:by x="25000" y="25000"/>
                                    </p:animScale>
                                  </p:childTnLst>
                                </p:cTn>
                              </p:par>
                              <p:par>
                                <p:cTn id="124" presetID="0" presetClass="path" presetSubtype="0" accel="50000" decel="50000" fill="hold" nodeType="withEffect">
                                  <p:stCondLst>
                                    <p:cond delay="1200"/>
                                  </p:stCondLst>
                                  <p:childTnLst>
                                    <p:animMotion origin="layout" path="M -4.72222E-6 3.7037E-7 C 0.03125 -0.0037 0.06233 -0.00764 -0.03108 -0.00717 C -0.12448 -0.00694 -0.47101 3.7037E-7 -0.5599 0.00162 " pathEditMode="relative" ptsTypes="AAA">
                                      <p:cBhvr>
                                        <p:cTn id="125" dur="1000" fill="hold"/>
                                        <p:tgtEl>
                                          <p:spTgt spid="210"/>
                                        </p:tgtEl>
                                        <p:attrNameLst>
                                          <p:attrName>ppt_x</p:attrName>
                                          <p:attrName>ppt_y</p:attrName>
                                        </p:attrNameLst>
                                      </p:cBhvr>
                                    </p:animMotion>
                                  </p:childTnLst>
                                </p:cTn>
                              </p:par>
                              <p:par>
                                <p:cTn id="126" presetID="6" presetClass="emph" presetSubtype="0" fill="hold" nodeType="withEffect">
                                  <p:stCondLst>
                                    <p:cond delay="1400"/>
                                  </p:stCondLst>
                                  <p:childTnLst>
                                    <p:animScale>
                                      <p:cBhvr>
                                        <p:cTn id="127" dur="1000" fill="hold"/>
                                        <p:tgtEl>
                                          <p:spTgt spid="208"/>
                                        </p:tgtEl>
                                      </p:cBhvr>
                                      <p:by x="25000" y="25000"/>
                                    </p:animScale>
                                  </p:childTnLst>
                                </p:cTn>
                              </p:par>
                              <p:par>
                                <p:cTn id="128" presetID="0" presetClass="path" presetSubtype="0" accel="50000" decel="50000" fill="hold" nodeType="withEffect">
                                  <p:stCondLst>
                                    <p:cond delay="1400"/>
                                  </p:stCondLst>
                                  <p:childTnLst>
                                    <p:animMotion origin="layout" path="M -0.00035 2.59259E-6 C 0.00434 -0.00371 0.00903 -0.00741 -0.05278 -0.01065 C -0.11458 -0.01389 -0.31875 -0.01852 -0.37083 -0.01945 " pathEditMode="relative" rAng="0" ptsTypes="AAA">
                                      <p:cBhvr>
                                        <p:cTn id="129" dur="1000" fill="hold"/>
                                        <p:tgtEl>
                                          <p:spTgt spid="208"/>
                                        </p:tgtEl>
                                        <p:attrNameLst>
                                          <p:attrName>ppt_x</p:attrName>
                                          <p:attrName>ppt_y</p:attrName>
                                        </p:attrNameLst>
                                      </p:cBhvr>
                                      <p:rCtr x="-18403" y="-972"/>
                                    </p:animMotion>
                                  </p:childTnLst>
                                </p:cTn>
                              </p:par>
                            </p:childTnLst>
                          </p:cTn>
                        </p:par>
                        <p:par>
                          <p:cTn id="130" fill="hold">
                            <p:stCondLst>
                              <p:cond delay="3400"/>
                            </p:stCondLst>
                            <p:childTnLst>
                              <p:par>
                                <p:cTn id="131" presetID="10" presetClass="entr" presetSubtype="0" fill="hold" grpId="0" nodeType="afterEffect">
                                  <p:stCondLst>
                                    <p:cond delay="0"/>
                                  </p:stCondLst>
                                  <p:childTnLst>
                                    <p:set>
                                      <p:cBhvr>
                                        <p:cTn id="132" dur="1" fill="hold">
                                          <p:stCondLst>
                                            <p:cond delay="0"/>
                                          </p:stCondLst>
                                        </p:cTn>
                                        <p:tgtEl>
                                          <p:spTgt spid="211"/>
                                        </p:tgtEl>
                                        <p:attrNameLst>
                                          <p:attrName>style.visibility</p:attrName>
                                        </p:attrNameLst>
                                      </p:cBhvr>
                                      <p:to>
                                        <p:strVal val="visible"/>
                                      </p:to>
                                    </p:set>
                                    <p:animEffect transition="in" filter="fade">
                                      <p:cBhvr>
                                        <p:cTn id="133" dur="500"/>
                                        <p:tgtEl>
                                          <p:spTgt spid="21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1" nodeType="clickEffect">
                                  <p:stCondLst>
                                    <p:cond delay="0"/>
                                  </p:stCondLst>
                                  <p:childTnLst>
                                    <p:set>
                                      <p:cBhvr>
                                        <p:cTn id="137" dur="1" fill="hold">
                                          <p:stCondLst>
                                            <p:cond delay="0"/>
                                          </p:stCondLst>
                                        </p:cTn>
                                        <p:tgtEl>
                                          <p:spTgt spid="211"/>
                                        </p:tgtEl>
                                        <p:attrNameLst>
                                          <p:attrName>style.visibility</p:attrName>
                                        </p:attrNameLst>
                                      </p:cBhvr>
                                      <p:to>
                                        <p:strVal val="visible"/>
                                      </p:to>
                                    </p:set>
                                    <p:animEffect transition="in" filter="fade">
                                      <p:cBhvr>
                                        <p:cTn id="138"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11" grpId="0"/>
      <p:bldP spid="21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19" y="194310"/>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子任务划分的主题经验提取算法</a:t>
            </a:r>
          </a:p>
        </p:txBody>
      </p:sp>
      <p:grpSp>
        <p:nvGrpSpPr>
          <p:cNvPr id="2" name="组 1"/>
          <p:cNvGrpSpPr/>
          <p:nvPr/>
        </p:nvGrpSpPr>
        <p:grpSpPr>
          <a:xfrm>
            <a:off x="1636085" y="1808558"/>
            <a:ext cx="6078280" cy="3879061"/>
            <a:chOff x="1636085" y="1808558"/>
            <a:chExt cx="6078280" cy="3879061"/>
          </a:xfrm>
        </p:grpSpPr>
        <p:sp>
          <p:nvSpPr>
            <p:cNvPr id="5" name="椭圆 4"/>
            <p:cNvSpPr/>
            <p:nvPr/>
          </p:nvSpPr>
          <p:spPr>
            <a:xfrm>
              <a:off x="163608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2332515" y="24234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2305935" y="318897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332515" y="49929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41354" y="208323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32494"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702344" y="228525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3702344" y="289480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3702344" y="180855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043123" y="442943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13000" y="32120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702344" y="44188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535229" y="287353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3702344" y="31960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4535229" y="34033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5123564" y="256170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123564" y="31960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5651647" y="28150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63038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220489" y="281505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连接符 26"/>
            <p:cNvCxnSpPr>
              <a:stCxn id="5" idx="6"/>
              <a:endCxn id="6" idx="1"/>
            </p:cNvCxnSpPr>
            <p:nvPr/>
          </p:nvCxnSpPr>
          <p:spPr>
            <a:xfrm flipV="1">
              <a:off x="1795573" y="2492588"/>
              <a:ext cx="536942" cy="776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p:cNvCxnSpPr>
              <a:stCxn id="6" idx="3"/>
              <a:endCxn id="16" idx="2"/>
            </p:cNvCxnSpPr>
            <p:nvPr/>
          </p:nvCxnSpPr>
          <p:spPr>
            <a:xfrm flipV="1">
              <a:off x="2470739" y="2162978"/>
              <a:ext cx="570615" cy="329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16" idx="6"/>
              <a:endCxn id="20" idx="1"/>
            </p:cNvCxnSpPr>
            <p:nvPr/>
          </p:nvCxnSpPr>
          <p:spPr>
            <a:xfrm flipV="1">
              <a:off x="3200842" y="1877670"/>
              <a:ext cx="501502" cy="28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线连接符 29"/>
            <p:cNvCxnSpPr>
              <a:stCxn id="16" idx="6"/>
              <a:endCxn id="18" idx="1"/>
            </p:cNvCxnSpPr>
            <p:nvPr/>
          </p:nvCxnSpPr>
          <p:spPr>
            <a:xfrm>
              <a:off x="3200842" y="2162978"/>
              <a:ext cx="501502" cy="191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p:cNvCxnSpPr>
              <a:stCxn id="6" idx="3"/>
              <a:endCxn id="17" idx="2"/>
            </p:cNvCxnSpPr>
            <p:nvPr/>
          </p:nvCxnSpPr>
          <p:spPr>
            <a:xfrm>
              <a:off x="2470739" y="2492588"/>
              <a:ext cx="561755" cy="460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7" idx="6"/>
              <a:endCxn id="19" idx="1"/>
            </p:cNvCxnSpPr>
            <p:nvPr/>
          </p:nvCxnSpPr>
          <p:spPr>
            <a:xfrm>
              <a:off x="3191982" y="2953281"/>
              <a:ext cx="510362"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5" idx="6"/>
              <a:endCxn id="12" idx="2"/>
            </p:cNvCxnSpPr>
            <p:nvPr/>
          </p:nvCxnSpPr>
          <p:spPr>
            <a:xfrm>
              <a:off x="1795573" y="3268714"/>
              <a:ext cx="510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5" idx="6"/>
              <a:endCxn id="13" idx="2"/>
            </p:cNvCxnSpPr>
            <p:nvPr/>
          </p:nvCxnSpPr>
          <p:spPr>
            <a:xfrm>
              <a:off x="1795573" y="3268714"/>
              <a:ext cx="536942" cy="1803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p:cNvCxnSpPr>
              <a:stCxn id="12" idx="6"/>
              <a:endCxn id="22" idx="2"/>
            </p:cNvCxnSpPr>
            <p:nvPr/>
          </p:nvCxnSpPr>
          <p:spPr>
            <a:xfrm>
              <a:off x="2465423" y="3268714"/>
              <a:ext cx="547577" cy="23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22" idx="6"/>
              <a:endCxn id="25" idx="1"/>
            </p:cNvCxnSpPr>
            <p:nvPr/>
          </p:nvCxnSpPr>
          <p:spPr>
            <a:xfrm flipV="1">
              <a:off x="3172488" y="3265168"/>
              <a:ext cx="529856" cy="26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13" idx="6"/>
              <a:endCxn id="21" idx="1"/>
            </p:cNvCxnSpPr>
            <p:nvPr/>
          </p:nvCxnSpPr>
          <p:spPr>
            <a:xfrm flipV="1">
              <a:off x="2492003" y="4498544"/>
              <a:ext cx="551120" cy="574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线连接符 37"/>
            <p:cNvCxnSpPr>
              <a:stCxn id="21" idx="3"/>
              <a:endCxn id="23" idx="2"/>
            </p:cNvCxnSpPr>
            <p:nvPr/>
          </p:nvCxnSpPr>
          <p:spPr>
            <a:xfrm>
              <a:off x="3181347" y="4498544"/>
              <a:ext cx="5209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线连接符 38"/>
            <p:cNvCxnSpPr>
              <a:stCxn id="25" idx="3"/>
              <a:endCxn id="24" idx="2"/>
            </p:cNvCxnSpPr>
            <p:nvPr/>
          </p:nvCxnSpPr>
          <p:spPr>
            <a:xfrm flipV="1">
              <a:off x="3840568" y="2953281"/>
              <a:ext cx="694661" cy="31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5" idx="3"/>
              <a:endCxn id="26" idx="2"/>
            </p:cNvCxnSpPr>
            <p:nvPr/>
          </p:nvCxnSpPr>
          <p:spPr>
            <a:xfrm>
              <a:off x="3840568" y="3265168"/>
              <a:ext cx="694661" cy="217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线连接符 40"/>
            <p:cNvCxnSpPr>
              <a:stCxn id="24" idx="6"/>
              <a:endCxn id="27" idx="2"/>
            </p:cNvCxnSpPr>
            <p:nvPr/>
          </p:nvCxnSpPr>
          <p:spPr>
            <a:xfrm flipV="1">
              <a:off x="4694717" y="2641444"/>
              <a:ext cx="428847" cy="31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线连接符 41"/>
            <p:cNvCxnSpPr>
              <a:stCxn id="24" idx="6"/>
              <a:endCxn id="28" idx="2"/>
            </p:cNvCxnSpPr>
            <p:nvPr/>
          </p:nvCxnSpPr>
          <p:spPr>
            <a:xfrm>
              <a:off x="4694717" y="2953281"/>
              <a:ext cx="428847" cy="322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28" idx="6"/>
              <a:endCxn id="29" idx="1"/>
            </p:cNvCxnSpPr>
            <p:nvPr/>
          </p:nvCxnSpPr>
          <p:spPr>
            <a:xfrm flipV="1">
              <a:off x="5283052" y="2884169"/>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28" idx="6"/>
              <a:endCxn id="30" idx="2"/>
            </p:cNvCxnSpPr>
            <p:nvPr/>
          </p:nvCxnSpPr>
          <p:spPr>
            <a:xfrm>
              <a:off x="5283052" y="3275800"/>
              <a:ext cx="347331" cy="366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线连接符 44"/>
            <p:cNvCxnSpPr>
              <a:stCxn id="29" idx="3"/>
              <a:endCxn id="31" idx="2"/>
            </p:cNvCxnSpPr>
            <p:nvPr/>
          </p:nvCxnSpPr>
          <p:spPr>
            <a:xfrm>
              <a:off x="5789871" y="2884169"/>
              <a:ext cx="430618" cy="1063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529913" y="478916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5057996" y="440816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5626838" y="440816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直线连接符 48"/>
            <p:cNvCxnSpPr/>
            <p:nvPr/>
          </p:nvCxnSpPr>
          <p:spPr>
            <a:xfrm flipV="1">
              <a:off x="4689401" y="4477280"/>
              <a:ext cx="368595" cy="391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线连接符 49"/>
            <p:cNvCxnSpPr/>
            <p:nvPr/>
          </p:nvCxnSpPr>
          <p:spPr>
            <a:xfrm>
              <a:off x="5196220" y="4477280"/>
              <a:ext cx="43061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23" idx="6"/>
              <a:endCxn id="71" idx="2"/>
            </p:cNvCxnSpPr>
            <p:nvPr/>
          </p:nvCxnSpPr>
          <p:spPr>
            <a:xfrm>
              <a:off x="3861832" y="4498544"/>
              <a:ext cx="668081" cy="370367"/>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4496244" y="403780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连接符 52"/>
            <p:cNvCxnSpPr>
              <a:stCxn id="23" idx="6"/>
              <a:endCxn id="79" idx="2"/>
            </p:cNvCxnSpPr>
            <p:nvPr/>
          </p:nvCxnSpPr>
          <p:spPr>
            <a:xfrm flipV="1">
              <a:off x="3861832" y="4117546"/>
              <a:ext cx="634412" cy="380998"/>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061544" y="405020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5" name="直线连接符 54"/>
            <p:cNvCxnSpPr>
              <a:stCxn id="79" idx="6"/>
              <a:endCxn id="82" idx="1"/>
            </p:cNvCxnSpPr>
            <p:nvPr/>
          </p:nvCxnSpPr>
          <p:spPr>
            <a:xfrm>
              <a:off x="4655732" y="4117546"/>
              <a:ext cx="405812" cy="177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5036732" y="51418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5626838" y="515244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6300233"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6300233"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6938187" y="477488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7576141" y="479615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6948819" y="554939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6218718" y="35823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68230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7507029" y="259002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7500118" y="301087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7507029" y="344414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7507029" y="38774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7489485" y="433678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3041354" y="49823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3030722" y="552813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3679308" y="553876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4496244" y="55120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4" name="直线连接符 73"/>
            <p:cNvCxnSpPr>
              <a:stCxn id="71" idx="6"/>
              <a:endCxn id="85" idx="2"/>
            </p:cNvCxnSpPr>
            <p:nvPr/>
          </p:nvCxnSpPr>
          <p:spPr>
            <a:xfrm>
              <a:off x="4689401" y="4868911"/>
              <a:ext cx="347331" cy="35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线连接符 74"/>
            <p:cNvCxnSpPr>
              <a:stCxn id="85" idx="6"/>
              <a:endCxn id="86" idx="1"/>
            </p:cNvCxnSpPr>
            <p:nvPr/>
          </p:nvCxnSpPr>
          <p:spPr>
            <a:xfrm>
              <a:off x="5196220" y="5221561"/>
              <a:ext cx="430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30" idx="6"/>
            </p:cNvCxnSpPr>
            <p:nvPr/>
          </p:nvCxnSpPr>
          <p:spPr>
            <a:xfrm>
              <a:off x="5789871" y="3642623"/>
              <a:ext cx="428847"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线连接符 76"/>
            <p:cNvCxnSpPr/>
            <p:nvPr/>
          </p:nvCxnSpPr>
          <p:spPr>
            <a:xfrm flipV="1">
              <a:off x="6356942" y="3642623"/>
              <a:ext cx="466061" cy="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线连接符 77"/>
            <p:cNvCxnSpPr/>
            <p:nvPr/>
          </p:nvCxnSpPr>
          <p:spPr>
            <a:xfrm flipV="1">
              <a:off x="6982491" y="2659135"/>
              <a:ext cx="524538" cy="983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线连接符 78"/>
            <p:cNvCxnSpPr/>
            <p:nvPr/>
          </p:nvCxnSpPr>
          <p:spPr>
            <a:xfrm flipV="1">
              <a:off x="6982491" y="3079984"/>
              <a:ext cx="517627" cy="562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线连接符 79"/>
            <p:cNvCxnSpPr/>
            <p:nvPr/>
          </p:nvCxnSpPr>
          <p:spPr>
            <a:xfrm flipV="1">
              <a:off x="6982491" y="3513260"/>
              <a:ext cx="524538" cy="1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6982491" y="3642623"/>
              <a:ext cx="524538" cy="30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线连接符 81"/>
            <p:cNvCxnSpPr/>
            <p:nvPr/>
          </p:nvCxnSpPr>
          <p:spPr>
            <a:xfrm>
              <a:off x="6982491" y="3642623"/>
              <a:ext cx="506994" cy="763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线连接符 82"/>
            <p:cNvCxnSpPr>
              <a:stCxn id="86" idx="3"/>
              <a:endCxn id="87" idx="2"/>
            </p:cNvCxnSpPr>
            <p:nvPr/>
          </p:nvCxnSpPr>
          <p:spPr>
            <a:xfrm flipV="1">
              <a:off x="5765062" y="4854631"/>
              <a:ext cx="535171" cy="36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a:stCxn id="87" idx="6"/>
              <a:endCxn id="89" idx="2"/>
            </p:cNvCxnSpPr>
            <p:nvPr/>
          </p:nvCxnSpPr>
          <p:spPr>
            <a:xfrm>
              <a:off x="6459721" y="4854631"/>
              <a:ext cx="478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89" idx="6"/>
              <a:endCxn id="90" idx="1"/>
            </p:cNvCxnSpPr>
            <p:nvPr/>
          </p:nvCxnSpPr>
          <p:spPr>
            <a:xfrm>
              <a:off x="7097675" y="4854631"/>
              <a:ext cx="478466"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线连接符 85"/>
            <p:cNvCxnSpPr>
              <a:stCxn id="86" idx="3"/>
              <a:endCxn id="88" idx="2"/>
            </p:cNvCxnSpPr>
            <p:nvPr/>
          </p:nvCxnSpPr>
          <p:spPr>
            <a:xfrm>
              <a:off x="5765062" y="5221561"/>
              <a:ext cx="535171" cy="386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线连接符 86"/>
            <p:cNvCxnSpPr>
              <a:stCxn id="88" idx="6"/>
              <a:endCxn id="91" idx="1"/>
            </p:cNvCxnSpPr>
            <p:nvPr/>
          </p:nvCxnSpPr>
          <p:spPr>
            <a:xfrm>
              <a:off x="6459721" y="5607875"/>
              <a:ext cx="489098" cy="1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线连接符 87"/>
            <p:cNvCxnSpPr>
              <a:stCxn id="13" idx="6"/>
            </p:cNvCxnSpPr>
            <p:nvPr/>
          </p:nvCxnSpPr>
          <p:spPr>
            <a:xfrm flipV="1">
              <a:off x="2492003" y="5051438"/>
              <a:ext cx="549351" cy="21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线连接符 88"/>
            <p:cNvCxnSpPr>
              <a:stCxn id="13" idx="6"/>
            </p:cNvCxnSpPr>
            <p:nvPr/>
          </p:nvCxnSpPr>
          <p:spPr>
            <a:xfrm>
              <a:off x="2492003" y="5072705"/>
              <a:ext cx="538719" cy="535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线连接符 89"/>
            <p:cNvCxnSpPr/>
            <p:nvPr/>
          </p:nvCxnSpPr>
          <p:spPr>
            <a:xfrm>
              <a:off x="3190210" y="5607875"/>
              <a:ext cx="489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flipV="1">
              <a:off x="3817532" y="5591835"/>
              <a:ext cx="678712" cy="160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907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4000"/>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74319" y="328084"/>
            <a:ext cx="8284889"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基于</a:t>
            </a:r>
            <a:r>
              <a:rPr kumimoji="1" lang="zh-CN" altLang="en-US" sz="2800" dirty="0"/>
              <a:t>子任务划分的主题经验提取算法</a:t>
            </a:r>
          </a:p>
        </p:txBody>
      </p:sp>
      <p:sp>
        <p:nvSpPr>
          <p:cNvPr id="5" name="椭圆 4"/>
          <p:cNvSpPr/>
          <p:nvPr/>
        </p:nvSpPr>
        <p:spPr>
          <a:xfrm>
            <a:off x="1209225"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607258" y="290184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597303" y="356287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597303" y="49322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988253" y="255502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1964336" y="322285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361668" y="289183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2361668" y="3241545"/>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2351036" y="222382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976587" y="457755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1975468" y="356731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2351036" y="45775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2713962" y="322036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2346206" y="358225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713962" y="38907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080786" y="290184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3069044" y="355449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3463588" y="324162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3442324" y="390220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3831621" y="323099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p:cNvSpPr/>
          <p:nvPr/>
        </p:nvSpPr>
        <p:spPr>
          <a:xfrm>
            <a:off x="2704334" y="490973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p:cNvSpPr/>
          <p:nvPr/>
        </p:nvSpPr>
        <p:spPr>
          <a:xfrm>
            <a:off x="3090308"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p:cNvSpPr/>
          <p:nvPr/>
        </p:nvSpPr>
        <p:spPr>
          <a:xfrm>
            <a:off x="3442324" y="457850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p:cNvSpPr/>
          <p:nvPr/>
        </p:nvSpPr>
        <p:spPr>
          <a:xfrm>
            <a:off x="2713962" y="424641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p:nvSpPr>
        <p:spPr>
          <a:xfrm>
            <a:off x="3090308" y="4246411"/>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p:cNvSpPr/>
          <p:nvPr/>
        </p:nvSpPr>
        <p:spPr>
          <a:xfrm>
            <a:off x="3079676" y="525366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a:off x="3452956" y="52633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p:cNvSpPr/>
          <p:nvPr/>
        </p:nvSpPr>
        <p:spPr>
          <a:xfrm>
            <a:off x="3831621"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p:cNvSpPr/>
          <p:nvPr/>
        </p:nvSpPr>
        <p:spPr>
          <a:xfrm>
            <a:off x="3820428" y="559239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p:cNvSpPr/>
          <p:nvPr/>
        </p:nvSpPr>
        <p:spPr>
          <a:xfrm>
            <a:off x="4198654" y="49180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4565687" y="492867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p:cNvSpPr/>
          <p:nvPr/>
        </p:nvSpPr>
        <p:spPr>
          <a:xfrm>
            <a:off x="4198654" y="560302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p:cNvSpPr/>
          <p:nvPr/>
        </p:nvSpPr>
        <p:spPr>
          <a:xfrm>
            <a:off x="3831060" y="390820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4198654" y="3899578"/>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矩形 64"/>
          <p:cNvSpPr/>
          <p:nvPr/>
        </p:nvSpPr>
        <p:spPr>
          <a:xfrm>
            <a:off x="4581456" y="323751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矩形 65"/>
          <p:cNvSpPr/>
          <p:nvPr/>
        </p:nvSpPr>
        <p:spPr>
          <a:xfrm>
            <a:off x="4581456" y="357159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矩形 66"/>
          <p:cNvSpPr/>
          <p:nvPr/>
        </p:nvSpPr>
        <p:spPr>
          <a:xfrm>
            <a:off x="4570805" y="3906208"/>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矩形 67"/>
          <p:cNvSpPr/>
          <p:nvPr/>
        </p:nvSpPr>
        <p:spPr>
          <a:xfrm>
            <a:off x="4562468" y="424134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矩形 68"/>
          <p:cNvSpPr/>
          <p:nvPr/>
        </p:nvSpPr>
        <p:spPr>
          <a:xfrm>
            <a:off x="4570805" y="459233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a:off x="1974968" y="49295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p:cNvSpPr/>
          <p:nvPr/>
        </p:nvSpPr>
        <p:spPr>
          <a:xfrm>
            <a:off x="1964336" y="525434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矩形 71"/>
          <p:cNvSpPr/>
          <p:nvPr/>
        </p:nvSpPr>
        <p:spPr>
          <a:xfrm>
            <a:off x="2351036" y="5264293"/>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p:cNvSpPr/>
          <p:nvPr/>
        </p:nvSpPr>
        <p:spPr>
          <a:xfrm>
            <a:off x="2704334" y="5252744"/>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02" name="直线连接符 1301"/>
          <p:cNvCxnSpPr>
            <a:stCxn id="5" idx="6"/>
            <a:endCxn id="6" idx="1"/>
          </p:cNvCxnSpPr>
          <p:nvPr/>
        </p:nvCxnSpPr>
        <p:spPr>
          <a:xfrm flipV="1">
            <a:off x="1368713" y="2970954"/>
            <a:ext cx="238545" cy="67166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4" name="直线连接符 1303"/>
          <p:cNvCxnSpPr>
            <a:stCxn id="6" idx="3"/>
            <a:endCxn id="11" idx="2"/>
          </p:cNvCxnSpPr>
          <p:nvPr/>
        </p:nvCxnSpPr>
        <p:spPr>
          <a:xfrm flipV="1">
            <a:off x="1745482" y="2634765"/>
            <a:ext cx="242771" cy="33618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6" name="直线连接符 1305"/>
          <p:cNvCxnSpPr>
            <a:stCxn id="11" idx="6"/>
            <a:endCxn id="15" idx="1"/>
          </p:cNvCxnSpPr>
          <p:nvPr/>
        </p:nvCxnSpPr>
        <p:spPr>
          <a:xfrm flipV="1">
            <a:off x="2147741" y="2292938"/>
            <a:ext cx="203295" cy="34182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8" name="直线连接符 1307"/>
          <p:cNvCxnSpPr>
            <a:stCxn id="11" idx="6"/>
            <a:endCxn id="13" idx="1"/>
          </p:cNvCxnSpPr>
          <p:nvPr/>
        </p:nvCxnSpPr>
        <p:spPr>
          <a:xfrm>
            <a:off x="2147741" y="2634765"/>
            <a:ext cx="213927" cy="32618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0" name="直线连接符 1309"/>
          <p:cNvCxnSpPr>
            <a:stCxn id="6" idx="3"/>
            <a:endCxn id="12" idx="2"/>
          </p:cNvCxnSpPr>
          <p:nvPr/>
        </p:nvCxnSpPr>
        <p:spPr>
          <a:xfrm>
            <a:off x="1745482" y="2970954"/>
            <a:ext cx="218854" cy="33164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2" name="直线连接符 1311"/>
          <p:cNvCxnSpPr>
            <a:stCxn id="12" idx="6"/>
            <a:endCxn id="14" idx="1"/>
          </p:cNvCxnSpPr>
          <p:nvPr/>
        </p:nvCxnSpPr>
        <p:spPr>
          <a:xfrm>
            <a:off x="2123824" y="3302594"/>
            <a:ext cx="237844" cy="806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4" name="直线连接符 1313"/>
          <p:cNvCxnSpPr>
            <a:stCxn id="5" idx="6"/>
            <a:endCxn id="7" idx="2"/>
          </p:cNvCxnSpPr>
          <p:nvPr/>
        </p:nvCxnSpPr>
        <p:spPr>
          <a:xfrm>
            <a:off x="1368713" y="3642623"/>
            <a:ext cx="228590"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6" name="直线连接符 1315"/>
          <p:cNvCxnSpPr>
            <a:stCxn id="7" idx="6"/>
            <a:endCxn id="17" idx="2"/>
          </p:cNvCxnSpPr>
          <p:nvPr/>
        </p:nvCxnSpPr>
        <p:spPr>
          <a:xfrm>
            <a:off x="1756791" y="3642623"/>
            <a:ext cx="218677" cy="443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8" name="直线连接符 1317"/>
          <p:cNvCxnSpPr>
            <a:stCxn id="17" idx="6"/>
            <a:endCxn id="20" idx="1"/>
          </p:cNvCxnSpPr>
          <p:nvPr/>
        </p:nvCxnSpPr>
        <p:spPr>
          <a:xfrm>
            <a:off x="2134956" y="3647056"/>
            <a:ext cx="211250" cy="431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0" name="直线连接符 1319"/>
          <p:cNvCxnSpPr>
            <a:stCxn id="20" idx="3"/>
            <a:endCxn id="19" idx="2"/>
          </p:cNvCxnSpPr>
          <p:nvPr/>
        </p:nvCxnSpPr>
        <p:spPr>
          <a:xfrm flipV="1">
            <a:off x="2484430" y="3300104"/>
            <a:ext cx="229532" cy="35126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2" name="直线连接符 1321"/>
          <p:cNvCxnSpPr>
            <a:stCxn id="20" idx="3"/>
            <a:endCxn id="21" idx="2"/>
          </p:cNvCxnSpPr>
          <p:nvPr/>
        </p:nvCxnSpPr>
        <p:spPr>
          <a:xfrm>
            <a:off x="2484430" y="3651368"/>
            <a:ext cx="229532" cy="3190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4" name="直线连接符 1323"/>
          <p:cNvCxnSpPr>
            <a:stCxn id="19" idx="6"/>
            <a:endCxn id="22" idx="2"/>
          </p:cNvCxnSpPr>
          <p:nvPr/>
        </p:nvCxnSpPr>
        <p:spPr>
          <a:xfrm flipV="1">
            <a:off x="2873450" y="2981586"/>
            <a:ext cx="207336" cy="31851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6" name="直线连接符 1325"/>
          <p:cNvCxnSpPr>
            <a:stCxn id="19" idx="6"/>
            <a:endCxn id="23" idx="2"/>
          </p:cNvCxnSpPr>
          <p:nvPr/>
        </p:nvCxnSpPr>
        <p:spPr>
          <a:xfrm>
            <a:off x="2873450" y="3300104"/>
            <a:ext cx="195594" cy="3341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9" name="直线连接符 1328"/>
          <p:cNvCxnSpPr>
            <a:stCxn id="23" idx="6"/>
            <a:endCxn id="24" idx="1"/>
          </p:cNvCxnSpPr>
          <p:nvPr/>
        </p:nvCxnSpPr>
        <p:spPr>
          <a:xfrm flipV="1">
            <a:off x="3228532" y="3310736"/>
            <a:ext cx="235056" cy="32349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1" name="直线连接符 1330"/>
          <p:cNvCxnSpPr>
            <a:stCxn id="23" idx="6"/>
            <a:endCxn id="25" idx="2"/>
          </p:cNvCxnSpPr>
          <p:nvPr/>
        </p:nvCxnSpPr>
        <p:spPr>
          <a:xfrm>
            <a:off x="3228532" y="3634234"/>
            <a:ext cx="213792" cy="3477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3" name="直线连接符 1332"/>
          <p:cNvCxnSpPr>
            <a:stCxn id="24" idx="3"/>
            <a:endCxn id="26" idx="2"/>
          </p:cNvCxnSpPr>
          <p:nvPr/>
        </p:nvCxnSpPr>
        <p:spPr>
          <a:xfrm>
            <a:off x="3601812" y="3310736"/>
            <a:ext cx="229809"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5" name="直线连接符 1334"/>
          <p:cNvCxnSpPr>
            <a:stCxn id="25" idx="6"/>
            <a:endCxn id="63" idx="1"/>
          </p:cNvCxnSpPr>
          <p:nvPr/>
        </p:nvCxnSpPr>
        <p:spPr>
          <a:xfrm flipV="1">
            <a:off x="3601812" y="3977321"/>
            <a:ext cx="229248" cy="463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7" name="直线连接符 1336"/>
          <p:cNvCxnSpPr>
            <a:stCxn id="63" idx="3"/>
            <a:endCxn id="64" idx="2"/>
          </p:cNvCxnSpPr>
          <p:nvPr/>
        </p:nvCxnSpPr>
        <p:spPr>
          <a:xfrm>
            <a:off x="3969284" y="3977321"/>
            <a:ext cx="229370" cy="200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9" name="直线连接符 1338"/>
          <p:cNvCxnSpPr>
            <a:stCxn id="64" idx="6"/>
            <a:endCxn id="65" idx="1"/>
          </p:cNvCxnSpPr>
          <p:nvPr/>
        </p:nvCxnSpPr>
        <p:spPr>
          <a:xfrm flipV="1">
            <a:off x="4358142" y="3306625"/>
            <a:ext cx="223314" cy="67269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2" name="直线连接符 1341"/>
          <p:cNvCxnSpPr>
            <a:stCxn id="64" idx="6"/>
            <a:endCxn id="66" idx="1"/>
          </p:cNvCxnSpPr>
          <p:nvPr/>
        </p:nvCxnSpPr>
        <p:spPr>
          <a:xfrm flipV="1">
            <a:off x="4358142" y="3640706"/>
            <a:ext cx="223314" cy="338616"/>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4" name="直线连接符 1343"/>
          <p:cNvCxnSpPr>
            <a:stCxn id="64" idx="6"/>
            <a:endCxn id="67" idx="1"/>
          </p:cNvCxnSpPr>
          <p:nvPr/>
        </p:nvCxnSpPr>
        <p:spPr>
          <a:xfrm flipV="1">
            <a:off x="4358142" y="3975320"/>
            <a:ext cx="212663" cy="400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6" name="直线连接符 1345"/>
          <p:cNvCxnSpPr>
            <a:stCxn id="64" idx="6"/>
            <a:endCxn id="68" idx="1"/>
          </p:cNvCxnSpPr>
          <p:nvPr/>
        </p:nvCxnSpPr>
        <p:spPr>
          <a:xfrm>
            <a:off x="4358142" y="3979322"/>
            <a:ext cx="204326" cy="33113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8" name="直线连接符 1347"/>
          <p:cNvCxnSpPr>
            <a:stCxn id="64" idx="6"/>
            <a:endCxn id="69" idx="1"/>
          </p:cNvCxnSpPr>
          <p:nvPr/>
        </p:nvCxnSpPr>
        <p:spPr>
          <a:xfrm>
            <a:off x="4358142" y="3979322"/>
            <a:ext cx="212663" cy="68212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0" name="直线连接符 1349"/>
          <p:cNvCxnSpPr>
            <a:stCxn id="5" idx="6"/>
            <a:endCxn id="8" idx="2"/>
          </p:cNvCxnSpPr>
          <p:nvPr/>
        </p:nvCxnSpPr>
        <p:spPr>
          <a:xfrm>
            <a:off x="1368713" y="3642623"/>
            <a:ext cx="228590" cy="136938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2" name="直线连接符 1351"/>
          <p:cNvCxnSpPr>
            <a:stCxn id="8" idx="6"/>
            <a:endCxn id="16" idx="1"/>
          </p:cNvCxnSpPr>
          <p:nvPr/>
        </p:nvCxnSpPr>
        <p:spPr>
          <a:xfrm flipV="1">
            <a:off x="1756791" y="4646671"/>
            <a:ext cx="219796" cy="36533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4" name="直线连接符 1353"/>
          <p:cNvCxnSpPr>
            <a:stCxn id="8" idx="6"/>
            <a:endCxn id="70" idx="1"/>
          </p:cNvCxnSpPr>
          <p:nvPr/>
        </p:nvCxnSpPr>
        <p:spPr>
          <a:xfrm flipV="1">
            <a:off x="1756791" y="4998705"/>
            <a:ext cx="218177" cy="133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6" name="直线连接符 1355"/>
          <p:cNvCxnSpPr>
            <a:stCxn id="8" idx="6"/>
            <a:endCxn id="71" idx="2"/>
          </p:cNvCxnSpPr>
          <p:nvPr/>
        </p:nvCxnSpPr>
        <p:spPr>
          <a:xfrm>
            <a:off x="1756791" y="5012005"/>
            <a:ext cx="207545" cy="3220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8" name="直线连接符 1357"/>
          <p:cNvCxnSpPr>
            <a:stCxn id="16" idx="3"/>
            <a:endCxn id="18" idx="2"/>
          </p:cNvCxnSpPr>
          <p:nvPr/>
        </p:nvCxnSpPr>
        <p:spPr>
          <a:xfrm>
            <a:off x="2114811" y="4646671"/>
            <a:ext cx="236225"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0" name="直线连接符 1359"/>
          <p:cNvCxnSpPr>
            <a:stCxn id="71" idx="6"/>
            <a:endCxn id="72" idx="1"/>
          </p:cNvCxnSpPr>
          <p:nvPr/>
        </p:nvCxnSpPr>
        <p:spPr>
          <a:xfrm flipV="1">
            <a:off x="2123824" y="5333405"/>
            <a:ext cx="227212" cy="67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4" name="直线连接符 1363"/>
          <p:cNvCxnSpPr>
            <a:stCxn id="72" idx="3"/>
            <a:endCxn id="73" idx="2"/>
          </p:cNvCxnSpPr>
          <p:nvPr/>
        </p:nvCxnSpPr>
        <p:spPr>
          <a:xfrm flipV="1">
            <a:off x="2489260" y="5332488"/>
            <a:ext cx="215074"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6" name="直线连接符 1365"/>
          <p:cNvCxnSpPr>
            <a:stCxn id="18" idx="6"/>
            <a:endCxn id="52" idx="2"/>
          </p:cNvCxnSpPr>
          <p:nvPr/>
        </p:nvCxnSpPr>
        <p:spPr>
          <a:xfrm flipV="1">
            <a:off x="2510524" y="4326155"/>
            <a:ext cx="203438" cy="33114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8" name="直线连接符 1367"/>
          <p:cNvCxnSpPr>
            <a:stCxn id="18" idx="6"/>
            <a:endCxn id="46" idx="2"/>
          </p:cNvCxnSpPr>
          <p:nvPr/>
        </p:nvCxnSpPr>
        <p:spPr>
          <a:xfrm>
            <a:off x="2510524" y="4657303"/>
            <a:ext cx="193810" cy="332174"/>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0" name="直线连接符 1369"/>
          <p:cNvCxnSpPr>
            <a:stCxn id="52" idx="6"/>
            <a:endCxn id="54" idx="1"/>
          </p:cNvCxnSpPr>
          <p:nvPr/>
        </p:nvCxnSpPr>
        <p:spPr>
          <a:xfrm flipV="1">
            <a:off x="2873450" y="4315523"/>
            <a:ext cx="216858" cy="10632"/>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2" name="直线连接符 1371"/>
          <p:cNvCxnSpPr>
            <a:stCxn id="46" idx="6"/>
            <a:endCxn id="47" idx="1"/>
          </p:cNvCxnSpPr>
          <p:nvPr/>
        </p:nvCxnSpPr>
        <p:spPr>
          <a:xfrm flipV="1">
            <a:off x="2863822" y="4661442"/>
            <a:ext cx="226486" cy="328035"/>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4" name="直线连接符 1373"/>
          <p:cNvCxnSpPr>
            <a:stCxn id="46" idx="6"/>
            <a:endCxn id="56" idx="2"/>
          </p:cNvCxnSpPr>
          <p:nvPr/>
        </p:nvCxnSpPr>
        <p:spPr>
          <a:xfrm>
            <a:off x="2863822" y="4989477"/>
            <a:ext cx="215854" cy="3439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6" name="直线连接符 1375"/>
          <p:cNvCxnSpPr>
            <a:stCxn id="47" idx="3"/>
            <a:endCxn id="48" idx="2"/>
          </p:cNvCxnSpPr>
          <p:nvPr/>
        </p:nvCxnSpPr>
        <p:spPr>
          <a:xfrm flipV="1">
            <a:off x="3228532" y="4658249"/>
            <a:ext cx="213792" cy="3193"/>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8" name="直线连接符 1377"/>
          <p:cNvCxnSpPr>
            <a:stCxn id="56" idx="6"/>
            <a:endCxn id="57" idx="1"/>
          </p:cNvCxnSpPr>
          <p:nvPr/>
        </p:nvCxnSpPr>
        <p:spPr>
          <a:xfrm flipV="1">
            <a:off x="3239164" y="5332488"/>
            <a:ext cx="213792" cy="917"/>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0" name="直线连接符 1379"/>
          <p:cNvCxnSpPr>
            <a:stCxn id="57" idx="3"/>
            <a:endCxn id="58" idx="2"/>
          </p:cNvCxnSpPr>
          <p:nvPr/>
        </p:nvCxnSpPr>
        <p:spPr>
          <a:xfrm flipV="1">
            <a:off x="3591180" y="4997788"/>
            <a:ext cx="240441" cy="33470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2" name="直线连接符 1381"/>
          <p:cNvCxnSpPr>
            <a:stCxn id="57" idx="3"/>
            <a:endCxn id="59" idx="2"/>
          </p:cNvCxnSpPr>
          <p:nvPr/>
        </p:nvCxnSpPr>
        <p:spPr>
          <a:xfrm>
            <a:off x="3591180" y="5332488"/>
            <a:ext cx="229248" cy="339651"/>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4" name="直线连接符 1383"/>
          <p:cNvCxnSpPr>
            <a:stCxn id="58" idx="6"/>
            <a:endCxn id="60" idx="2"/>
          </p:cNvCxnSpPr>
          <p:nvPr/>
        </p:nvCxnSpPr>
        <p:spPr>
          <a:xfrm>
            <a:off x="3991109"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6" name="直线连接符 1385"/>
          <p:cNvCxnSpPr>
            <a:stCxn id="59" idx="6"/>
            <a:endCxn id="62" idx="1"/>
          </p:cNvCxnSpPr>
          <p:nvPr/>
        </p:nvCxnSpPr>
        <p:spPr>
          <a:xfrm>
            <a:off x="3979916" y="5672139"/>
            <a:ext cx="218738"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8" name="直线连接符 1387"/>
          <p:cNvCxnSpPr>
            <a:stCxn id="60" idx="6"/>
            <a:endCxn id="61" idx="1"/>
          </p:cNvCxnSpPr>
          <p:nvPr/>
        </p:nvCxnSpPr>
        <p:spPr>
          <a:xfrm>
            <a:off x="4358142" y="4997788"/>
            <a:ext cx="20754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4455" y="2639993"/>
            <a:ext cx="728870" cy="6493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矩形 88"/>
          <p:cNvSpPr/>
          <p:nvPr/>
        </p:nvSpPr>
        <p:spPr>
          <a:xfrm>
            <a:off x="1678890" y="2288515"/>
            <a:ext cx="728870" cy="649356"/>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矩形 89"/>
          <p:cNvSpPr/>
          <p:nvPr/>
        </p:nvSpPr>
        <p:spPr>
          <a:xfrm>
            <a:off x="1670326" y="2605125"/>
            <a:ext cx="362461" cy="364171"/>
          </a:xfrm>
          <a:prstGeom prst="rect">
            <a:avLst/>
          </a:prstGeom>
          <a:solidFill>
            <a:srgbClr val="FF0000"/>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任意形状 2"/>
          <p:cNvSpPr/>
          <p:nvPr/>
        </p:nvSpPr>
        <p:spPr>
          <a:xfrm>
            <a:off x="688752" y="2862651"/>
            <a:ext cx="371061" cy="333542"/>
          </a:xfrm>
          <a:custGeom>
            <a:avLst/>
            <a:gdLst>
              <a:gd name="connsiteX0" fmla="*/ 0 w 371061"/>
              <a:gd name="connsiteY0" fmla="*/ 119269 h 333542"/>
              <a:gd name="connsiteX1" fmla="*/ 66261 w 371061"/>
              <a:gd name="connsiteY1" fmla="*/ 331304 h 333542"/>
              <a:gd name="connsiteX2" fmla="*/ 371061 w 371061"/>
              <a:gd name="connsiteY2" fmla="*/ 0 h 333542"/>
            </a:gdLst>
            <a:ahLst/>
            <a:cxnLst>
              <a:cxn ang="0">
                <a:pos x="connsiteX0" y="connsiteY0"/>
              </a:cxn>
              <a:cxn ang="0">
                <a:pos x="connsiteX1" y="connsiteY1"/>
              </a:cxn>
              <a:cxn ang="0">
                <a:pos x="connsiteX2" y="connsiteY2"/>
              </a:cxn>
            </a:cxnLst>
            <a:rect l="l" t="t" r="r" b="b"/>
            <a:pathLst>
              <a:path w="371061" h="333542">
                <a:moveTo>
                  <a:pt x="0" y="119269"/>
                </a:moveTo>
                <a:cubicBezTo>
                  <a:pt x="2209" y="235225"/>
                  <a:pt x="4418" y="351182"/>
                  <a:pt x="66261" y="331304"/>
                </a:cubicBezTo>
                <a:cubicBezTo>
                  <a:pt x="128104" y="311426"/>
                  <a:pt x="304800" y="66261"/>
                  <a:pt x="371061" y="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p:cNvSpPr/>
          <p:nvPr/>
        </p:nvSpPr>
        <p:spPr>
          <a:xfrm>
            <a:off x="3175346" y="4315368"/>
            <a:ext cx="728870" cy="649356"/>
          </a:xfrm>
          <a:prstGeom prst="rect">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3170378" y="3651353"/>
            <a:ext cx="728870" cy="649356"/>
          </a:xfrm>
          <a:prstGeom prst="rect">
            <a:avLst/>
          </a:prstGeom>
          <a:noFill/>
          <a:ln w="254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0" name="组 29"/>
          <p:cNvGrpSpPr/>
          <p:nvPr/>
        </p:nvGrpSpPr>
        <p:grpSpPr>
          <a:xfrm>
            <a:off x="4063704" y="4435736"/>
            <a:ext cx="228600" cy="207456"/>
            <a:chOff x="5200650" y="3030057"/>
            <a:chExt cx="228600" cy="207456"/>
          </a:xfrm>
        </p:grpSpPr>
        <p:cxnSp>
          <p:nvCxnSpPr>
            <p:cNvPr id="10" name="直线连接符 9"/>
            <p:cNvCxnSpPr/>
            <p:nvPr/>
          </p:nvCxnSpPr>
          <p:spPr>
            <a:xfrm>
              <a:off x="5200650" y="3039902"/>
              <a:ext cx="228600" cy="197611"/>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flipH="1">
              <a:off x="5200650" y="3030057"/>
              <a:ext cx="228600" cy="207456"/>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 30"/>
          <p:cNvGrpSpPr/>
          <p:nvPr/>
        </p:nvGrpSpPr>
        <p:grpSpPr>
          <a:xfrm>
            <a:off x="1607258" y="2227858"/>
            <a:ext cx="892634" cy="1158512"/>
            <a:chOff x="2657693" y="1607546"/>
            <a:chExt cx="892634" cy="1158512"/>
          </a:xfrm>
          <a:solidFill>
            <a:srgbClr val="FFC000"/>
          </a:solidFill>
        </p:grpSpPr>
        <p:sp>
          <p:nvSpPr>
            <p:cNvPr id="103" name="矩形 102"/>
            <p:cNvSpPr/>
            <p:nvPr/>
          </p:nvSpPr>
          <p:spPr>
            <a:xfrm>
              <a:off x="2657693" y="2285562"/>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椭圆 103"/>
            <p:cNvSpPr/>
            <p:nvPr/>
          </p:nvSpPr>
          <p:spPr>
            <a:xfrm>
              <a:off x="3038688" y="1938741"/>
              <a:ext cx="159488" cy="159488"/>
            </a:xfrm>
            <a:prstGeom prst="ellipse">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椭圆 104"/>
            <p:cNvSpPr/>
            <p:nvPr/>
          </p:nvSpPr>
          <p:spPr>
            <a:xfrm>
              <a:off x="3014771" y="2606570"/>
              <a:ext cx="159488" cy="159488"/>
            </a:xfrm>
            <a:prstGeom prst="ellipse">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a:off x="3412103" y="2275553"/>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矩形 106"/>
            <p:cNvSpPr/>
            <p:nvPr/>
          </p:nvSpPr>
          <p:spPr>
            <a:xfrm>
              <a:off x="3412103" y="2625265"/>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矩形 107"/>
            <p:cNvSpPr/>
            <p:nvPr/>
          </p:nvSpPr>
          <p:spPr>
            <a:xfrm>
              <a:off x="3401471" y="1607546"/>
              <a:ext cx="138224" cy="138224"/>
            </a:xfrm>
            <a:prstGeom prst="rect">
              <a:avLst/>
            </a:prstGeom>
            <a:grp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9" name="直线连接符 108"/>
            <p:cNvCxnSpPr>
              <a:stCxn id="107" idx="3"/>
              <a:endCxn id="112" idx="2"/>
            </p:cNvCxnSpPr>
            <p:nvPr/>
          </p:nvCxnSpPr>
          <p:spPr>
            <a:xfrm flipV="1">
              <a:off x="2795917" y="2018485"/>
              <a:ext cx="242771" cy="336189"/>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112" idx="6"/>
            </p:cNvCxnSpPr>
            <p:nvPr/>
          </p:nvCxnSpPr>
          <p:spPr>
            <a:xfrm flipV="1">
              <a:off x="3198176" y="1676658"/>
              <a:ext cx="203295" cy="341827"/>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112" idx="6"/>
            </p:cNvCxnSpPr>
            <p:nvPr/>
          </p:nvCxnSpPr>
          <p:spPr>
            <a:xfrm>
              <a:off x="3198176" y="2018485"/>
              <a:ext cx="213927" cy="326180"/>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线连接符 111"/>
            <p:cNvCxnSpPr>
              <a:stCxn id="107" idx="3"/>
              <a:endCxn id="113" idx="2"/>
            </p:cNvCxnSpPr>
            <p:nvPr/>
          </p:nvCxnSpPr>
          <p:spPr>
            <a:xfrm>
              <a:off x="2795917" y="2354674"/>
              <a:ext cx="218854" cy="331640"/>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线连接符 112"/>
            <p:cNvCxnSpPr>
              <a:stCxn id="113" idx="6"/>
            </p:cNvCxnSpPr>
            <p:nvPr/>
          </p:nvCxnSpPr>
          <p:spPr>
            <a:xfrm>
              <a:off x="3174259" y="2686314"/>
              <a:ext cx="237844" cy="8063"/>
            </a:xfrm>
            <a:prstGeom prst="line">
              <a:avLst/>
            </a:prstGeom>
            <a:grpFill/>
            <a:ln w="317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2" name="组 31"/>
          <p:cNvGrpSpPr/>
          <p:nvPr/>
        </p:nvGrpSpPr>
        <p:grpSpPr>
          <a:xfrm>
            <a:off x="1209225" y="2898032"/>
            <a:ext cx="3510455" cy="1828712"/>
            <a:chOff x="1799363" y="2150617"/>
            <a:chExt cx="3510455" cy="1828712"/>
          </a:xfrm>
          <a:solidFill>
            <a:srgbClr val="00B050"/>
          </a:solidFill>
        </p:grpSpPr>
        <p:sp>
          <p:nvSpPr>
            <p:cNvPr id="115" name="椭圆 114"/>
            <p:cNvSpPr/>
            <p:nvPr/>
          </p:nvSpPr>
          <p:spPr>
            <a:xfrm>
              <a:off x="1799363" y="2811654"/>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椭圆 115"/>
            <p:cNvSpPr/>
            <p:nvPr/>
          </p:nvSpPr>
          <p:spPr>
            <a:xfrm>
              <a:off x="2187441" y="2811654"/>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7" name="椭圆 116"/>
            <p:cNvSpPr/>
            <p:nvPr/>
          </p:nvSpPr>
          <p:spPr>
            <a:xfrm>
              <a:off x="2565606" y="281608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椭圆 117"/>
            <p:cNvSpPr/>
            <p:nvPr/>
          </p:nvSpPr>
          <p:spPr>
            <a:xfrm>
              <a:off x="3304100" y="2469135"/>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矩形 118"/>
            <p:cNvSpPr/>
            <p:nvPr/>
          </p:nvSpPr>
          <p:spPr>
            <a:xfrm>
              <a:off x="2936344" y="2831031"/>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椭圆 119"/>
            <p:cNvSpPr/>
            <p:nvPr/>
          </p:nvSpPr>
          <p:spPr>
            <a:xfrm>
              <a:off x="3304100" y="3139492"/>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椭圆 120"/>
            <p:cNvSpPr/>
            <p:nvPr/>
          </p:nvSpPr>
          <p:spPr>
            <a:xfrm>
              <a:off x="3670924" y="215061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2" name="椭圆 121"/>
            <p:cNvSpPr/>
            <p:nvPr/>
          </p:nvSpPr>
          <p:spPr>
            <a:xfrm>
              <a:off x="3659182" y="2803265"/>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矩形 122"/>
            <p:cNvSpPr/>
            <p:nvPr/>
          </p:nvSpPr>
          <p:spPr>
            <a:xfrm>
              <a:off x="4053726" y="2490399"/>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4032462" y="3150982"/>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4421759" y="2479767"/>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6" name="矩形 125"/>
            <p:cNvSpPr/>
            <p:nvPr/>
          </p:nvSpPr>
          <p:spPr>
            <a:xfrm>
              <a:off x="4421198" y="3156984"/>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4788792" y="3148353"/>
              <a:ext cx="159488" cy="159488"/>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矩形 127"/>
            <p:cNvSpPr/>
            <p:nvPr/>
          </p:nvSpPr>
          <p:spPr>
            <a:xfrm>
              <a:off x="5171594" y="2486288"/>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矩形 128"/>
            <p:cNvSpPr/>
            <p:nvPr/>
          </p:nvSpPr>
          <p:spPr>
            <a:xfrm>
              <a:off x="5171594" y="2820369"/>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0" name="矩形 129"/>
            <p:cNvSpPr/>
            <p:nvPr/>
          </p:nvSpPr>
          <p:spPr>
            <a:xfrm>
              <a:off x="5160943" y="3154983"/>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a:off x="5152606" y="3490122"/>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矩形 131"/>
            <p:cNvSpPr/>
            <p:nvPr/>
          </p:nvSpPr>
          <p:spPr>
            <a:xfrm>
              <a:off x="5160943" y="3841105"/>
              <a:ext cx="138224" cy="138224"/>
            </a:xfrm>
            <a:prstGeom prst="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3" name="直线连接符 132"/>
            <p:cNvCxnSpPr>
              <a:stCxn id="118" idx="6"/>
              <a:endCxn id="120" idx="2"/>
            </p:cNvCxnSpPr>
            <p:nvPr/>
          </p:nvCxnSpPr>
          <p:spPr>
            <a:xfrm>
              <a:off x="1958851" y="2891398"/>
              <a:ext cx="228590" cy="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4" name="直线连接符 133"/>
            <p:cNvCxnSpPr>
              <a:stCxn id="120" idx="6"/>
              <a:endCxn id="130" idx="2"/>
            </p:cNvCxnSpPr>
            <p:nvPr/>
          </p:nvCxnSpPr>
          <p:spPr>
            <a:xfrm>
              <a:off x="2346929" y="2891398"/>
              <a:ext cx="218677" cy="4433"/>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5" name="直线连接符 134"/>
            <p:cNvCxnSpPr>
              <a:stCxn id="130" idx="6"/>
              <a:endCxn id="133" idx="1"/>
            </p:cNvCxnSpPr>
            <p:nvPr/>
          </p:nvCxnSpPr>
          <p:spPr>
            <a:xfrm>
              <a:off x="2725094" y="2895831"/>
              <a:ext cx="211250" cy="4312"/>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6" name="直线连接符 135"/>
            <p:cNvCxnSpPr>
              <a:stCxn id="133" idx="3"/>
              <a:endCxn id="132" idx="2"/>
            </p:cNvCxnSpPr>
            <p:nvPr/>
          </p:nvCxnSpPr>
          <p:spPr>
            <a:xfrm flipV="1">
              <a:off x="3074568" y="2548879"/>
              <a:ext cx="229532" cy="351264"/>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7" name="直线连接符 136"/>
            <p:cNvCxnSpPr>
              <a:stCxn id="133" idx="3"/>
              <a:endCxn id="134" idx="2"/>
            </p:cNvCxnSpPr>
            <p:nvPr/>
          </p:nvCxnSpPr>
          <p:spPr>
            <a:xfrm>
              <a:off x="3074568" y="2900143"/>
              <a:ext cx="229532" cy="319093"/>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8" name="直线连接符 137"/>
            <p:cNvCxnSpPr>
              <a:stCxn id="132" idx="6"/>
              <a:endCxn id="135" idx="2"/>
            </p:cNvCxnSpPr>
            <p:nvPr/>
          </p:nvCxnSpPr>
          <p:spPr>
            <a:xfrm flipV="1">
              <a:off x="3463588" y="2230361"/>
              <a:ext cx="207336" cy="318518"/>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直线连接符 138"/>
            <p:cNvCxnSpPr>
              <a:stCxn id="132" idx="6"/>
              <a:endCxn id="136" idx="2"/>
            </p:cNvCxnSpPr>
            <p:nvPr/>
          </p:nvCxnSpPr>
          <p:spPr>
            <a:xfrm>
              <a:off x="3463588" y="2548879"/>
              <a:ext cx="195594" cy="33413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0" name="直线连接符 139"/>
            <p:cNvCxnSpPr>
              <a:stCxn id="136" idx="6"/>
              <a:endCxn id="137" idx="1"/>
            </p:cNvCxnSpPr>
            <p:nvPr/>
          </p:nvCxnSpPr>
          <p:spPr>
            <a:xfrm flipV="1">
              <a:off x="3818670" y="2559511"/>
              <a:ext cx="235056" cy="323498"/>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线连接符 140"/>
            <p:cNvCxnSpPr>
              <a:stCxn id="136" idx="6"/>
              <a:endCxn id="138" idx="2"/>
            </p:cNvCxnSpPr>
            <p:nvPr/>
          </p:nvCxnSpPr>
          <p:spPr>
            <a:xfrm>
              <a:off x="3818670" y="2883009"/>
              <a:ext cx="213792" cy="34771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2" name="直线连接符 141"/>
            <p:cNvCxnSpPr>
              <a:stCxn id="137" idx="3"/>
              <a:endCxn id="139" idx="2"/>
            </p:cNvCxnSpPr>
            <p:nvPr/>
          </p:nvCxnSpPr>
          <p:spPr>
            <a:xfrm>
              <a:off x="4191950" y="2559511"/>
              <a:ext cx="229809" cy="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3" name="直线连接符 142"/>
            <p:cNvCxnSpPr>
              <a:stCxn id="138" idx="6"/>
            </p:cNvCxnSpPr>
            <p:nvPr/>
          </p:nvCxnSpPr>
          <p:spPr>
            <a:xfrm flipV="1">
              <a:off x="4191950" y="3226096"/>
              <a:ext cx="229248" cy="463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4" name="直线连接符 143"/>
            <p:cNvCxnSpPr/>
            <p:nvPr/>
          </p:nvCxnSpPr>
          <p:spPr>
            <a:xfrm>
              <a:off x="4559422" y="3226096"/>
              <a:ext cx="229370" cy="2001"/>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5" name="直线连接符 144"/>
            <p:cNvCxnSpPr/>
            <p:nvPr/>
          </p:nvCxnSpPr>
          <p:spPr>
            <a:xfrm flipV="1">
              <a:off x="4948280" y="2555400"/>
              <a:ext cx="223314" cy="67269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6" name="直线连接符 145"/>
            <p:cNvCxnSpPr/>
            <p:nvPr/>
          </p:nvCxnSpPr>
          <p:spPr>
            <a:xfrm flipV="1">
              <a:off x="4948280" y="2889481"/>
              <a:ext cx="223314" cy="338616"/>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7" name="直线连接符 146"/>
            <p:cNvCxnSpPr/>
            <p:nvPr/>
          </p:nvCxnSpPr>
          <p:spPr>
            <a:xfrm flipV="1">
              <a:off x="4948280" y="3224095"/>
              <a:ext cx="212663" cy="4002"/>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8" name="直线连接符 147"/>
            <p:cNvCxnSpPr/>
            <p:nvPr/>
          </p:nvCxnSpPr>
          <p:spPr>
            <a:xfrm>
              <a:off x="4948280" y="3228097"/>
              <a:ext cx="204326" cy="331137"/>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9" name="直线连接符 148"/>
            <p:cNvCxnSpPr/>
            <p:nvPr/>
          </p:nvCxnSpPr>
          <p:spPr>
            <a:xfrm>
              <a:off x="4948280" y="3228097"/>
              <a:ext cx="212663" cy="682120"/>
            </a:xfrm>
            <a:prstGeom prst="line">
              <a:avLst/>
            </a:prstGeom>
            <a:grpFill/>
            <a:ln w="254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组 32"/>
          <p:cNvGrpSpPr/>
          <p:nvPr/>
        </p:nvGrpSpPr>
        <p:grpSpPr>
          <a:xfrm>
            <a:off x="1594084" y="4249103"/>
            <a:ext cx="3106608" cy="1505472"/>
            <a:chOff x="1541885" y="4123451"/>
            <a:chExt cx="3106608" cy="1505472"/>
          </a:xfrm>
          <a:solidFill>
            <a:srgbClr val="FF0000"/>
          </a:solidFill>
        </p:grpSpPr>
        <p:sp>
          <p:nvSpPr>
            <p:cNvPr id="151" name="椭圆 150"/>
            <p:cNvSpPr/>
            <p:nvPr/>
          </p:nvSpPr>
          <p:spPr>
            <a:xfrm>
              <a:off x="1541885" y="480930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矩形 151"/>
            <p:cNvSpPr/>
            <p:nvPr/>
          </p:nvSpPr>
          <p:spPr>
            <a:xfrm>
              <a:off x="1921169" y="4454599"/>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椭圆 152"/>
            <p:cNvSpPr/>
            <p:nvPr/>
          </p:nvSpPr>
          <p:spPr>
            <a:xfrm>
              <a:off x="2295618" y="4454599"/>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椭圆 153"/>
            <p:cNvSpPr/>
            <p:nvPr/>
          </p:nvSpPr>
          <p:spPr>
            <a:xfrm>
              <a:off x="2648916" y="4786773"/>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p:cNvSpPr/>
            <p:nvPr/>
          </p:nvSpPr>
          <p:spPr>
            <a:xfrm>
              <a:off x="3034890" y="4469370"/>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p:cNvSpPr/>
            <p:nvPr/>
          </p:nvSpPr>
          <p:spPr>
            <a:xfrm>
              <a:off x="3386906" y="4455545"/>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a:off x="2658544" y="412345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矩形 157"/>
            <p:cNvSpPr/>
            <p:nvPr/>
          </p:nvSpPr>
          <p:spPr>
            <a:xfrm>
              <a:off x="3034890" y="4123451"/>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椭圆 158"/>
            <p:cNvSpPr/>
            <p:nvPr/>
          </p:nvSpPr>
          <p:spPr>
            <a:xfrm>
              <a:off x="3024258" y="5130701"/>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矩形 159"/>
            <p:cNvSpPr/>
            <p:nvPr/>
          </p:nvSpPr>
          <p:spPr>
            <a:xfrm>
              <a:off x="3397538" y="5140416"/>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a:off x="3776203" y="47950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a:off x="3765010" y="5469435"/>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a:off x="4143236" y="47950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矩形 163"/>
            <p:cNvSpPr/>
            <p:nvPr/>
          </p:nvSpPr>
          <p:spPr>
            <a:xfrm>
              <a:off x="4510269" y="4805716"/>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矩形 164"/>
            <p:cNvSpPr/>
            <p:nvPr/>
          </p:nvSpPr>
          <p:spPr>
            <a:xfrm>
              <a:off x="4143236" y="5480067"/>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矩形 165"/>
            <p:cNvSpPr/>
            <p:nvPr/>
          </p:nvSpPr>
          <p:spPr>
            <a:xfrm>
              <a:off x="1919550" y="4806633"/>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a:off x="1908918" y="5131380"/>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矩形 167"/>
            <p:cNvSpPr/>
            <p:nvPr/>
          </p:nvSpPr>
          <p:spPr>
            <a:xfrm>
              <a:off x="2295618" y="5141333"/>
              <a:ext cx="138224" cy="138224"/>
            </a:xfrm>
            <a:prstGeom prst="rect">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椭圆 168"/>
            <p:cNvSpPr/>
            <p:nvPr/>
          </p:nvSpPr>
          <p:spPr>
            <a:xfrm>
              <a:off x="2648916" y="5129784"/>
              <a:ext cx="159488" cy="159488"/>
            </a:xfrm>
            <a:prstGeom prst="ellipse">
              <a:avLst/>
            </a:prstGeom>
            <a:grp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0" name="直线连接符 169"/>
            <p:cNvCxnSpPr>
              <a:stCxn id="157" idx="6"/>
              <a:endCxn id="165" idx="1"/>
            </p:cNvCxnSpPr>
            <p:nvPr/>
          </p:nvCxnSpPr>
          <p:spPr>
            <a:xfrm flipV="1">
              <a:off x="1701373" y="4523711"/>
              <a:ext cx="219796" cy="365334"/>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直线连接符 170"/>
            <p:cNvCxnSpPr>
              <a:stCxn id="157" idx="6"/>
            </p:cNvCxnSpPr>
            <p:nvPr/>
          </p:nvCxnSpPr>
          <p:spPr>
            <a:xfrm flipV="1">
              <a:off x="1701373" y="4875745"/>
              <a:ext cx="218177" cy="1330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直线连接符 171"/>
            <p:cNvCxnSpPr>
              <a:stCxn id="157" idx="6"/>
            </p:cNvCxnSpPr>
            <p:nvPr/>
          </p:nvCxnSpPr>
          <p:spPr>
            <a:xfrm>
              <a:off x="1701373" y="4889045"/>
              <a:ext cx="207545" cy="322079"/>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3" name="直线连接符 172"/>
            <p:cNvCxnSpPr>
              <a:stCxn id="165" idx="3"/>
              <a:endCxn id="167" idx="2"/>
            </p:cNvCxnSpPr>
            <p:nvPr/>
          </p:nvCxnSpPr>
          <p:spPr>
            <a:xfrm>
              <a:off x="2059393" y="4523711"/>
              <a:ext cx="236225" cy="10632"/>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线连接符 173"/>
            <p:cNvCxnSpPr/>
            <p:nvPr/>
          </p:nvCxnSpPr>
          <p:spPr>
            <a:xfrm flipV="1">
              <a:off x="2068406" y="5210445"/>
              <a:ext cx="227212" cy="679"/>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直线连接符 174"/>
            <p:cNvCxnSpPr/>
            <p:nvPr/>
          </p:nvCxnSpPr>
          <p:spPr>
            <a:xfrm flipV="1">
              <a:off x="2433842" y="5209528"/>
              <a:ext cx="215074" cy="917"/>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6" name="直线连接符 175"/>
            <p:cNvCxnSpPr>
              <a:stCxn id="167" idx="6"/>
            </p:cNvCxnSpPr>
            <p:nvPr/>
          </p:nvCxnSpPr>
          <p:spPr>
            <a:xfrm flipV="1">
              <a:off x="2455106" y="4203195"/>
              <a:ext cx="203438" cy="33114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直线连接符 176"/>
            <p:cNvCxnSpPr>
              <a:stCxn id="167" idx="6"/>
            </p:cNvCxnSpPr>
            <p:nvPr/>
          </p:nvCxnSpPr>
          <p:spPr>
            <a:xfrm>
              <a:off x="2455106" y="4534343"/>
              <a:ext cx="193810" cy="332174"/>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8" name="直线连接符 177"/>
            <p:cNvCxnSpPr/>
            <p:nvPr/>
          </p:nvCxnSpPr>
          <p:spPr>
            <a:xfrm flipV="1">
              <a:off x="2818032" y="4192563"/>
              <a:ext cx="216858" cy="10632"/>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直线连接符 178"/>
            <p:cNvCxnSpPr/>
            <p:nvPr/>
          </p:nvCxnSpPr>
          <p:spPr>
            <a:xfrm flipV="1">
              <a:off x="2808404" y="4538482"/>
              <a:ext cx="226486" cy="328035"/>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0" name="直线连接符 179"/>
            <p:cNvCxnSpPr/>
            <p:nvPr/>
          </p:nvCxnSpPr>
          <p:spPr>
            <a:xfrm>
              <a:off x="2808404" y="4866517"/>
              <a:ext cx="215854" cy="343928"/>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直线连接符 180"/>
            <p:cNvCxnSpPr/>
            <p:nvPr/>
          </p:nvCxnSpPr>
          <p:spPr>
            <a:xfrm flipV="1">
              <a:off x="3173114" y="4535289"/>
              <a:ext cx="213792" cy="3193"/>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直线连接符 181"/>
            <p:cNvCxnSpPr/>
            <p:nvPr/>
          </p:nvCxnSpPr>
          <p:spPr>
            <a:xfrm flipV="1">
              <a:off x="3183746" y="5209528"/>
              <a:ext cx="213792" cy="917"/>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直线连接符 182"/>
            <p:cNvCxnSpPr/>
            <p:nvPr/>
          </p:nvCxnSpPr>
          <p:spPr>
            <a:xfrm flipV="1">
              <a:off x="3535762" y="4874828"/>
              <a:ext cx="240441" cy="33470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直线连接符 183"/>
            <p:cNvCxnSpPr/>
            <p:nvPr/>
          </p:nvCxnSpPr>
          <p:spPr>
            <a:xfrm>
              <a:off x="3535762" y="5209528"/>
              <a:ext cx="229248" cy="339651"/>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直线连接符 184"/>
            <p:cNvCxnSpPr/>
            <p:nvPr/>
          </p:nvCxnSpPr>
          <p:spPr>
            <a:xfrm>
              <a:off x="3935691" y="4874828"/>
              <a:ext cx="207545"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直线连接符 185"/>
            <p:cNvCxnSpPr/>
            <p:nvPr/>
          </p:nvCxnSpPr>
          <p:spPr>
            <a:xfrm>
              <a:off x="3924498" y="5549179"/>
              <a:ext cx="218738"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直线连接符 186"/>
            <p:cNvCxnSpPr/>
            <p:nvPr/>
          </p:nvCxnSpPr>
          <p:spPr>
            <a:xfrm>
              <a:off x="4302724" y="4874828"/>
              <a:ext cx="207545" cy="0"/>
            </a:xfrm>
            <a:prstGeom prst="line">
              <a:avLst/>
            </a:prstGeom>
            <a:grpFill/>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44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fade">
                                      <p:cBhvr>
                                        <p:cTn id="88" dur="500"/>
                                        <p:tgtEl>
                                          <p:spTgt spid="5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500"/>
                                        <p:tgtEl>
                                          <p:spTgt spid="5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fade">
                                      <p:cBhvr>
                                        <p:cTn id="100" dur="500"/>
                                        <p:tgtEl>
                                          <p:spTgt spid="6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fade">
                                      <p:cBhvr>
                                        <p:cTn id="106" dur="500"/>
                                        <p:tgtEl>
                                          <p:spTgt spid="6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fade">
                                      <p:cBhvr>
                                        <p:cTn id="115" dur="500"/>
                                        <p:tgtEl>
                                          <p:spTgt spid="6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2"/>
                                        </p:tgtEl>
                                        <p:attrNameLst>
                                          <p:attrName>style.visibility</p:attrName>
                                        </p:attrNameLst>
                                      </p:cBhvr>
                                      <p:to>
                                        <p:strVal val="visible"/>
                                      </p:to>
                                    </p:set>
                                    <p:animEffect transition="in" filter="fade">
                                      <p:cBhvr>
                                        <p:cTn id="130" dur="500"/>
                                        <p:tgtEl>
                                          <p:spTgt spid="7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fade">
                                      <p:cBhvr>
                                        <p:cTn id="133" dur="500"/>
                                        <p:tgtEl>
                                          <p:spTgt spid="73"/>
                                        </p:tgtEl>
                                      </p:cBhvr>
                                    </p:animEffect>
                                  </p:childTnLst>
                                </p:cTn>
                              </p:par>
                              <p:par>
                                <p:cTn id="134" presetID="10" presetClass="entr" presetSubtype="0" fill="hold" nodeType="withEffect">
                                  <p:stCondLst>
                                    <p:cond delay="0"/>
                                  </p:stCondLst>
                                  <p:childTnLst>
                                    <p:set>
                                      <p:cBhvr>
                                        <p:cTn id="135" dur="1" fill="hold">
                                          <p:stCondLst>
                                            <p:cond delay="0"/>
                                          </p:stCondLst>
                                        </p:cTn>
                                        <p:tgtEl>
                                          <p:spTgt spid="1302"/>
                                        </p:tgtEl>
                                        <p:attrNameLst>
                                          <p:attrName>style.visibility</p:attrName>
                                        </p:attrNameLst>
                                      </p:cBhvr>
                                      <p:to>
                                        <p:strVal val="visible"/>
                                      </p:to>
                                    </p:set>
                                    <p:animEffect transition="in" filter="fade">
                                      <p:cBhvr>
                                        <p:cTn id="136" dur="500"/>
                                        <p:tgtEl>
                                          <p:spTgt spid="1302"/>
                                        </p:tgtEl>
                                      </p:cBhvr>
                                    </p:animEffect>
                                  </p:childTnLst>
                                </p:cTn>
                              </p:par>
                              <p:par>
                                <p:cTn id="137" presetID="10" presetClass="entr" presetSubtype="0" fill="hold" nodeType="withEffect">
                                  <p:stCondLst>
                                    <p:cond delay="0"/>
                                  </p:stCondLst>
                                  <p:childTnLst>
                                    <p:set>
                                      <p:cBhvr>
                                        <p:cTn id="138" dur="1" fill="hold">
                                          <p:stCondLst>
                                            <p:cond delay="0"/>
                                          </p:stCondLst>
                                        </p:cTn>
                                        <p:tgtEl>
                                          <p:spTgt spid="1304"/>
                                        </p:tgtEl>
                                        <p:attrNameLst>
                                          <p:attrName>style.visibility</p:attrName>
                                        </p:attrNameLst>
                                      </p:cBhvr>
                                      <p:to>
                                        <p:strVal val="visible"/>
                                      </p:to>
                                    </p:set>
                                    <p:animEffect transition="in" filter="fade">
                                      <p:cBhvr>
                                        <p:cTn id="139" dur="500"/>
                                        <p:tgtEl>
                                          <p:spTgt spid="1304"/>
                                        </p:tgtEl>
                                      </p:cBhvr>
                                    </p:animEffect>
                                  </p:childTnLst>
                                </p:cTn>
                              </p:par>
                              <p:par>
                                <p:cTn id="140" presetID="10" presetClass="entr" presetSubtype="0" fill="hold" nodeType="withEffect">
                                  <p:stCondLst>
                                    <p:cond delay="0"/>
                                  </p:stCondLst>
                                  <p:childTnLst>
                                    <p:set>
                                      <p:cBhvr>
                                        <p:cTn id="141" dur="1" fill="hold">
                                          <p:stCondLst>
                                            <p:cond delay="0"/>
                                          </p:stCondLst>
                                        </p:cTn>
                                        <p:tgtEl>
                                          <p:spTgt spid="1306"/>
                                        </p:tgtEl>
                                        <p:attrNameLst>
                                          <p:attrName>style.visibility</p:attrName>
                                        </p:attrNameLst>
                                      </p:cBhvr>
                                      <p:to>
                                        <p:strVal val="visible"/>
                                      </p:to>
                                    </p:set>
                                    <p:animEffect transition="in" filter="fade">
                                      <p:cBhvr>
                                        <p:cTn id="142" dur="500"/>
                                        <p:tgtEl>
                                          <p:spTgt spid="1306"/>
                                        </p:tgtEl>
                                      </p:cBhvr>
                                    </p:animEffect>
                                  </p:childTnLst>
                                </p:cTn>
                              </p:par>
                              <p:par>
                                <p:cTn id="143" presetID="10" presetClass="entr" presetSubtype="0" fill="hold" nodeType="withEffect">
                                  <p:stCondLst>
                                    <p:cond delay="0"/>
                                  </p:stCondLst>
                                  <p:childTnLst>
                                    <p:set>
                                      <p:cBhvr>
                                        <p:cTn id="144" dur="1" fill="hold">
                                          <p:stCondLst>
                                            <p:cond delay="0"/>
                                          </p:stCondLst>
                                        </p:cTn>
                                        <p:tgtEl>
                                          <p:spTgt spid="1308"/>
                                        </p:tgtEl>
                                        <p:attrNameLst>
                                          <p:attrName>style.visibility</p:attrName>
                                        </p:attrNameLst>
                                      </p:cBhvr>
                                      <p:to>
                                        <p:strVal val="visible"/>
                                      </p:to>
                                    </p:set>
                                    <p:animEffect transition="in" filter="fade">
                                      <p:cBhvr>
                                        <p:cTn id="145" dur="500"/>
                                        <p:tgtEl>
                                          <p:spTgt spid="1308"/>
                                        </p:tgtEl>
                                      </p:cBhvr>
                                    </p:animEffect>
                                  </p:childTnLst>
                                </p:cTn>
                              </p:par>
                              <p:par>
                                <p:cTn id="146" presetID="10" presetClass="entr" presetSubtype="0" fill="hold" nodeType="withEffect">
                                  <p:stCondLst>
                                    <p:cond delay="0"/>
                                  </p:stCondLst>
                                  <p:childTnLst>
                                    <p:set>
                                      <p:cBhvr>
                                        <p:cTn id="147" dur="1" fill="hold">
                                          <p:stCondLst>
                                            <p:cond delay="0"/>
                                          </p:stCondLst>
                                        </p:cTn>
                                        <p:tgtEl>
                                          <p:spTgt spid="1310"/>
                                        </p:tgtEl>
                                        <p:attrNameLst>
                                          <p:attrName>style.visibility</p:attrName>
                                        </p:attrNameLst>
                                      </p:cBhvr>
                                      <p:to>
                                        <p:strVal val="visible"/>
                                      </p:to>
                                    </p:set>
                                    <p:animEffect transition="in" filter="fade">
                                      <p:cBhvr>
                                        <p:cTn id="148" dur="500"/>
                                        <p:tgtEl>
                                          <p:spTgt spid="1310"/>
                                        </p:tgtEl>
                                      </p:cBhvr>
                                    </p:animEffect>
                                  </p:childTnLst>
                                </p:cTn>
                              </p:par>
                              <p:par>
                                <p:cTn id="149" presetID="10" presetClass="entr" presetSubtype="0" fill="hold" nodeType="withEffect">
                                  <p:stCondLst>
                                    <p:cond delay="0"/>
                                  </p:stCondLst>
                                  <p:childTnLst>
                                    <p:set>
                                      <p:cBhvr>
                                        <p:cTn id="150" dur="1" fill="hold">
                                          <p:stCondLst>
                                            <p:cond delay="0"/>
                                          </p:stCondLst>
                                        </p:cTn>
                                        <p:tgtEl>
                                          <p:spTgt spid="1312"/>
                                        </p:tgtEl>
                                        <p:attrNameLst>
                                          <p:attrName>style.visibility</p:attrName>
                                        </p:attrNameLst>
                                      </p:cBhvr>
                                      <p:to>
                                        <p:strVal val="visible"/>
                                      </p:to>
                                    </p:set>
                                    <p:animEffect transition="in" filter="fade">
                                      <p:cBhvr>
                                        <p:cTn id="151" dur="500"/>
                                        <p:tgtEl>
                                          <p:spTgt spid="1312"/>
                                        </p:tgtEl>
                                      </p:cBhvr>
                                    </p:animEffect>
                                  </p:childTnLst>
                                </p:cTn>
                              </p:par>
                              <p:par>
                                <p:cTn id="152" presetID="10" presetClass="entr" presetSubtype="0" fill="hold" nodeType="withEffect">
                                  <p:stCondLst>
                                    <p:cond delay="0"/>
                                  </p:stCondLst>
                                  <p:childTnLst>
                                    <p:set>
                                      <p:cBhvr>
                                        <p:cTn id="153" dur="1" fill="hold">
                                          <p:stCondLst>
                                            <p:cond delay="0"/>
                                          </p:stCondLst>
                                        </p:cTn>
                                        <p:tgtEl>
                                          <p:spTgt spid="1314"/>
                                        </p:tgtEl>
                                        <p:attrNameLst>
                                          <p:attrName>style.visibility</p:attrName>
                                        </p:attrNameLst>
                                      </p:cBhvr>
                                      <p:to>
                                        <p:strVal val="visible"/>
                                      </p:to>
                                    </p:set>
                                    <p:animEffect transition="in" filter="fade">
                                      <p:cBhvr>
                                        <p:cTn id="154" dur="500"/>
                                        <p:tgtEl>
                                          <p:spTgt spid="1314"/>
                                        </p:tgtEl>
                                      </p:cBhvr>
                                    </p:animEffect>
                                  </p:childTnLst>
                                </p:cTn>
                              </p:par>
                              <p:par>
                                <p:cTn id="155" presetID="10" presetClass="entr" presetSubtype="0" fill="hold" nodeType="withEffect">
                                  <p:stCondLst>
                                    <p:cond delay="0"/>
                                  </p:stCondLst>
                                  <p:childTnLst>
                                    <p:set>
                                      <p:cBhvr>
                                        <p:cTn id="156" dur="1" fill="hold">
                                          <p:stCondLst>
                                            <p:cond delay="0"/>
                                          </p:stCondLst>
                                        </p:cTn>
                                        <p:tgtEl>
                                          <p:spTgt spid="1316"/>
                                        </p:tgtEl>
                                        <p:attrNameLst>
                                          <p:attrName>style.visibility</p:attrName>
                                        </p:attrNameLst>
                                      </p:cBhvr>
                                      <p:to>
                                        <p:strVal val="visible"/>
                                      </p:to>
                                    </p:set>
                                    <p:animEffect transition="in" filter="fade">
                                      <p:cBhvr>
                                        <p:cTn id="157" dur="500"/>
                                        <p:tgtEl>
                                          <p:spTgt spid="1316"/>
                                        </p:tgtEl>
                                      </p:cBhvr>
                                    </p:animEffect>
                                  </p:childTnLst>
                                </p:cTn>
                              </p:par>
                              <p:par>
                                <p:cTn id="158" presetID="10" presetClass="entr" presetSubtype="0" fill="hold" nodeType="withEffect">
                                  <p:stCondLst>
                                    <p:cond delay="0"/>
                                  </p:stCondLst>
                                  <p:childTnLst>
                                    <p:set>
                                      <p:cBhvr>
                                        <p:cTn id="159" dur="1" fill="hold">
                                          <p:stCondLst>
                                            <p:cond delay="0"/>
                                          </p:stCondLst>
                                        </p:cTn>
                                        <p:tgtEl>
                                          <p:spTgt spid="1318"/>
                                        </p:tgtEl>
                                        <p:attrNameLst>
                                          <p:attrName>style.visibility</p:attrName>
                                        </p:attrNameLst>
                                      </p:cBhvr>
                                      <p:to>
                                        <p:strVal val="visible"/>
                                      </p:to>
                                    </p:set>
                                    <p:animEffect transition="in" filter="fade">
                                      <p:cBhvr>
                                        <p:cTn id="160" dur="500"/>
                                        <p:tgtEl>
                                          <p:spTgt spid="1318"/>
                                        </p:tgtEl>
                                      </p:cBhvr>
                                    </p:animEffect>
                                  </p:childTnLst>
                                </p:cTn>
                              </p:par>
                              <p:par>
                                <p:cTn id="161" presetID="10" presetClass="entr" presetSubtype="0" fill="hold" nodeType="withEffect">
                                  <p:stCondLst>
                                    <p:cond delay="0"/>
                                  </p:stCondLst>
                                  <p:childTnLst>
                                    <p:set>
                                      <p:cBhvr>
                                        <p:cTn id="162" dur="1" fill="hold">
                                          <p:stCondLst>
                                            <p:cond delay="0"/>
                                          </p:stCondLst>
                                        </p:cTn>
                                        <p:tgtEl>
                                          <p:spTgt spid="1320"/>
                                        </p:tgtEl>
                                        <p:attrNameLst>
                                          <p:attrName>style.visibility</p:attrName>
                                        </p:attrNameLst>
                                      </p:cBhvr>
                                      <p:to>
                                        <p:strVal val="visible"/>
                                      </p:to>
                                    </p:set>
                                    <p:animEffect transition="in" filter="fade">
                                      <p:cBhvr>
                                        <p:cTn id="163" dur="500"/>
                                        <p:tgtEl>
                                          <p:spTgt spid="1320"/>
                                        </p:tgtEl>
                                      </p:cBhvr>
                                    </p:animEffect>
                                  </p:childTnLst>
                                </p:cTn>
                              </p:par>
                              <p:par>
                                <p:cTn id="164" presetID="10" presetClass="entr" presetSubtype="0" fill="hold" nodeType="withEffect">
                                  <p:stCondLst>
                                    <p:cond delay="0"/>
                                  </p:stCondLst>
                                  <p:childTnLst>
                                    <p:set>
                                      <p:cBhvr>
                                        <p:cTn id="165" dur="1" fill="hold">
                                          <p:stCondLst>
                                            <p:cond delay="0"/>
                                          </p:stCondLst>
                                        </p:cTn>
                                        <p:tgtEl>
                                          <p:spTgt spid="1322"/>
                                        </p:tgtEl>
                                        <p:attrNameLst>
                                          <p:attrName>style.visibility</p:attrName>
                                        </p:attrNameLst>
                                      </p:cBhvr>
                                      <p:to>
                                        <p:strVal val="visible"/>
                                      </p:to>
                                    </p:set>
                                    <p:animEffect transition="in" filter="fade">
                                      <p:cBhvr>
                                        <p:cTn id="166" dur="500"/>
                                        <p:tgtEl>
                                          <p:spTgt spid="1322"/>
                                        </p:tgtEl>
                                      </p:cBhvr>
                                    </p:animEffect>
                                  </p:childTnLst>
                                </p:cTn>
                              </p:par>
                              <p:par>
                                <p:cTn id="167" presetID="10" presetClass="entr" presetSubtype="0" fill="hold" nodeType="withEffect">
                                  <p:stCondLst>
                                    <p:cond delay="0"/>
                                  </p:stCondLst>
                                  <p:childTnLst>
                                    <p:set>
                                      <p:cBhvr>
                                        <p:cTn id="168" dur="1" fill="hold">
                                          <p:stCondLst>
                                            <p:cond delay="0"/>
                                          </p:stCondLst>
                                        </p:cTn>
                                        <p:tgtEl>
                                          <p:spTgt spid="1324"/>
                                        </p:tgtEl>
                                        <p:attrNameLst>
                                          <p:attrName>style.visibility</p:attrName>
                                        </p:attrNameLst>
                                      </p:cBhvr>
                                      <p:to>
                                        <p:strVal val="visible"/>
                                      </p:to>
                                    </p:set>
                                    <p:animEffect transition="in" filter="fade">
                                      <p:cBhvr>
                                        <p:cTn id="169" dur="500"/>
                                        <p:tgtEl>
                                          <p:spTgt spid="1324"/>
                                        </p:tgtEl>
                                      </p:cBhvr>
                                    </p:animEffect>
                                  </p:childTnLst>
                                </p:cTn>
                              </p:par>
                              <p:par>
                                <p:cTn id="170" presetID="10" presetClass="entr" presetSubtype="0" fill="hold" nodeType="withEffect">
                                  <p:stCondLst>
                                    <p:cond delay="0"/>
                                  </p:stCondLst>
                                  <p:childTnLst>
                                    <p:set>
                                      <p:cBhvr>
                                        <p:cTn id="171" dur="1" fill="hold">
                                          <p:stCondLst>
                                            <p:cond delay="0"/>
                                          </p:stCondLst>
                                        </p:cTn>
                                        <p:tgtEl>
                                          <p:spTgt spid="1326"/>
                                        </p:tgtEl>
                                        <p:attrNameLst>
                                          <p:attrName>style.visibility</p:attrName>
                                        </p:attrNameLst>
                                      </p:cBhvr>
                                      <p:to>
                                        <p:strVal val="visible"/>
                                      </p:to>
                                    </p:set>
                                    <p:animEffect transition="in" filter="fade">
                                      <p:cBhvr>
                                        <p:cTn id="172" dur="500"/>
                                        <p:tgtEl>
                                          <p:spTgt spid="1326"/>
                                        </p:tgtEl>
                                      </p:cBhvr>
                                    </p:animEffect>
                                  </p:childTnLst>
                                </p:cTn>
                              </p:par>
                              <p:par>
                                <p:cTn id="173" presetID="10" presetClass="entr" presetSubtype="0" fill="hold" nodeType="withEffect">
                                  <p:stCondLst>
                                    <p:cond delay="0"/>
                                  </p:stCondLst>
                                  <p:childTnLst>
                                    <p:set>
                                      <p:cBhvr>
                                        <p:cTn id="174" dur="1" fill="hold">
                                          <p:stCondLst>
                                            <p:cond delay="0"/>
                                          </p:stCondLst>
                                        </p:cTn>
                                        <p:tgtEl>
                                          <p:spTgt spid="1329"/>
                                        </p:tgtEl>
                                        <p:attrNameLst>
                                          <p:attrName>style.visibility</p:attrName>
                                        </p:attrNameLst>
                                      </p:cBhvr>
                                      <p:to>
                                        <p:strVal val="visible"/>
                                      </p:to>
                                    </p:set>
                                    <p:animEffect transition="in" filter="fade">
                                      <p:cBhvr>
                                        <p:cTn id="175" dur="500"/>
                                        <p:tgtEl>
                                          <p:spTgt spid="1329"/>
                                        </p:tgtEl>
                                      </p:cBhvr>
                                    </p:animEffect>
                                  </p:childTnLst>
                                </p:cTn>
                              </p:par>
                              <p:par>
                                <p:cTn id="176" presetID="10" presetClass="entr" presetSubtype="0" fill="hold" nodeType="withEffect">
                                  <p:stCondLst>
                                    <p:cond delay="0"/>
                                  </p:stCondLst>
                                  <p:childTnLst>
                                    <p:set>
                                      <p:cBhvr>
                                        <p:cTn id="177" dur="1" fill="hold">
                                          <p:stCondLst>
                                            <p:cond delay="0"/>
                                          </p:stCondLst>
                                        </p:cTn>
                                        <p:tgtEl>
                                          <p:spTgt spid="1331"/>
                                        </p:tgtEl>
                                        <p:attrNameLst>
                                          <p:attrName>style.visibility</p:attrName>
                                        </p:attrNameLst>
                                      </p:cBhvr>
                                      <p:to>
                                        <p:strVal val="visible"/>
                                      </p:to>
                                    </p:set>
                                    <p:animEffect transition="in" filter="fade">
                                      <p:cBhvr>
                                        <p:cTn id="178" dur="500"/>
                                        <p:tgtEl>
                                          <p:spTgt spid="1331"/>
                                        </p:tgtEl>
                                      </p:cBhvr>
                                    </p:animEffect>
                                  </p:childTnLst>
                                </p:cTn>
                              </p:par>
                              <p:par>
                                <p:cTn id="179" presetID="10" presetClass="entr" presetSubtype="0" fill="hold" nodeType="withEffect">
                                  <p:stCondLst>
                                    <p:cond delay="0"/>
                                  </p:stCondLst>
                                  <p:childTnLst>
                                    <p:set>
                                      <p:cBhvr>
                                        <p:cTn id="180" dur="1" fill="hold">
                                          <p:stCondLst>
                                            <p:cond delay="0"/>
                                          </p:stCondLst>
                                        </p:cTn>
                                        <p:tgtEl>
                                          <p:spTgt spid="1333"/>
                                        </p:tgtEl>
                                        <p:attrNameLst>
                                          <p:attrName>style.visibility</p:attrName>
                                        </p:attrNameLst>
                                      </p:cBhvr>
                                      <p:to>
                                        <p:strVal val="visible"/>
                                      </p:to>
                                    </p:set>
                                    <p:animEffect transition="in" filter="fade">
                                      <p:cBhvr>
                                        <p:cTn id="181" dur="500"/>
                                        <p:tgtEl>
                                          <p:spTgt spid="1333"/>
                                        </p:tgtEl>
                                      </p:cBhvr>
                                    </p:animEffect>
                                  </p:childTnLst>
                                </p:cTn>
                              </p:par>
                              <p:par>
                                <p:cTn id="182" presetID="10" presetClass="entr" presetSubtype="0" fill="hold" nodeType="withEffect">
                                  <p:stCondLst>
                                    <p:cond delay="0"/>
                                  </p:stCondLst>
                                  <p:childTnLst>
                                    <p:set>
                                      <p:cBhvr>
                                        <p:cTn id="183" dur="1" fill="hold">
                                          <p:stCondLst>
                                            <p:cond delay="0"/>
                                          </p:stCondLst>
                                        </p:cTn>
                                        <p:tgtEl>
                                          <p:spTgt spid="1335"/>
                                        </p:tgtEl>
                                        <p:attrNameLst>
                                          <p:attrName>style.visibility</p:attrName>
                                        </p:attrNameLst>
                                      </p:cBhvr>
                                      <p:to>
                                        <p:strVal val="visible"/>
                                      </p:to>
                                    </p:set>
                                    <p:animEffect transition="in" filter="fade">
                                      <p:cBhvr>
                                        <p:cTn id="184" dur="500"/>
                                        <p:tgtEl>
                                          <p:spTgt spid="1335"/>
                                        </p:tgtEl>
                                      </p:cBhvr>
                                    </p:animEffect>
                                  </p:childTnLst>
                                </p:cTn>
                              </p:par>
                              <p:par>
                                <p:cTn id="185" presetID="10" presetClass="entr" presetSubtype="0" fill="hold" nodeType="withEffect">
                                  <p:stCondLst>
                                    <p:cond delay="0"/>
                                  </p:stCondLst>
                                  <p:childTnLst>
                                    <p:set>
                                      <p:cBhvr>
                                        <p:cTn id="186" dur="1" fill="hold">
                                          <p:stCondLst>
                                            <p:cond delay="0"/>
                                          </p:stCondLst>
                                        </p:cTn>
                                        <p:tgtEl>
                                          <p:spTgt spid="1337"/>
                                        </p:tgtEl>
                                        <p:attrNameLst>
                                          <p:attrName>style.visibility</p:attrName>
                                        </p:attrNameLst>
                                      </p:cBhvr>
                                      <p:to>
                                        <p:strVal val="visible"/>
                                      </p:to>
                                    </p:set>
                                    <p:animEffect transition="in" filter="fade">
                                      <p:cBhvr>
                                        <p:cTn id="187" dur="500"/>
                                        <p:tgtEl>
                                          <p:spTgt spid="1337"/>
                                        </p:tgtEl>
                                      </p:cBhvr>
                                    </p:animEffect>
                                  </p:childTnLst>
                                </p:cTn>
                              </p:par>
                              <p:par>
                                <p:cTn id="188" presetID="10" presetClass="entr" presetSubtype="0" fill="hold" nodeType="withEffect">
                                  <p:stCondLst>
                                    <p:cond delay="0"/>
                                  </p:stCondLst>
                                  <p:childTnLst>
                                    <p:set>
                                      <p:cBhvr>
                                        <p:cTn id="189" dur="1" fill="hold">
                                          <p:stCondLst>
                                            <p:cond delay="0"/>
                                          </p:stCondLst>
                                        </p:cTn>
                                        <p:tgtEl>
                                          <p:spTgt spid="1339"/>
                                        </p:tgtEl>
                                        <p:attrNameLst>
                                          <p:attrName>style.visibility</p:attrName>
                                        </p:attrNameLst>
                                      </p:cBhvr>
                                      <p:to>
                                        <p:strVal val="visible"/>
                                      </p:to>
                                    </p:set>
                                    <p:animEffect transition="in" filter="fade">
                                      <p:cBhvr>
                                        <p:cTn id="190" dur="500"/>
                                        <p:tgtEl>
                                          <p:spTgt spid="1339"/>
                                        </p:tgtEl>
                                      </p:cBhvr>
                                    </p:animEffect>
                                  </p:childTnLst>
                                </p:cTn>
                              </p:par>
                              <p:par>
                                <p:cTn id="191" presetID="10" presetClass="entr" presetSubtype="0" fill="hold" nodeType="withEffect">
                                  <p:stCondLst>
                                    <p:cond delay="0"/>
                                  </p:stCondLst>
                                  <p:childTnLst>
                                    <p:set>
                                      <p:cBhvr>
                                        <p:cTn id="192" dur="1" fill="hold">
                                          <p:stCondLst>
                                            <p:cond delay="0"/>
                                          </p:stCondLst>
                                        </p:cTn>
                                        <p:tgtEl>
                                          <p:spTgt spid="1342"/>
                                        </p:tgtEl>
                                        <p:attrNameLst>
                                          <p:attrName>style.visibility</p:attrName>
                                        </p:attrNameLst>
                                      </p:cBhvr>
                                      <p:to>
                                        <p:strVal val="visible"/>
                                      </p:to>
                                    </p:set>
                                    <p:animEffect transition="in" filter="fade">
                                      <p:cBhvr>
                                        <p:cTn id="193" dur="500"/>
                                        <p:tgtEl>
                                          <p:spTgt spid="1342"/>
                                        </p:tgtEl>
                                      </p:cBhvr>
                                    </p:animEffect>
                                  </p:childTnLst>
                                </p:cTn>
                              </p:par>
                              <p:par>
                                <p:cTn id="194" presetID="10" presetClass="entr" presetSubtype="0" fill="hold" nodeType="withEffect">
                                  <p:stCondLst>
                                    <p:cond delay="0"/>
                                  </p:stCondLst>
                                  <p:childTnLst>
                                    <p:set>
                                      <p:cBhvr>
                                        <p:cTn id="195" dur="1" fill="hold">
                                          <p:stCondLst>
                                            <p:cond delay="0"/>
                                          </p:stCondLst>
                                        </p:cTn>
                                        <p:tgtEl>
                                          <p:spTgt spid="1344"/>
                                        </p:tgtEl>
                                        <p:attrNameLst>
                                          <p:attrName>style.visibility</p:attrName>
                                        </p:attrNameLst>
                                      </p:cBhvr>
                                      <p:to>
                                        <p:strVal val="visible"/>
                                      </p:to>
                                    </p:set>
                                    <p:animEffect transition="in" filter="fade">
                                      <p:cBhvr>
                                        <p:cTn id="196" dur="500"/>
                                        <p:tgtEl>
                                          <p:spTgt spid="1344"/>
                                        </p:tgtEl>
                                      </p:cBhvr>
                                    </p:animEffect>
                                  </p:childTnLst>
                                </p:cTn>
                              </p:par>
                              <p:par>
                                <p:cTn id="197" presetID="10" presetClass="entr" presetSubtype="0" fill="hold" nodeType="withEffect">
                                  <p:stCondLst>
                                    <p:cond delay="0"/>
                                  </p:stCondLst>
                                  <p:childTnLst>
                                    <p:set>
                                      <p:cBhvr>
                                        <p:cTn id="198" dur="1" fill="hold">
                                          <p:stCondLst>
                                            <p:cond delay="0"/>
                                          </p:stCondLst>
                                        </p:cTn>
                                        <p:tgtEl>
                                          <p:spTgt spid="1346"/>
                                        </p:tgtEl>
                                        <p:attrNameLst>
                                          <p:attrName>style.visibility</p:attrName>
                                        </p:attrNameLst>
                                      </p:cBhvr>
                                      <p:to>
                                        <p:strVal val="visible"/>
                                      </p:to>
                                    </p:set>
                                    <p:animEffect transition="in" filter="fade">
                                      <p:cBhvr>
                                        <p:cTn id="199" dur="500"/>
                                        <p:tgtEl>
                                          <p:spTgt spid="1346"/>
                                        </p:tgtEl>
                                      </p:cBhvr>
                                    </p:animEffect>
                                  </p:childTnLst>
                                </p:cTn>
                              </p:par>
                              <p:par>
                                <p:cTn id="200" presetID="10" presetClass="entr" presetSubtype="0" fill="hold" nodeType="withEffect">
                                  <p:stCondLst>
                                    <p:cond delay="0"/>
                                  </p:stCondLst>
                                  <p:childTnLst>
                                    <p:set>
                                      <p:cBhvr>
                                        <p:cTn id="201" dur="1" fill="hold">
                                          <p:stCondLst>
                                            <p:cond delay="0"/>
                                          </p:stCondLst>
                                        </p:cTn>
                                        <p:tgtEl>
                                          <p:spTgt spid="1348"/>
                                        </p:tgtEl>
                                        <p:attrNameLst>
                                          <p:attrName>style.visibility</p:attrName>
                                        </p:attrNameLst>
                                      </p:cBhvr>
                                      <p:to>
                                        <p:strVal val="visible"/>
                                      </p:to>
                                    </p:set>
                                    <p:animEffect transition="in" filter="fade">
                                      <p:cBhvr>
                                        <p:cTn id="202" dur="500"/>
                                        <p:tgtEl>
                                          <p:spTgt spid="1348"/>
                                        </p:tgtEl>
                                      </p:cBhvr>
                                    </p:animEffect>
                                  </p:childTnLst>
                                </p:cTn>
                              </p:par>
                              <p:par>
                                <p:cTn id="203" presetID="10" presetClass="entr" presetSubtype="0" fill="hold" nodeType="withEffect">
                                  <p:stCondLst>
                                    <p:cond delay="0"/>
                                  </p:stCondLst>
                                  <p:childTnLst>
                                    <p:set>
                                      <p:cBhvr>
                                        <p:cTn id="204" dur="1" fill="hold">
                                          <p:stCondLst>
                                            <p:cond delay="0"/>
                                          </p:stCondLst>
                                        </p:cTn>
                                        <p:tgtEl>
                                          <p:spTgt spid="1350"/>
                                        </p:tgtEl>
                                        <p:attrNameLst>
                                          <p:attrName>style.visibility</p:attrName>
                                        </p:attrNameLst>
                                      </p:cBhvr>
                                      <p:to>
                                        <p:strVal val="visible"/>
                                      </p:to>
                                    </p:set>
                                    <p:animEffect transition="in" filter="fade">
                                      <p:cBhvr>
                                        <p:cTn id="205" dur="500"/>
                                        <p:tgtEl>
                                          <p:spTgt spid="1350"/>
                                        </p:tgtEl>
                                      </p:cBhvr>
                                    </p:animEffect>
                                  </p:childTnLst>
                                </p:cTn>
                              </p:par>
                              <p:par>
                                <p:cTn id="206" presetID="10" presetClass="entr" presetSubtype="0" fill="hold" nodeType="withEffect">
                                  <p:stCondLst>
                                    <p:cond delay="0"/>
                                  </p:stCondLst>
                                  <p:childTnLst>
                                    <p:set>
                                      <p:cBhvr>
                                        <p:cTn id="207" dur="1" fill="hold">
                                          <p:stCondLst>
                                            <p:cond delay="0"/>
                                          </p:stCondLst>
                                        </p:cTn>
                                        <p:tgtEl>
                                          <p:spTgt spid="1352"/>
                                        </p:tgtEl>
                                        <p:attrNameLst>
                                          <p:attrName>style.visibility</p:attrName>
                                        </p:attrNameLst>
                                      </p:cBhvr>
                                      <p:to>
                                        <p:strVal val="visible"/>
                                      </p:to>
                                    </p:set>
                                    <p:animEffect transition="in" filter="fade">
                                      <p:cBhvr>
                                        <p:cTn id="208" dur="500"/>
                                        <p:tgtEl>
                                          <p:spTgt spid="1352"/>
                                        </p:tgtEl>
                                      </p:cBhvr>
                                    </p:animEffect>
                                  </p:childTnLst>
                                </p:cTn>
                              </p:par>
                              <p:par>
                                <p:cTn id="209" presetID="10" presetClass="entr" presetSubtype="0" fill="hold" nodeType="withEffect">
                                  <p:stCondLst>
                                    <p:cond delay="0"/>
                                  </p:stCondLst>
                                  <p:childTnLst>
                                    <p:set>
                                      <p:cBhvr>
                                        <p:cTn id="210" dur="1" fill="hold">
                                          <p:stCondLst>
                                            <p:cond delay="0"/>
                                          </p:stCondLst>
                                        </p:cTn>
                                        <p:tgtEl>
                                          <p:spTgt spid="1354"/>
                                        </p:tgtEl>
                                        <p:attrNameLst>
                                          <p:attrName>style.visibility</p:attrName>
                                        </p:attrNameLst>
                                      </p:cBhvr>
                                      <p:to>
                                        <p:strVal val="visible"/>
                                      </p:to>
                                    </p:set>
                                    <p:animEffect transition="in" filter="fade">
                                      <p:cBhvr>
                                        <p:cTn id="211" dur="500"/>
                                        <p:tgtEl>
                                          <p:spTgt spid="1354"/>
                                        </p:tgtEl>
                                      </p:cBhvr>
                                    </p:animEffect>
                                  </p:childTnLst>
                                </p:cTn>
                              </p:par>
                              <p:par>
                                <p:cTn id="212" presetID="10" presetClass="entr" presetSubtype="0" fill="hold" nodeType="withEffect">
                                  <p:stCondLst>
                                    <p:cond delay="0"/>
                                  </p:stCondLst>
                                  <p:childTnLst>
                                    <p:set>
                                      <p:cBhvr>
                                        <p:cTn id="213" dur="1" fill="hold">
                                          <p:stCondLst>
                                            <p:cond delay="0"/>
                                          </p:stCondLst>
                                        </p:cTn>
                                        <p:tgtEl>
                                          <p:spTgt spid="1356"/>
                                        </p:tgtEl>
                                        <p:attrNameLst>
                                          <p:attrName>style.visibility</p:attrName>
                                        </p:attrNameLst>
                                      </p:cBhvr>
                                      <p:to>
                                        <p:strVal val="visible"/>
                                      </p:to>
                                    </p:set>
                                    <p:animEffect transition="in" filter="fade">
                                      <p:cBhvr>
                                        <p:cTn id="214" dur="500"/>
                                        <p:tgtEl>
                                          <p:spTgt spid="1356"/>
                                        </p:tgtEl>
                                      </p:cBhvr>
                                    </p:animEffect>
                                  </p:childTnLst>
                                </p:cTn>
                              </p:par>
                              <p:par>
                                <p:cTn id="215" presetID="10" presetClass="entr" presetSubtype="0" fill="hold" nodeType="withEffect">
                                  <p:stCondLst>
                                    <p:cond delay="0"/>
                                  </p:stCondLst>
                                  <p:childTnLst>
                                    <p:set>
                                      <p:cBhvr>
                                        <p:cTn id="216" dur="1" fill="hold">
                                          <p:stCondLst>
                                            <p:cond delay="0"/>
                                          </p:stCondLst>
                                        </p:cTn>
                                        <p:tgtEl>
                                          <p:spTgt spid="1358"/>
                                        </p:tgtEl>
                                        <p:attrNameLst>
                                          <p:attrName>style.visibility</p:attrName>
                                        </p:attrNameLst>
                                      </p:cBhvr>
                                      <p:to>
                                        <p:strVal val="visible"/>
                                      </p:to>
                                    </p:set>
                                    <p:animEffect transition="in" filter="fade">
                                      <p:cBhvr>
                                        <p:cTn id="217" dur="500"/>
                                        <p:tgtEl>
                                          <p:spTgt spid="1358"/>
                                        </p:tgtEl>
                                      </p:cBhvr>
                                    </p:animEffect>
                                  </p:childTnLst>
                                </p:cTn>
                              </p:par>
                              <p:par>
                                <p:cTn id="218" presetID="10" presetClass="entr" presetSubtype="0" fill="hold" nodeType="withEffect">
                                  <p:stCondLst>
                                    <p:cond delay="0"/>
                                  </p:stCondLst>
                                  <p:childTnLst>
                                    <p:set>
                                      <p:cBhvr>
                                        <p:cTn id="219" dur="1" fill="hold">
                                          <p:stCondLst>
                                            <p:cond delay="0"/>
                                          </p:stCondLst>
                                        </p:cTn>
                                        <p:tgtEl>
                                          <p:spTgt spid="1360"/>
                                        </p:tgtEl>
                                        <p:attrNameLst>
                                          <p:attrName>style.visibility</p:attrName>
                                        </p:attrNameLst>
                                      </p:cBhvr>
                                      <p:to>
                                        <p:strVal val="visible"/>
                                      </p:to>
                                    </p:set>
                                    <p:animEffect transition="in" filter="fade">
                                      <p:cBhvr>
                                        <p:cTn id="220" dur="500"/>
                                        <p:tgtEl>
                                          <p:spTgt spid="1360"/>
                                        </p:tgtEl>
                                      </p:cBhvr>
                                    </p:animEffect>
                                  </p:childTnLst>
                                </p:cTn>
                              </p:par>
                              <p:par>
                                <p:cTn id="221" presetID="10" presetClass="entr" presetSubtype="0" fill="hold" nodeType="withEffect">
                                  <p:stCondLst>
                                    <p:cond delay="0"/>
                                  </p:stCondLst>
                                  <p:childTnLst>
                                    <p:set>
                                      <p:cBhvr>
                                        <p:cTn id="222" dur="1" fill="hold">
                                          <p:stCondLst>
                                            <p:cond delay="0"/>
                                          </p:stCondLst>
                                        </p:cTn>
                                        <p:tgtEl>
                                          <p:spTgt spid="1364"/>
                                        </p:tgtEl>
                                        <p:attrNameLst>
                                          <p:attrName>style.visibility</p:attrName>
                                        </p:attrNameLst>
                                      </p:cBhvr>
                                      <p:to>
                                        <p:strVal val="visible"/>
                                      </p:to>
                                    </p:set>
                                    <p:animEffect transition="in" filter="fade">
                                      <p:cBhvr>
                                        <p:cTn id="223" dur="500"/>
                                        <p:tgtEl>
                                          <p:spTgt spid="1364"/>
                                        </p:tgtEl>
                                      </p:cBhvr>
                                    </p:animEffect>
                                  </p:childTnLst>
                                </p:cTn>
                              </p:par>
                              <p:par>
                                <p:cTn id="224" presetID="10" presetClass="entr" presetSubtype="0" fill="hold" nodeType="withEffect">
                                  <p:stCondLst>
                                    <p:cond delay="0"/>
                                  </p:stCondLst>
                                  <p:childTnLst>
                                    <p:set>
                                      <p:cBhvr>
                                        <p:cTn id="225" dur="1" fill="hold">
                                          <p:stCondLst>
                                            <p:cond delay="0"/>
                                          </p:stCondLst>
                                        </p:cTn>
                                        <p:tgtEl>
                                          <p:spTgt spid="1366"/>
                                        </p:tgtEl>
                                        <p:attrNameLst>
                                          <p:attrName>style.visibility</p:attrName>
                                        </p:attrNameLst>
                                      </p:cBhvr>
                                      <p:to>
                                        <p:strVal val="visible"/>
                                      </p:to>
                                    </p:set>
                                    <p:animEffect transition="in" filter="fade">
                                      <p:cBhvr>
                                        <p:cTn id="226" dur="500"/>
                                        <p:tgtEl>
                                          <p:spTgt spid="1366"/>
                                        </p:tgtEl>
                                      </p:cBhvr>
                                    </p:animEffect>
                                  </p:childTnLst>
                                </p:cTn>
                              </p:par>
                              <p:par>
                                <p:cTn id="227" presetID="10" presetClass="entr" presetSubtype="0" fill="hold" nodeType="withEffect">
                                  <p:stCondLst>
                                    <p:cond delay="0"/>
                                  </p:stCondLst>
                                  <p:childTnLst>
                                    <p:set>
                                      <p:cBhvr>
                                        <p:cTn id="228" dur="1" fill="hold">
                                          <p:stCondLst>
                                            <p:cond delay="0"/>
                                          </p:stCondLst>
                                        </p:cTn>
                                        <p:tgtEl>
                                          <p:spTgt spid="1368"/>
                                        </p:tgtEl>
                                        <p:attrNameLst>
                                          <p:attrName>style.visibility</p:attrName>
                                        </p:attrNameLst>
                                      </p:cBhvr>
                                      <p:to>
                                        <p:strVal val="visible"/>
                                      </p:to>
                                    </p:set>
                                    <p:animEffect transition="in" filter="fade">
                                      <p:cBhvr>
                                        <p:cTn id="229" dur="500"/>
                                        <p:tgtEl>
                                          <p:spTgt spid="1368"/>
                                        </p:tgtEl>
                                      </p:cBhvr>
                                    </p:animEffect>
                                  </p:childTnLst>
                                </p:cTn>
                              </p:par>
                              <p:par>
                                <p:cTn id="230" presetID="10" presetClass="entr" presetSubtype="0" fill="hold" nodeType="withEffect">
                                  <p:stCondLst>
                                    <p:cond delay="0"/>
                                  </p:stCondLst>
                                  <p:childTnLst>
                                    <p:set>
                                      <p:cBhvr>
                                        <p:cTn id="231" dur="1" fill="hold">
                                          <p:stCondLst>
                                            <p:cond delay="0"/>
                                          </p:stCondLst>
                                        </p:cTn>
                                        <p:tgtEl>
                                          <p:spTgt spid="1370"/>
                                        </p:tgtEl>
                                        <p:attrNameLst>
                                          <p:attrName>style.visibility</p:attrName>
                                        </p:attrNameLst>
                                      </p:cBhvr>
                                      <p:to>
                                        <p:strVal val="visible"/>
                                      </p:to>
                                    </p:set>
                                    <p:animEffect transition="in" filter="fade">
                                      <p:cBhvr>
                                        <p:cTn id="232" dur="500"/>
                                        <p:tgtEl>
                                          <p:spTgt spid="1370"/>
                                        </p:tgtEl>
                                      </p:cBhvr>
                                    </p:animEffect>
                                  </p:childTnLst>
                                </p:cTn>
                              </p:par>
                              <p:par>
                                <p:cTn id="233" presetID="10" presetClass="entr" presetSubtype="0" fill="hold" nodeType="withEffect">
                                  <p:stCondLst>
                                    <p:cond delay="0"/>
                                  </p:stCondLst>
                                  <p:childTnLst>
                                    <p:set>
                                      <p:cBhvr>
                                        <p:cTn id="234" dur="1" fill="hold">
                                          <p:stCondLst>
                                            <p:cond delay="0"/>
                                          </p:stCondLst>
                                        </p:cTn>
                                        <p:tgtEl>
                                          <p:spTgt spid="1372"/>
                                        </p:tgtEl>
                                        <p:attrNameLst>
                                          <p:attrName>style.visibility</p:attrName>
                                        </p:attrNameLst>
                                      </p:cBhvr>
                                      <p:to>
                                        <p:strVal val="visible"/>
                                      </p:to>
                                    </p:set>
                                    <p:animEffect transition="in" filter="fade">
                                      <p:cBhvr>
                                        <p:cTn id="235" dur="500"/>
                                        <p:tgtEl>
                                          <p:spTgt spid="1372"/>
                                        </p:tgtEl>
                                      </p:cBhvr>
                                    </p:animEffect>
                                  </p:childTnLst>
                                </p:cTn>
                              </p:par>
                              <p:par>
                                <p:cTn id="236" presetID="10" presetClass="entr" presetSubtype="0" fill="hold" nodeType="withEffect">
                                  <p:stCondLst>
                                    <p:cond delay="0"/>
                                  </p:stCondLst>
                                  <p:childTnLst>
                                    <p:set>
                                      <p:cBhvr>
                                        <p:cTn id="237" dur="1" fill="hold">
                                          <p:stCondLst>
                                            <p:cond delay="0"/>
                                          </p:stCondLst>
                                        </p:cTn>
                                        <p:tgtEl>
                                          <p:spTgt spid="1374"/>
                                        </p:tgtEl>
                                        <p:attrNameLst>
                                          <p:attrName>style.visibility</p:attrName>
                                        </p:attrNameLst>
                                      </p:cBhvr>
                                      <p:to>
                                        <p:strVal val="visible"/>
                                      </p:to>
                                    </p:set>
                                    <p:animEffect transition="in" filter="fade">
                                      <p:cBhvr>
                                        <p:cTn id="238" dur="500"/>
                                        <p:tgtEl>
                                          <p:spTgt spid="1374"/>
                                        </p:tgtEl>
                                      </p:cBhvr>
                                    </p:animEffect>
                                  </p:childTnLst>
                                </p:cTn>
                              </p:par>
                              <p:par>
                                <p:cTn id="239" presetID="10" presetClass="entr" presetSubtype="0" fill="hold" nodeType="withEffect">
                                  <p:stCondLst>
                                    <p:cond delay="0"/>
                                  </p:stCondLst>
                                  <p:childTnLst>
                                    <p:set>
                                      <p:cBhvr>
                                        <p:cTn id="240" dur="1" fill="hold">
                                          <p:stCondLst>
                                            <p:cond delay="0"/>
                                          </p:stCondLst>
                                        </p:cTn>
                                        <p:tgtEl>
                                          <p:spTgt spid="1376"/>
                                        </p:tgtEl>
                                        <p:attrNameLst>
                                          <p:attrName>style.visibility</p:attrName>
                                        </p:attrNameLst>
                                      </p:cBhvr>
                                      <p:to>
                                        <p:strVal val="visible"/>
                                      </p:to>
                                    </p:set>
                                    <p:animEffect transition="in" filter="fade">
                                      <p:cBhvr>
                                        <p:cTn id="241" dur="500"/>
                                        <p:tgtEl>
                                          <p:spTgt spid="1376"/>
                                        </p:tgtEl>
                                      </p:cBhvr>
                                    </p:animEffect>
                                  </p:childTnLst>
                                </p:cTn>
                              </p:par>
                              <p:par>
                                <p:cTn id="242" presetID="10" presetClass="entr" presetSubtype="0" fill="hold" nodeType="withEffect">
                                  <p:stCondLst>
                                    <p:cond delay="0"/>
                                  </p:stCondLst>
                                  <p:childTnLst>
                                    <p:set>
                                      <p:cBhvr>
                                        <p:cTn id="243" dur="1" fill="hold">
                                          <p:stCondLst>
                                            <p:cond delay="0"/>
                                          </p:stCondLst>
                                        </p:cTn>
                                        <p:tgtEl>
                                          <p:spTgt spid="1378"/>
                                        </p:tgtEl>
                                        <p:attrNameLst>
                                          <p:attrName>style.visibility</p:attrName>
                                        </p:attrNameLst>
                                      </p:cBhvr>
                                      <p:to>
                                        <p:strVal val="visible"/>
                                      </p:to>
                                    </p:set>
                                    <p:animEffect transition="in" filter="fade">
                                      <p:cBhvr>
                                        <p:cTn id="244" dur="500"/>
                                        <p:tgtEl>
                                          <p:spTgt spid="1378"/>
                                        </p:tgtEl>
                                      </p:cBhvr>
                                    </p:animEffect>
                                  </p:childTnLst>
                                </p:cTn>
                              </p:par>
                              <p:par>
                                <p:cTn id="245" presetID="10" presetClass="entr" presetSubtype="0" fill="hold" nodeType="withEffect">
                                  <p:stCondLst>
                                    <p:cond delay="0"/>
                                  </p:stCondLst>
                                  <p:childTnLst>
                                    <p:set>
                                      <p:cBhvr>
                                        <p:cTn id="246" dur="1" fill="hold">
                                          <p:stCondLst>
                                            <p:cond delay="0"/>
                                          </p:stCondLst>
                                        </p:cTn>
                                        <p:tgtEl>
                                          <p:spTgt spid="1380"/>
                                        </p:tgtEl>
                                        <p:attrNameLst>
                                          <p:attrName>style.visibility</p:attrName>
                                        </p:attrNameLst>
                                      </p:cBhvr>
                                      <p:to>
                                        <p:strVal val="visible"/>
                                      </p:to>
                                    </p:set>
                                    <p:animEffect transition="in" filter="fade">
                                      <p:cBhvr>
                                        <p:cTn id="247" dur="500"/>
                                        <p:tgtEl>
                                          <p:spTgt spid="1380"/>
                                        </p:tgtEl>
                                      </p:cBhvr>
                                    </p:animEffect>
                                  </p:childTnLst>
                                </p:cTn>
                              </p:par>
                              <p:par>
                                <p:cTn id="248" presetID="10" presetClass="entr" presetSubtype="0" fill="hold" nodeType="withEffect">
                                  <p:stCondLst>
                                    <p:cond delay="0"/>
                                  </p:stCondLst>
                                  <p:childTnLst>
                                    <p:set>
                                      <p:cBhvr>
                                        <p:cTn id="249" dur="1" fill="hold">
                                          <p:stCondLst>
                                            <p:cond delay="0"/>
                                          </p:stCondLst>
                                        </p:cTn>
                                        <p:tgtEl>
                                          <p:spTgt spid="1382"/>
                                        </p:tgtEl>
                                        <p:attrNameLst>
                                          <p:attrName>style.visibility</p:attrName>
                                        </p:attrNameLst>
                                      </p:cBhvr>
                                      <p:to>
                                        <p:strVal val="visible"/>
                                      </p:to>
                                    </p:set>
                                    <p:animEffect transition="in" filter="fade">
                                      <p:cBhvr>
                                        <p:cTn id="250" dur="500"/>
                                        <p:tgtEl>
                                          <p:spTgt spid="1382"/>
                                        </p:tgtEl>
                                      </p:cBhvr>
                                    </p:animEffect>
                                  </p:childTnLst>
                                </p:cTn>
                              </p:par>
                              <p:par>
                                <p:cTn id="251" presetID="10" presetClass="entr" presetSubtype="0" fill="hold" nodeType="withEffect">
                                  <p:stCondLst>
                                    <p:cond delay="0"/>
                                  </p:stCondLst>
                                  <p:childTnLst>
                                    <p:set>
                                      <p:cBhvr>
                                        <p:cTn id="252" dur="1" fill="hold">
                                          <p:stCondLst>
                                            <p:cond delay="0"/>
                                          </p:stCondLst>
                                        </p:cTn>
                                        <p:tgtEl>
                                          <p:spTgt spid="1384"/>
                                        </p:tgtEl>
                                        <p:attrNameLst>
                                          <p:attrName>style.visibility</p:attrName>
                                        </p:attrNameLst>
                                      </p:cBhvr>
                                      <p:to>
                                        <p:strVal val="visible"/>
                                      </p:to>
                                    </p:set>
                                    <p:animEffect transition="in" filter="fade">
                                      <p:cBhvr>
                                        <p:cTn id="253" dur="500"/>
                                        <p:tgtEl>
                                          <p:spTgt spid="1384"/>
                                        </p:tgtEl>
                                      </p:cBhvr>
                                    </p:animEffect>
                                  </p:childTnLst>
                                </p:cTn>
                              </p:par>
                              <p:par>
                                <p:cTn id="254" presetID="10" presetClass="entr" presetSubtype="0" fill="hold" nodeType="withEffect">
                                  <p:stCondLst>
                                    <p:cond delay="0"/>
                                  </p:stCondLst>
                                  <p:childTnLst>
                                    <p:set>
                                      <p:cBhvr>
                                        <p:cTn id="255" dur="1" fill="hold">
                                          <p:stCondLst>
                                            <p:cond delay="0"/>
                                          </p:stCondLst>
                                        </p:cTn>
                                        <p:tgtEl>
                                          <p:spTgt spid="1386"/>
                                        </p:tgtEl>
                                        <p:attrNameLst>
                                          <p:attrName>style.visibility</p:attrName>
                                        </p:attrNameLst>
                                      </p:cBhvr>
                                      <p:to>
                                        <p:strVal val="visible"/>
                                      </p:to>
                                    </p:set>
                                    <p:animEffect transition="in" filter="fade">
                                      <p:cBhvr>
                                        <p:cTn id="256" dur="500"/>
                                        <p:tgtEl>
                                          <p:spTgt spid="1386"/>
                                        </p:tgtEl>
                                      </p:cBhvr>
                                    </p:animEffect>
                                  </p:childTnLst>
                                </p:cTn>
                              </p:par>
                              <p:par>
                                <p:cTn id="257" presetID="10" presetClass="entr" presetSubtype="0" fill="hold" nodeType="withEffect">
                                  <p:stCondLst>
                                    <p:cond delay="0"/>
                                  </p:stCondLst>
                                  <p:childTnLst>
                                    <p:set>
                                      <p:cBhvr>
                                        <p:cTn id="258" dur="1" fill="hold">
                                          <p:stCondLst>
                                            <p:cond delay="0"/>
                                          </p:stCondLst>
                                        </p:cTn>
                                        <p:tgtEl>
                                          <p:spTgt spid="1388"/>
                                        </p:tgtEl>
                                        <p:attrNameLst>
                                          <p:attrName>style.visibility</p:attrName>
                                        </p:attrNameLst>
                                      </p:cBhvr>
                                      <p:to>
                                        <p:strVal val="visible"/>
                                      </p:to>
                                    </p:set>
                                    <p:animEffect transition="in" filter="fade">
                                      <p:cBhvr>
                                        <p:cTn id="259" dur="500"/>
                                        <p:tgtEl>
                                          <p:spTgt spid="1388"/>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2"/>
                                        </p:tgtEl>
                                        <p:attrNameLst>
                                          <p:attrName>style.visibility</p:attrName>
                                        </p:attrNameLst>
                                      </p:cBhvr>
                                      <p:to>
                                        <p:strVal val="visible"/>
                                      </p:to>
                                    </p:set>
                                    <p:animEffect transition="in" filter="fade">
                                      <p:cBhvr>
                                        <p:cTn id="264" dur="100"/>
                                        <p:tgtEl>
                                          <p:spTgt spid="2"/>
                                        </p:tgtEl>
                                      </p:cBhvr>
                                    </p:animEffect>
                                  </p:childTnLst>
                                </p:cTn>
                              </p:par>
                            </p:childTnLst>
                          </p:cTn>
                        </p:par>
                        <p:par>
                          <p:cTn id="265" fill="hold">
                            <p:stCondLst>
                              <p:cond delay="100"/>
                            </p:stCondLst>
                            <p:childTnLst>
                              <p:par>
                                <p:cTn id="266" presetID="10" presetClass="entr" presetSubtype="0" fill="hold" grpId="0" nodeType="afterEffect">
                                  <p:stCondLst>
                                    <p:cond delay="0"/>
                                  </p:stCondLst>
                                  <p:childTnLst>
                                    <p:set>
                                      <p:cBhvr>
                                        <p:cTn id="267" dur="1" fill="hold">
                                          <p:stCondLst>
                                            <p:cond delay="0"/>
                                          </p:stCondLst>
                                        </p:cTn>
                                        <p:tgtEl>
                                          <p:spTgt spid="89"/>
                                        </p:tgtEl>
                                        <p:attrNameLst>
                                          <p:attrName>style.visibility</p:attrName>
                                        </p:attrNameLst>
                                      </p:cBhvr>
                                      <p:to>
                                        <p:strVal val="visible"/>
                                      </p:to>
                                    </p:set>
                                    <p:animEffect transition="in" filter="fade">
                                      <p:cBhvr>
                                        <p:cTn id="268" dur="100"/>
                                        <p:tgtEl>
                                          <p:spTgt spid="89"/>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90"/>
                                        </p:tgtEl>
                                        <p:attrNameLst>
                                          <p:attrName>style.visibility</p:attrName>
                                        </p:attrNameLst>
                                      </p:cBhvr>
                                      <p:to>
                                        <p:strVal val="visible"/>
                                      </p:to>
                                    </p:set>
                                    <p:animEffect transition="in" filter="fade">
                                      <p:cBhvr>
                                        <p:cTn id="273" dur="100"/>
                                        <p:tgtEl>
                                          <p:spTgt spid="90"/>
                                        </p:tgtEl>
                                      </p:cBhvr>
                                    </p:animEffect>
                                  </p:childTnLst>
                                </p:cTn>
                              </p:par>
                            </p:childTnLst>
                          </p:cTn>
                        </p:par>
                        <p:par>
                          <p:cTn id="274" fill="hold">
                            <p:stCondLst>
                              <p:cond delay="100"/>
                            </p:stCondLst>
                            <p:childTnLst>
                              <p:par>
                                <p:cTn id="275" presetID="10" presetClass="entr" presetSubtype="0" fill="hold" grpId="0" nodeType="afterEffect">
                                  <p:stCondLst>
                                    <p:cond delay="0"/>
                                  </p:stCondLst>
                                  <p:childTnLst>
                                    <p:set>
                                      <p:cBhvr>
                                        <p:cTn id="276" dur="1" fill="hold">
                                          <p:stCondLst>
                                            <p:cond delay="0"/>
                                          </p:stCondLst>
                                        </p:cTn>
                                        <p:tgtEl>
                                          <p:spTgt spid="3"/>
                                        </p:tgtEl>
                                        <p:attrNameLst>
                                          <p:attrName>style.visibility</p:attrName>
                                        </p:attrNameLst>
                                      </p:cBhvr>
                                      <p:to>
                                        <p:strVal val="visible"/>
                                      </p:to>
                                    </p:set>
                                    <p:animEffect transition="in" filter="fade">
                                      <p:cBhvr>
                                        <p:cTn id="277" dur="100"/>
                                        <p:tgtEl>
                                          <p:spTgt spid="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93"/>
                                        </p:tgtEl>
                                        <p:attrNameLst>
                                          <p:attrName>style.visibility</p:attrName>
                                        </p:attrNameLst>
                                      </p:cBhvr>
                                      <p:to>
                                        <p:strVal val="visible"/>
                                      </p:to>
                                    </p:set>
                                    <p:animEffect transition="in" filter="fade">
                                      <p:cBhvr>
                                        <p:cTn id="282" dur="100"/>
                                        <p:tgtEl>
                                          <p:spTgt spid="93"/>
                                        </p:tgtEl>
                                      </p:cBhvr>
                                    </p:animEffect>
                                  </p:childTnLst>
                                </p:cTn>
                              </p:par>
                            </p:childTnLst>
                          </p:cTn>
                        </p:par>
                        <p:par>
                          <p:cTn id="283" fill="hold">
                            <p:stCondLst>
                              <p:cond delay="100"/>
                            </p:stCondLst>
                            <p:childTnLst>
                              <p:par>
                                <p:cTn id="284" presetID="10" presetClass="entr" presetSubtype="0" fill="hold" grpId="0" nodeType="afterEffect">
                                  <p:stCondLst>
                                    <p:cond delay="0"/>
                                  </p:stCondLst>
                                  <p:childTnLst>
                                    <p:set>
                                      <p:cBhvr>
                                        <p:cTn id="285" dur="1" fill="hold">
                                          <p:stCondLst>
                                            <p:cond delay="0"/>
                                          </p:stCondLst>
                                        </p:cTn>
                                        <p:tgtEl>
                                          <p:spTgt spid="94"/>
                                        </p:tgtEl>
                                        <p:attrNameLst>
                                          <p:attrName>style.visibility</p:attrName>
                                        </p:attrNameLst>
                                      </p:cBhvr>
                                      <p:to>
                                        <p:strVal val="visible"/>
                                      </p:to>
                                    </p:set>
                                    <p:animEffect transition="in" filter="fade">
                                      <p:cBhvr>
                                        <p:cTn id="286" dur="100"/>
                                        <p:tgtEl>
                                          <p:spTgt spid="94"/>
                                        </p:tgtEl>
                                      </p:cBhvr>
                                    </p:animEffect>
                                  </p:childTnLst>
                                </p:cTn>
                              </p:par>
                            </p:childTnLst>
                          </p:cTn>
                        </p:par>
                        <p:par>
                          <p:cTn id="287" fill="hold">
                            <p:stCondLst>
                              <p:cond delay="200"/>
                            </p:stCondLst>
                            <p:childTnLst>
                              <p:par>
                                <p:cTn id="288" presetID="10" presetClass="entr" presetSubtype="0" fill="hold" nodeType="afterEffect">
                                  <p:stCondLst>
                                    <p:cond delay="0"/>
                                  </p:stCondLst>
                                  <p:childTnLst>
                                    <p:set>
                                      <p:cBhvr>
                                        <p:cTn id="289" dur="1" fill="hold">
                                          <p:stCondLst>
                                            <p:cond delay="0"/>
                                          </p:stCondLst>
                                        </p:cTn>
                                        <p:tgtEl>
                                          <p:spTgt spid="30"/>
                                        </p:tgtEl>
                                        <p:attrNameLst>
                                          <p:attrName>style.visibility</p:attrName>
                                        </p:attrNameLst>
                                      </p:cBhvr>
                                      <p:to>
                                        <p:strVal val="visible"/>
                                      </p:to>
                                    </p:set>
                                    <p:animEffect transition="in" filter="fade">
                                      <p:cBhvr>
                                        <p:cTn id="290" dur="100"/>
                                        <p:tgtEl>
                                          <p:spTgt spid="30"/>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xit" presetSubtype="0" fill="hold" grpId="1" nodeType="clickEffect">
                                  <p:stCondLst>
                                    <p:cond delay="0"/>
                                  </p:stCondLst>
                                  <p:childTnLst>
                                    <p:animEffect transition="out" filter="fade">
                                      <p:cBhvr>
                                        <p:cTn id="294" dur="500"/>
                                        <p:tgtEl>
                                          <p:spTgt spid="3"/>
                                        </p:tgtEl>
                                      </p:cBhvr>
                                    </p:animEffect>
                                    <p:set>
                                      <p:cBhvr>
                                        <p:cTn id="295" dur="1" fill="hold">
                                          <p:stCondLst>
                                            <p:cond delay="499"/>
                                          </p:stCondLst>
                                        </p:cTn>
                                        <p:tgtEl>
                                          <p:spTgt spid="3"/>
                                        </p:tgtEl>
                                        <p:attrNameLst>
                                          <p:attrName>style.visibility</p:attrName>
                                        </p:attrNameLst>
                                      </p:cBhvr>
                                      <p:to>
                                        <p:strVal val="hidden"/>
                                      </p:to>
                                    </p:set>
                                  </p:childTnLst>
                                </p:cTn>
                              </p:par>
                              <p:par>
                                <p:cTn id="296" presetID="10" presetClass="exit" presetSubtype="0" fill="hold" grpId="1" nodeType="withEffect">
                                  <p:stCondLst>
                                    <p:cond delay="0"/>
                                  </p:stCondLst>
                                  <p:childTnLst>
                                    <p:animEffect transition="out" filter="fade">
                                      <p:cBhvr>
                                        <p:cTn id="297" dur="500"/>
                                        <p:tgtEl>
                                          <p:spTgt spid="2"/>
                                        </p:tgtEl>
                                      </p:cBhvr>
                                    </p:animEffect>
                                    <p:set>
                                      <p:cBhvr>
                                        <p:cTn id="298" dur="1" fill="hold">
                                          <p:stCondLst>
                                            <p:cond delay="499"/>
                                          </p:stCondLst>
                                        </p:cTn>
                                        <p:tgtEl>
                                          <p:spTgt spid="2"/>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500"/>
                                        <p:tgtEl>
                                          <p:spTgt spid="89"/>
                                        </p:tgtEl>
                                      </p:cBhvr>
                                    </p:animEffect>
                                    <p:set>
                                      <p:cBhvr>
                                        <p:cTn id="301" dur="1" fill="hold">
                                          <p:stCondLst>
                                            <p:cond delay="499"/>
                                          </p:stCondLst>
                                        </p:cTn>
                                        <p:tgtEl>
                                          <p:spTgt spid="89"/>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500"/>
                                        <p:tgtEl>
                                          <p:spTgt spid="90"/>
                                        </p:tgtEl>
                                      </p:cBhvr>
                                    </p:animEffect>
                                    <p:set>
                                      <p:cBhvr>
                                        <p:cTn id="304" dur="1" fill="hold">
                                          <p:stCondLst>
                                            <p:cond delay="499"/>
                                          </p:stCondLst>
                                        </p:cTn>
                                        <p:tgtEl>
                                          <p:spTgt spid="90"/>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94"/>
                                        </p:tgtEl>
                                      </p:cBhvr>
                                    </p:animEffect>
                                    <p:set>
                                      <p:cBhvr>
                                        <p:cTn id="307" dur="1" fill="hold">
                                          <p:stCondLst>
                                            <p:cond delay="499"/>
                                          </p:stCondLst>
                                        </p:cTn>
                                        <p:tgtEl>
                                          <p:spTgt spid="94"/>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93"/>
                                        </p:tgtEl>
                                      </p:cBhvr>
                                    </p:animEffect>
                                    <p:set>
                                      <p:cBhvr>
                                        <p:cTn id="310" dur="1" fill="hold">
                                          <p:stCondLst>
                                            <p:cond delay="499"/>
                                          </p:stCondLst>
                                        </p:cTn>
                                        <p:tgtEl>
                                          <p:spTgt spid="93"/>
                                        </p:tgtEl>
                                        <p:attrNameLst>
                                          <p:attrName>style.visibility</p:attrName>
                                        </p:attrNameLst>
                                      </p:cBhvr>
                                      <p:to>
                                        <p:strVal val="hidden"/>
                                      </p:to>
                                    </p:set>
                                  </p:childTnLst>
                                </p:cTn>
                              </p:par>
                              <p:par>
                                <p:cTn id="311" presetID="10" presetClass="exit" presetSubtype="0" fill="hold" nodeType="withEffect">
                                  <p:stCondLst>
                                    <p:cond delay="0"/>
                                  </p:stCondLst>
                                  <p:childTnLst>
                                    <p:animEffect transition="out" filter="fade">
                                      <p:cBhvr>
                                        <p:cTn id="312" dur="500"/>
                                        <p:tgtEl>
                                          <p:spTgt spid="30"/>
                                        </p:tgtEl>
                                      </p:cBhvr>
                                    </p:animEffect>
                                    <p:set>
                                      <p:cBhvr>
                                        <p:cTn id="313" dur="1" fill="hold">
                                          <p:stCondLst>
                                            <p:cond delay="499"/>
                                          </p:stCondLst>
                                        </p:cTn>
                                        <p:tgtEl>
                                          <p:spTgt spid="30"/>
                                        </p:tgtEl>
                                        <p:attrNameLst>
                                          <p:attrName>style.visibility</p:attrName>
                                        </p:attrNameLst>
                                      </p:cBhvr>
                                      <p:to>
                                        <p:strVal val="hidden"/>
                                      </p:to>
                                    </p:set>
                                  </p:childTnLst>
                                </p:cTn>
                              </p:par>
                            </p:childTnLst>
                          </p:cTn>
                        </p:par>
                        <p:par>
                          <p:cTn id="314" fill="hold">
                            <p:stCondLst>
                              <p:cond delay="500"/>
                            </p:stCondLst>
                            <p:childTnLst>
                              <p:par>
                                <p:cTn id="315" presetID="10" presetClass="entr" presetSubtype="0" fill="hold" nodeType="afterEffect">
                                  <p:stCondLst>
                                    <p:cond delay="0"/>
                                  </p:stCondLst>
                                  <p:childTnLst>
                                    <p:set>
                                      <p:cBhvr>
                                        <p:cTn id="316" dur="1" fill="hold">
                                          <p:stCondLst>
                                            <p:cond delay="0"/>
                                          </p:stCondLst>
                                        </p:cTn>
                                        <p:tgtEl>
                                          <p:spTgt spid="31"/>
                                        </p:tgtEl>
                                        <p:attrNameLst>
                                          <p:attrName>style.visibility</p:attrName>
                                        </p:attrNameLst>
                                      </p:cBhvr>
                                      <p:to>
                                        <p:strVal val="visible"/>
                                      </p:to>
                                    </p:set>
                                    <p:animEffect transition="in" filter="fade">
                                      <p:cBhvr>
                                        <p:cTn id="317" dur="500"/>
                                        <p:tgtEl>
                                          <p:spTgt spid="31"/>
                                        </p:tgtEl>
                                      </p:cBhvr>
                                    </p:animEffect>
                                  </p:childTnLst>
                                </p:cTn>
                              </p:par>
                            </p:childTnLst>
                          </p:cTn>
                        </p:par>
                        <p:par>
                          <p:cTn id="318" fill="hold">
                            <p:stCondLst>
                              <p:cond delay="1000"/>
                            </p:stCondLst>
                            <p:childTnLst>
                              <p:par>
                                <p:cTn id="319" presetID="10" presetClass="entr" presetSubtype="0" fill="hold" nodeType="afterEffect">
                                  <p:stCondLst>
                                    <p:cond delay="0"/>
                                  </p:stCondLst>
                                  <p:childTnLst>
                                    <p:set>
                                      <p:cBhvr>
                                        <p:cTn id="320" dur="1" fill="hold">
                                          <p:stCondLst>
                                            <p:cond delay="0"/>
                                          </p:stCondLst>
                                        </p:cTn>
                                        <p:tgtEl>
                                          <p:spTgt spid="32"/>
                                        </p:tgtEl>
                                        <p:attrNameLst>
                                          <p:attrName>style.visibility</p:attrName>
                                        </p:attrNameLst>
                                      </p:cBhvr>
                                      <p:to>
                                        <p:strVal val="visible"/>
                                      </p:to>
                                    </p:set>
                                    <p:animEffect transition="in" filter="fade">
                                      <p:cBhvr>
                                        <p:cTn id="321" dur="500"/>
                                        <p:tgtEl>
                                          <p:spTgt spid="32"/>
                                        </p:tgtEl>
                                      </p:cBhvr>
                                    </p:animEffect>
                                  </p:childTnLst>
                                </p:cTn>
                              </p:par>
                            </p:childTnLst>
                          </p:cTn>
                        </p:par>
                        <p:par>
                          <p:cTn id="322" fill="hold">
                            <p:stCondLst>
                              <p:cond delay="1500"/>
                            </p:stCondLst>
                            <p:childTnLst>
                              <p:par>
                                <p:cTn id="323" presetID="10" presetClass="entr" presetSubtype="0" fill="hold" nodeType="afterEffect">
                                  <p:stCondLst>
                                    <p:cond delay="0"/>
                                  </p:stCondLst>
                                  <p:childTnLst>
                                    <p:set>
                                      <p:cBhvr>
                                        <p:cTn id="324" dur="1" fill="hold">
                                          <p:stCondLst>
                                            <p:cond delay="0"/>
                                          </p:stCondLst>
                                        </p:cTn>
                                        <p:tgtEl>
                                          <p:spTgt spid="33"/>
                                        </p:tgtEl>
                                        <p:attrNameLst>
                                          <p:attrName>style.visibility</p:attrName>
                                        </p:attrNameLst>
                                      </p:cBhvr>
                                      <p:to>
                                        <p:strVal val="visible"/>
                                      </p:to>
                                    </p:set>
                                    <p:animEffect transition="in" filter="fade">
                                      <p:cBhvr>
                                        <p:cTn id="3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46" grpId="0" animBg="1"/>
      <p:bldP spid="47" grpId="0" animBg="1"/>
      <p:bldP spid="48" grpId="0" animBg="1"/>
      <p:bldP spid="52" grpId="0" animBg="1"/>
      <p:bldP spid="54"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2" grpId="0" animBg="1"/>
      <p:bldP spid="2" grpId="1" animBg="1"/>
      <p:bldP spid="89" grpId="0" animBg="1"/>
      <p:bldP spid="89" grpId="1" animBg="1"/>
      <p:bldP spid="90" grpId="0" animBg="1"/>
      <p:bldP spid="90" grpId="1" animBg="1"/>
      <p:bldP spid="3" grpId="0" animBg="1"/>
      <p:bldP spid="3" grpId="1" animBg="1"/>
      <p:bldP spid="93" grpId="0" animBg="1"/>
      <p:bldP spid="93" grpId="1" animBg="1"/>
      <p:bldP spid="94" grpId="0" animBg="1"/>
      <p:bldP spid="9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面向搜索经验的查询推荐方法的提出</a:t>
            </a:r>
            <a:endParaRPr kumimoji="1" lang="zh-CN" altLang="en-US" sz="28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面向因果经验的查询推荐方法</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子任务内部的查询推荐方法</a:t>
            </a:r>
            <a:endParaRPr kumimoji="1" lang="zh-CN" altLang="en-US" sz="2400" dirty="0"/>
          </a:p>
        </p:txBody>
      </p:sp>
      <p:sp>
        <p:nvSpPr>
          <p:cNvPr id="5" name="文本框 4"/>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跨子任务的查询推荐方法</a:t>
            </a:r>
            <a:endParaRPr kumimoji="1" lang="zh-CN" altLang="en-US" sz="2400" dirty="0"/>
          </a:p>
        </p:txBody>
      </p:sp>
    </p:spTree>
    <p:extLst>
      <p:ext uri="{BB962C8B-B14F-4D97-AF65-F5344CB8AC3E}">
        <p14:creationId xmlns:p14="http://schemas.microsoft.com/office/powerpoint/2010/main" val="252578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搜索经验提取与查询推荐的对应</a:t>
            </a:r>
            <a:r>
              <a:rPr kumimoji="1" lang="zh-CN" altLang="en-US" sz="2800" dirty="0" smtClean="0"/>
              <a:t>关系</a:t>
            </a:r>
            <a:endParaRPr kumimoji="1" lang="zh-CN" altLang="en-US" sz="2800" dirty="0"/>
          </a:p>
        </p:txBody>
      </p:sp>
      <p:grpSp>
        <p:nvGrpSpPr>
          <p:cNvPr id="25" name="组 24"/>
          <p:cNvGrpSpPr/>
          <p:nvPr/>
        </p:nvGrpSpPr>
        <p:grpSpPr>
          <a:xfrm>
            <a:off x="1524000" y="980662"/>
            <a:ext cx="6771861" cy="1974574"/>
            <a:chOff x="1524000" y="980662"/>
            <a:chExt cx="6771861" cy="1974574"/>
          </a:xfrm>
        </p:grpSpPr>
        <p:sp>
          <p:nvSpPr>
            <p:cNvPr id="2" name="矩形 1"/>
            <p:cNvSpPr/>
            <p:nvPr/>
          </p:nvSpPr>
          <p:spPr>
            <a:xfrm>
              <a:off x="1524000" y="980662"/>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6" name="矩形 5"/>
            <p:cNvSpPr/>
            <p:nvPr/>
          </p:nvSpPr>
          <p:spPr>
            <a:xfrm>
              <a:off x="1802295" y="1603513"/>
              <a:ext cx="2835965"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矩形 10"/>
            <p:cNvSpPr/>
            <p:nvPr/>
          </p:nvSpPr>
          <p:spPr>
            <a:xfrm>
              <a:off x="5148469" y="1618238"/>
              <a:ext cx="288234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文本框 6"/>
            <p:cNvSpPr txBox="1"/>
            <p:nvPr/>
          </p:nvSpPr>
          <p:spPr>
            <a:xfrm>
              <a:off x="1865242" y="1823685"/>
              <a:ext cx="2710070" cy="646331"/>
            </a:xfrm>
            <a:prstGeom prst="rect">
              <a:avLst/>
            </a:prstGeom>
            <a:noFill/>
          </p:spPr>
          <p:txBody>
            <a:bodyPr wrap="square" rtlCol="0">
              <a:spAutoFit/>
            </a:bodyPr>
            <a:lstStyle/>
            <a:p>
              <a:pPr algn="ctr"/>
              <a:r>
                <a:rPr kumimoji="1" lang="zh-CN" altLang="en-US" dirty="0" smtClean="0"/>
                <a:t>基于查询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查询序列识别的</a:t>
              </a:r>
              <a:r>
                <a:rPr kumimoji="1" lang="zh-CN" altLang="en-US" b="1" dirty="0" smtClean="0"/>
                <a:t>因果经验</a:t>
              </a:r>
              <a:r>
                <a:rPr kumimoji="1" lang="zh-CN" altLang="en-US" dirty="0" smtClean="0"/>
                <a:t>提取算法</a:t>
              </a:r>
              <a:endParaRPr kumimoji="1" lang="zh-CN" altLang="en-US" dirty="0"/>
            </a:p>
          </p:txBody>
        </p:sp>
        <p:sp>
          <p:nvSpPr>
            <p:cNvPr id="8" name="文本框 7"/>
            <p:cNvSpPr txBox="1"/>
            <p:nvPr/>
          </p:nvSpPr>
          <p:spPr>
            <a:xfrm>
              <a:off x="3233528" y="980662"/>
              <a:ext cx="3551582" cy="369332"/>
            </a:xfrm>
            <a:prstGeom prst="rect">
              <a:avLst/>
            </a:prstGeom>
            <a:noFill/>
          </p:spPr>
          <p:txBody>
            <a:bodyPr wrap="square" rtlCol="0">
              <a:spAutoFit/>
            </a:bodyPr>
            <a:lstStyle/>
            <a:p>
              <a:r>
                <a:rPr kumimoji="1" lang="zh-CN" altLang="en-US" dirty="0" smtClean="0"/>
                <a:t>基于时间树的搜索</a:t>
              </a:r>
              <a:r>
                <a:rPr kumimoji="1" lang="zh-CN" altLang="en-US" smtClean="0"/>
                <a:t>经验提取方法</a:t>
              </a:r>
              <a:endParaRPr kumimoji="1" lang="zh-CN" altLang="en-US"/>
            </a:p>
          </p:txBody>
        </p:sp>
        <p:sp>
          <p:nvSpPr>
            <p:cNvPr id="12" name="文本框 11"/>
            <p:cNvSpPr txBox="1"/>
            <p:nvPr/>
          </p:nvSpPr>
          <p:spPr>
            <a:xfrm>
              <a:off x="5234607" y="1838411"/>
              <a:ext cx="2710070" cy="646331"/>
            </a:xfrm>
            <a:prstGeom prst="rect">
              <a:avLst/>
            </a:prstGeom>
            <a:noFill/>
          </p:spPr>
          <p:txBody>
            <a:bodyPr wrap="square" rtlCol="0">
              <a:spAutoFit/>
            </a:bodyPr>
            <a:lstStyle/>
            <a:p>
              <a:pPr algn="ctr"/>
              <a:r>
                <a:rPr kumimoji="1" lang="zh-CN" altLang="en-US" dirty="0" smtClean="0"/>
                <a:t>基于子任务划分的</a:t>
              </a:r>
              <a:endParaRPr kumimoji="1" lang="en-US" altLang="zh-CN" dirty="0" smtClean="0"/>
            </a:p>
            <a:p>
              <a:pPr algn="ctr"/>
              <a:r>
                <a:rPr kumimoji="1" lang="zh-CN" altLang="en-US" b="1" dirty="0" smtClean="0"/>
                <a:t>主题经验</a:t>
              </a:r>
              <a:r>
                <a:rPr kumimoji="1" lang="zh-CN" altLang="en-US" dirty="0" smtClean="0"/>
                <a:t>提取算法</a:t>
              </a:r>
              <a:endParaRPr kumimoji="1" lang="zh-CN" altLang="en-US" dirty="0"/>
            </a:p>
          </p:txBody>
        </p:sp>
      </p:grpSp>
      <p:grpSp>
        <p:nvGrpSpPr>
          <p:cNvPr id="34" name="组 33"/>
          <p:cNvGrpSpPr/>
          <p:nvPr/>
        </p:nvGrpSpPr>
        <p:grpSpPr>
          <a:xfrm>
            <a:off x="1524000" y="4101549"/>
            <a:ext cx="6771861" cy="2025888"/>
            <a:chOff x="1524000" y="4101549"/>
            <a:chExt cx="6771861" cy="2025888"/>
          </a:xfrm>
        </p:grpSpPr>
        <p:sp>
          <p:nvSpPr>
            <p:cNvPr id="13" name="矩形 12"/>
            <p:cNvSpPr/>
            <p:nvPr/>
          </p:nvSpPr>
          <p:spPr>
            <a:xfrm>
              <a:off x="1524000" y="4101549"/>
              <a:ext cx="6771861" cy="197457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4" name="矩形 13"/>
            <p:cNvSpPr/>
            <p:nvPr/>
          </p:nvSpPr>
          <p:spPr>
            <a:xfrm>
              <a:off x="1729407"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文本框 14"/>
            <p:cNvSpPr txBox="1"/>
            <p:nvPr/>
          </p:nvSpPr>
          <p:spPr>
            <a:xfrm>
              <a:off x="3233528" y="5758105"/>
              <a:ext cx="3551582" cy="369332"/>
            </a:xfrm>
            <a:prstGeom prst="rect">
              <a:avLst/>
            </a:prstGeom>
            <a:noFill/>
          </p:spPr>
          <p:txBody>
            <a:bodyPr wrap="square" rtlCol="0">
              <a:spAutoFit/>
            </a:bodyPr>
            <a:lstStyle/>
            <a:p>
              <a:r>
                <a:rPr kumimoji="1" lang="zh-CN" altLang="en-US" dirty="0" smtClean="0"/>
                <a:t>面向搜索经验的查询推荐方法</a:t>
              </a:r>
              <a:endParaRPr kumimoji="1" lang="zh-CN" altLang="en-US" dirty="0"/>
            </a:p>
          </p:txBody>
        </p:sp>
        <p:sp>
          <p:nvSpPr>
            <p:cNvPr id="16" name="文本框 15"/>
            <p:cNvSpPr txBox="1"/>
            <p:nvPr/>
          </p:nvSpPr>
          <p:spPr>
            <a:xfrm>
              <a:off x="1729406" y="4606661"/>
              <a:ext cx="1934818" cy="646331"/>
            </a:xfrm>
            <a:prstGeom prst="rect">
              <a:avLst/>
            </a:prstGeom>
            <a:noFill/>
          </p:spPr>
          <p:txBody>
            <a:bodyPr wrap="square" rtlCol="0">
              <a:spAutoFit/>
            </a:bodyPr>
            <a:lstStyle/>
            <a:p>
              <a:pPr algn="ctr"/>
              <a:r>
                <a:rPr kumimoji="1" lang="zh-CN" altLang="en-US" dirty="0" smtClean="0"/>
                <a:t>面向</a:t>
              </a:r>
              <a:r>
                <a:rPr kumimoji="1" lang="zh-CN" altLang="en-US" b="1" dirty="0" smtClean="0"/>
                <a:t>因果经验</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sp>
          <p:nvSpPr>
            <p:cNvPr id="17" name="矩形 16"/>
            <p:cNvSpPr/>
            <p:nvPr/>
          </p:nvSpPr>
          <p:spPr>
            <a:xfrm>
              <a:off x="394252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8" name="文本框 17"/>
            <p:cNvSpPr txBox="1"/>
            <p:nvPr/>
          </p:nvSpPr>
          <p:spPr>
            <a:xfrm>
              <a:off x="3942520" y="4606661"/>
              <a:ext cx="1934818" cy="646331"/>
            </a:xfrm>
            <a:prstGeom prst="rect">
              <a:avLst/>
            </a:prstGeom>
            <a:noFill/>
          </p:spPr>
          <p:txBody>
            <a:bodyPr wrap="square" rtlCol="0">
              <a:spAutoFit/>
            </a:bodyPr>
            <a:lstStyle/>
            <a:p>
              <a:pPr algn="ctr"/>
              <a:r>
                <a:rPr kumimoji="1" lang="zh-CN" altLang="en-US" b="1" dirty="0" smtClean="0"/>
                <a:t>子任务内部</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sp>
          <p:nvSpPr>
            <p:cNvPr id="19" name="矩形 18"/>
            <p:cNvSpPr/>
            <p:nvPr/>
          </p:nvSpPr>
          <p:spPr>
            <a:xfrm>
              <a:off x="6165571" y="4386488"/>
              <a:ext cx="1934817" cy="108667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0" name="文本框 19"/>
            <p:cNvSpPr txBox="1"/>
            <p:nvPr/>
          </p:nvSpPr>
          <p:spPr>
            <a:xfrm>
              <a:off x="6165570" y="4606661"/>
              <a:ext cx="1934818" cy="646331"/>
            </a:xfrm>
            <a:prstGeom prst="rect">
              <a:avLst/>
            </a:prstGeom>
            <a:noFill/>
          </p:spPr>
          <p:txBody>
            <a:bodyPr wrap="square" rtlCol="0">
              <a:spAutoFit/>
            </a:bodyPr>
            <a:lstStyle/>
            <a:p>
              <a:pPr algn="ctr"/>
              <a:r>
                <a:rPr kumimoji="1" lang="zh-CN" altLang="en-US" b="1" dirty="0" smtClean="0"/>
                <a:t>跨子任务</a:t>
              </a:r>
              <a:r>
                <a:rPr kumimoji="1" lang="zh-CN" altLang="en-US" dirty="0" smtClean="0"/>
                <a:t>的</a:t>
              </a:r>
              <a:endParaRPr kumimoji="1" lang="en-US" altLang="zh-CN" dirty="0" smtClean="0"/>
            </a:p>
            <a:p>
              <a:pPr algn="ctr"/>
              <a:r>
                <a:rPr kumimoji="1" lang="zh-CN" altLang="en-US" dirty="0" smtClean="0"/>
                <a:t>查询推荐方法</a:t>
              </a:r>
              <a:endParaRPr kumimoji="1" lang="zh-CN" altLang="en-US" dirty="0"/>
            </a:p>
          </p:txBody>
        </p:sp>
      </p:grpSp>
      <p:cxnSp>
        <p:nvCxnSpPr>
          <p:cNvPr id="36" name="直线箭头连接符 35"/>
          <p:cNvCxnSpPr>
            <a:stCxn id="6" idx="2"/>
            <a:endCxn id="14" idx="0"/>
          </p:cNvCxnSpPr>
          <p:nvPr/>
        </p:nvCxnSpPr>
        <p:spPr>
          <a:xfrm flipH="1">
            <a:off x="2696816" y="2690191"/>
            <a:ext cx="523462" cy="169629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a:stCxn id="11" idx="2"/>
            <a:endCxn id="17" idx="0"/>
          </p:cNvCxnSpPr>
          <p:nvPr/>
        </p:nvCxnSpPr>
        <p:spPr>
          <a:xfrm flipH="1">
            <a:off x="4909930" y="2704916"/>
            <a:ext cx="1679713"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2"/>
            <a:endCxn id="19" idx="0"/>
          </p:cNvCxnSpPr>
          <p:nvPr/>
        </p:nvCxnSpPr>
        <p:spPr>
          <a:xfrm>
            <a:off x="6589643" y="2704916"/>
            <a:ext cx="543337" cy="1681572"/>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906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7380" y="1908810"/>
            <a:ext cx="4229100" cy="2862322"/>
          </a:xfrm>
          <a:prstGeom prst="rect">
            <a:avLst/>
          </a:prstGeom>
          <a:noFill/>
        </p:spPr>
        <p:txBody>
          <a:bodyPr wrap="square" rtlCol="0">
            <a:spAutoFit/>
          </a:bodyPr>
          <a:lstStyle/>
          <a:p>
            <a:pPr marL="285750" indent="-285750">
              <a:buFont typeface="Arial" charset="0"/>
              <a:buChar char="•"/>
            </a:pPr>
            <a:r>
              <a:rPr kumimoji="1" lang="zh-CN" altLang="en-US" sz="3600" dirty="0" smtClean="0"/>
              <a:t>研究背景</a:t>
            </a:r>
            <a:endParaRPr kumimoji="1" lang="en-US" altLang="zh-CN" sz="3600" dirty="0" smtClean="0"/>
          </a:p>
          <a:p>
            <a:pPr marL="285750" indent="-285750">
              <a:buFont typeface="Arial" charset="0"/>
              <a:buChar char="•"/>
            </a:pPr>
            <a:endParaRPr kumimoji="1" lang="en-US" altLang="zh-CN" sz="3600" dirty="0" smtClean="0"/>
          </a:p>
          <a:p>
            <a:pPr marL="285750" indent="-285750">
              <a:buFont typeface="Arial" charset="0"/>
              <a:buChar char="•"/>
            </a:pPr>
            <a:r>
              <a:rPr kumimoji="1" lang="zh-CN" altLang="en-US" sz="3600" dirty="0" smtClean="0"/>
              <a:t>研究思路</a:t>
            </a:r>
            <a:endParaRPr kumimoji="1" lang="en-US" altLang="zh-CN" sz="3600" dirty="0" smtClean="0"/>
          </a:p>
          <a:p>
            <a:pPr marL="285750" indent="-285750">
              <a:buFont typeface="Arial" charset="0"/>
              <a:buChar char="•"/>
            </a:pPr>
            <a:endParaRPr kumimoji="1" lang="en-US" altLang="zh-CN" sz="3600" dirty="0" smtClean="0"/>
          </a:p>
          <a:p>
            <a:pPr marL="285750" indent="-285750">
              <a:buFont typeface="Arial" charset="0"/>
              <a:buChar char="•"/>
            </a:pPr>
            <a:r>
              <a:rPr kumimoji="1" lang="zh-CN" altLang="en-US" sz="3600" dirty="0" smtClean="0"/>
              <a:t>研究方法</a:t>
            </a:r>
            <a:endParaRPr kumimoji="1" lang="zh-CN" altLang="en-US" sz="3600" dirty="0"/>
          </a:p>
        </p:txBody>
      </p:sp>
    </p:spTree>
    <p:extLst>
      <p:ext uri="{BB962C8B-B14F-4D97-AF65-F5344CB8AC3E}">
        <p14:creationId xmlns:p14="http://schemas.microsoft.com/office/powerpoint/2010/main" val="4237718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342900" indent="-342900">
              <a:buFont typeface="Arial" charset="0"/>
              <a:buChar char="•"/>
            </a:pPr>
            <a:r>
              <a:rPr kumimoji="1" lang="zh-CN" altLang="en-US" sz="2800" dirty="0" smtClean="0"/>
              <a:t>研究方法 </a:t>
            </a:r>
            <a:r>
              <a:rPr kumimoji="1" lang="en-US" altLang="zh-CN" sz="2800" dirty="0" smtClean="0"/>
              <a:t>-</a:t>
            </a:r>
            <a:r>
              <a:rPr kumimoji="1" lang="zh-CN" altLang="en-US" sz="2800" dirty="0" smtClean="0"/>
              <a:t> 面向</a:t>
            </a:r>
            <a:r>
              <a:rPr kumimoji="1" lang="zh-CN" altLang="en-US" sz="2800" dirty="0"/>
              <a:t>因果经验的查询推荐方法</a:t>
            </a:r>
          </a:p>
        </p:txBody>
      </p:sp>
      <p:sp>
        <p:nvSpPr>
          <p:cNvPr id="2" name="罐形 1"/>
          <p:cNvSpPr/>
          <p:nvPr/>
        </p:nvSpPr>
        <p:spPr>
          <a:xfrm>
            <a:off x="1285462" y="2067339"/>
            <a:ext cx="2517912" cy="3472069"/>
          </a:xfrm>
          <a:prstGeom prst="can">
            <a:avLst/>
          </a:prstGeom>
          <a:solidFill>
            <a:schemeClr val="accent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1835426" y="5785253"/>
            <a:ext cx="1636643" cy="369332"/>
          </a:xfrm>
          <a:prstGeom prst="rect">
            <a:avLst/>
          </a:prstGeom>
          <a:noFill/>
        </p:spPr>
        <p:txBody>
          <a:bodyPr wrap="square" rtlCol="0">
            <a:spAutoFit/>
          </a:bodyPr>
          <a:lstStyle/>
          <a:p>
            <a:r>
              <a:rPr kumimoji="1" lang="zh-CN" altLang="en-US" smtClean="0"/>
              <a:t>因果经验集合</a:t>
            </a:r>
            <a:endParaRPr kumimoji="1" lang="zh-CN" altLang="en-US" dirty="0"/>
          </a:p>
        </p:txBody>
      </p:sp>
      <p:sp>
        <p:nvSpPr>
          <p:cNvPr id="6" name="文本框 5"/>
          <p:cNvSpPr txBox="1"/>
          <p:nvPr/>
        </p:nvSpPr>
        <p:spPr>
          <a:xfrm>
            <a:off x="1504122" y="2869097"/>
            <a:ext cx="2319130" cy="369332"/>
          </a:xfrm>
          <a:prstGeom prst="rect">
            <a:avLst/>
          </a:prstGeom>
          <a:noFill/>
        </p:spPr>
        <p:txBody>
          <a:bodyPr wrap="square" rtlCol="0">
            <a:spAutoFit/>
          </a:bodyPr>
          <a:lstStyle/>
          <a:p>
            <a:r>
              <a:rPr kumimoji="1" lang="zh-CN" altLang="en-US" dirty="0" smtClean="0"/>
              <a:t>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a:t>
            </a:r>
            <a:r>
              <a:rPr kumimoji="1" lang="en-US" altLang="zh-CN" dirty="0" smtClean="0"/>
              <a:t>1</a:t>
            </a:r>
            <a:endParaRPr kumimoji="1" lang="zh-CN" altLang="en-US" dirty="0"/>
          </a:p>
        </p:txBody>
      </p:sp>
      <p:sp>
        <p:nvSpPr>
          <p:cNvPr id="7" name="文本框 6"/>
          <p:cNvSpPr txBox="1"/>
          <p:nvPr/>
        </p:nvSpPr>
        <p:spPr>
          <a:xfrm>
            <a:off x="1504122" y="3238429"/>
            <a:ext cx="2319130" cy="369332"/>
          </a:xfrm>
          <a:prstGeom prst="rect">
            <a:avLst/>
          </a:prstGeom>
          <a:noFill/>
        </p:spPr>
        <p:txBody>
          <a:bodyPr wrap="square" rtlCol="0">
            <a:spAutoFit/>
          </a:bodyPr>
          <a:lstStyle/>
          <a:p>
            <a:r>
              <a:rPr kumimoji="1" lang="zh-CN" altLang="en-US" dirty="0" smtClean="0"/>
              <a:t>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a:t>
            </a:r>
            <a:r>
              <a:rPr kumimoji="1" lang="en-US" altLang="zh-CN" dirty="0" smtClean="0"/>
              <a:t>2</a:t>
            </a:r>
            <a:endParaRPr kumimoji="1" lang="zh-CN" altLang="en-US" dirty="0"/>
          </a:p>
        </p:txBody>
      </p:sp>
      <p:sp>
        <p:nvSpPr>
          <p:cNvPr id="8" name="文本框 7"/>
          <p:cNvSpPr txBox="1"/>
          <p:nvPr/>
        </p:nvSpPr>
        <p:spPr>
          <a:xfrm>
            <a:off x="1504122" y="3607761"/>
            <a:ext cx="2319130" cy="369332"/>
          </a:xfrm>
          <a:prstGeom prst="rect">
            <a:avLst/>
          </a:prstGeom>
          <a:noFill/>
        </p:spPr>
        <p:txBody>
          <a:bodyPr wrap="square" rtlCol="0">
            <a:spAutoFit/>
          </a:bodyPr>
          <a:lstStyle/>
          <a:p>
            <a:r>
              <a:rPr kumimoji="1" lang="zh-CN" altLang="en-US" dirty="0" smtClean="0"/>
              <a:t>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a:t>
            </a:r>
            <a:r>
              <a:rPr kumimoji="1" lang="en-US" altLang="zh-CN" dirty="0" smtClean="0"/>
              <a:t>3</a:t>
            </a:r>
            <a:endParaRPr kumimoji="1" lang="zh-CN" altLang="en-US" dirty="0"/>
          </a:p>
        </p:txBody>
      </p:sp>
      <p:sp>
        <p:nvSpPr>
          <p:cNvPr id="9" name="文本框 8"/>
          <p:cNvSpPr txBox="1"/>
          <p:nvPr/>
        </p:nvSpPr>
        <p:spPr>
          <a:xfrm>
            <a:off x="1494183" y="4772904"/>
            <a:ext cx="2319130" cy="369332"/>
          </a:xfrm>
          <a:prstGeom prst="rect">
            <a:avLst/>
          </a:prstGeom>
          <a:noFill/>
        </p:spPr>
        <p:txBody>
          <a:bodyPr wrap="square" rtlCol="0">
            <a:spAutoFit/>
          </a:bodyPr>
          <a:lstStyle/>
          <a:p>
            <a:r>
              <a:rPr kumimoji="1" lang="zh-CN" altLang="en-US" dirty="0" smtClean="0"/>
              <a:t>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a:t>
            </a:r>
            <a:r>
              <a:rPr kumimoji="1" lang="en-US" altLang="zh-CN" dirty="0" smtClean="0"/>
              <a:t>n</a:t>
            </a:r>
            <a:endParaRPr kumimoji="1" lang="zh-CN" altLang="en-US" dirty="0"/>
          </a:p>
        </p:txBody>
      </p:sp>
      <p:sp>
        <p:nvSpPr>
          <p:cNvPr id="10" name="文本框 9"/>
          <p:cNvSpPr txBox="1"/>
          <p:nvPr/>
        </p:nvSpPr>
        <p:spPr>
          <a:xfrm>
            <a:off x="2432854" y="4157727"/>
            <a:ext cx="461665" cy="969531"/>
          </a:xfrm>
          <a:prstGeom prst="rect">
            <a:avLst/>
          </a:prstGeom>
          <a:noFill/>
        </p:spPr>
        <p:txBody>
          <a:bodyPr vert="eaVert" wrap="square" rtlCol="0">
            <a:spAutoFit/>
          </a:bodyPr>
          <a:lstStyle/>
          <a:p>
            <a:r>
              <a:rPr kumimoji="1" lang="mr-IN" altLang="zh-CN" dirty="0" smtClean="0"/>
              <a:t>……</a:t>
            </a:r>
            <a:endParaRPr kumimoji="1" lang="zh-CN" altLang="en-US" dirty="0"/>
          </a:p>
        </p:txBody>
      </p:sp>
      <p:sp>
        <p:nvSpPr>
          <p:cNvPr id="11" name="文本框 10"/>
          <p:cNvSpPr txBox="1"/>
          <p:nvPr/>
        </p:nvSpPr>
        <p:spPr>
          <a:xfrm>
            <a:off x="5751443" y="2623930"/>
            <a:ext cx="1789044" cy="369332"/>
          </a:xfrm>
          <a:prstGeom prst="rect">
            <a:avLst/>
          </a:prstGeom>
          <a:noFill/>
        </p:spPr>
        <p:txBody>
          <a:bodyPr wrap="square" rtlCol="0">
            <a:spAutoFit/>
          </a:bodyPr>
          <a:lstStyle/>
          <a:p>
            <a:r>
              <a:rPr kumimoji="1" lang="zh-CN" altLang="en-US" dirty="0" smtClean="0"/>
              <a:t>用户提交的查询</a:t>
            </a:r>
            <a:endParaRPr kumimoji="1" lang="zh-CN" altLang="en-US" dirty="0"/>
          </a:p>
        </p:txBody>
      </p:sp>
      <p:cxnSp>
        <p:nvCxnSpPr>
          <p:cNvPr id="13" name="直线箭头连接符 12"/>
          <p:cNvCxnSpPr>
            <a:stCxn id="11" idx="1"/>
          </p:cNvCxnSpPr>
          <p:nvPr/>
        </p:nvCxnSpPr>
        <p:spPr>
          <a:xfrm flipH="1">
            <a:off x="3803374" y="2808596"/>
            <a:ext cx="19480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751442" y="4530330"/>
            <a:ext cx="2902227" cy="369332"/>
          </a:xfrm>
          <a:prstGeom prst="rect">
            <a:avLst/>
          </a:prstGeom>
          <a:noFill/>
        </p:spPr>
        <p:txBody>
          <a:bodyPr wrap="square" rtlCol="0">
            <a:spAutoFit/>
          </a:bodyPr>
          <a:lstStyle/>
          <a:p>
            <a:r>
              <a:rPr kumimoji="1" lang="zh-CN" altLang="en-US" dirty="0" smtClean="0"/>
              <a:t>查询</a:t>
            </a:r>
            <a:r>
              <a:rPr kumimoji="1" lang="en-US" altLang="zh-CN" dirty="0" smtClean="0"/>
              <a:t>-</a:t>
            </a:r>
            <a:r>
              <a:rPr kumimoji="1" lang="zh-CN" altLang="en-US" dirty="0" smtClean="0"/>
              <a:t>点击</a:t>
            </a:r>
            <a:r>
              <a:rPr kumimoji="1" lang="en-US" altLang="zh-CN" dirty="0" smtClean="0"/>
              <a:t>-</a:t>
            </a:r>
            <a:r>
              <a:rPr kumimoji="1" lang="zh-CN" altLang="en-US" dirty="0" smtClean="0"/>
              <a:t>查询序列</a:t>
            </a:r>
            <a:r>
              <a:rPr kumimoji="1" lang="en-US" altLang="zh-CN" dirty="0" smtClean="0"/>
              <a:t>k</a:t>
            </a:r>
            <a:r>
              <a:rPr kumimoji="1" lang="en-US" altLang="zh-CN" baseline="-25000" dirty="0" smtClean="0"/>
              <a:t>1</a:t>
            </a:r>
            <a:r>
              <a:rPr kumimoji="1" lang="zh-CN" altLang="en-US" dirty="0" smtClean="0"/>
              <a:t>～</a:t>
            </a:r>
            <a:r>
              <a:rPr kumimoji="1" lang="en-US" altLang="zh-CN" dirty="0" err="1" smtClean="0"/>
              <a:t>k</a:t>
            </a:r>
            <a:r>
              <a:rPr kumimoji="1" lang="en-US" altLang="zh-CN" baseline="-25000" dirty="0" err="1" smtClean="0"/>
              <a:t>i</a:t>
            </a:r>
            <a:endParaRPr kumimoji="1" lang="zh-CN" altLang="en-US" baseline="-25000" dirty="0"/>
          </a:p>
        </p:txBody>
      </p:sp>
      <p:cxnSp>
        <p:nvCxnSpPr>
          <p:cNvPr id="21" name="直线箭头连接符 20"/>
          <p:cNvCxnSpPr>
            <a:endCxn id="15" idx="1"/>
          </p:cNvCxnSpPr>
          <p:nvPr/>
        </p:nvCxnSpPr>
        <p:spPr>
          <a:xfrm flipV="1">
            <a:off x="3816626" y="4714996"/>
            <a:ext cx="1934816" cy="2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174433" y="2460008"/>
            <a:ext cx="1451113" cy="369332"/>
          </a:xfrm>
          <a:prstGeom prst="rect">
            <a:avLst/>
          </a:prstGeom>
          <a:noFill/>
        </p:spPr>
        <p:txBody>
          <a:bodyPr wrap="square" rtlCol="0">
            <a:spAutoFit/>
          </a:bodyPr>
          <a:lstStyle/>
          <a:p>
            <a:r>
              <a:rPr kumimoji="1" lang="zh-CN" altLang="en-US" dirty="0" smtClean="0"/>
              <a:t>匹配</a:t>
            </a:r>
            <a:r>
              <a:rPr kumimoji="1" lang="ja-JP" altLang="en-US" dirty="0" smtClean="0"/>
              <a:t>、</a:t>
            </a:r>
            <a:r>
              <a:rPr kumimoji="1" lang="zh-CN" altLang="en-US" dirty="0" smtClean="0"/>
              <a:t>筛选</a:t>
            </a:r>
            <a:endParaRPr kumimoji="1" lang="zh-CN" altLang="en-US" dirty="0"/>
          </a:p>
        </p:txBody>
      </p:sp>
    </p:spTree>
    <p:extLst>
      <p:ext uri="{BB962C8B-B14F-4D97-AF65-F5344CB8AC3E}">
        <p14:creationId xmlns:p14="http://schemas.microsoft.com/office/powerpoint/2010/main" val="1183724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a:t>-</a:t>
            </a:r>
            <a:r>
              <a:rPr kumimoji="1" lang="zh-CN" altLang="en-US" sz="2800" dirty="0" smtClean="0"/>
              <a:t> 主题经验合并算法</a:t>
            </a:r>
            <a:endParaRPr kumimoji="1" lang="zh-CN" altLang="en-US" sz="2800" dirty="0"/>
          </a:p>
        </p:txBody>
      </p:sp>
    </p:spTree>
    <p:extLst>
      <p:ext uri="{BB962C8B-B14F-4D97-AF65-F5344CB8AC3E}">
        <p14:creationId xmlns:p14="http://schemas.microsoft.com/office/powerpoint/2010/main" val="1141008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子</a:t>
            </a:r>
            <a:r>
              <a:rPr kumimoji="1" lang="zh-CN" altLang="en-US" sz="2800" dirty="0"/>
              <a:t>任务内部的查询推荐</a:t>
            </a:r>
            <a:r>
              <a:rPr kumimoji="1" lang="zh-CN" altLang="en-US" sz="2800" dirty="0" smtClean="0"/>
              <a:t>方法</a:t>
            </a:r>
            <a:endParaRPr kumimoji="1" lang="zh-CN" altLang="en-US" sz="2800" dirty="0"/>
          </a:p>
        </p:txBody>
      </p:sp>
      <p:grpSp>
        <p:nvGrpSpPr>
          <p:cNvPr id="196" name="组 195"/>
          <p:cNvGrpSpPr/>
          <p:nvPr/>
        </p:nvGrpSpPr>
        <p:grpSpPr>
          <a:xfrm>
            <a:off x="1596191" y="1348206"/>
            <a:ext cx="5233454" cy="4854273"/>
            <a:chOff x="1596191" y="1348206"/>
            <a:chExt cx="5233454" cy="4854273"/>
          </a:xfrm>
        </p:grpSpPr>
        <p:sp>
          <p:nvSpPr>
            <p:cNvPr id="3" name="椭圆 2"/>
            <p:cNvSpPr/>
            <p:nvPr/>
          </p:nvSpPr>
          <p:spPr>
            <a:xfrm>
              <a:off x="3536249" y="32401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4034591" y="26535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4165727" y="3660913"/>
              <a:ext cx="159488" cy="15948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4932426" y="317104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3151936" y="399884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4006239" y="435665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4772938" y="245734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5736110" y="384998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2605283" y="350142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376761" y="5032513"/>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231680" y="231064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5070650" y="443639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461666" y="301155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4201057" y="1705055"/>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1979119" y="4528930"/>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4693194" y="52047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5815854" y="232343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302178" y="455165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954847" y="5668617"/>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2786574" y="4619306"/>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2518910" y="272267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5052696" y="1735334"/>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4624082" y="408921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a:off x="5729327" y="3091300"/>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a:off x="1596191" y="3472069"/>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a:off x="2659058" y="1910192"/>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a:off x="4160605" y="491416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a:off x="5591103" y="5112257"/>
              <a:ext cx="138224" cy="138224"/>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p:nvSpPr>
          <p:spPr>
            <a:xfrm>
              <a:off x="3477769" y="1348206"/>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a:off x="2401334" y="5509129"/>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a:off x="6670157" y="382040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a:off x="5111176" y="6042991"/>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a:off x="6461666" y="5305582"/>
              <a:ext cx="159488" cy="159488"/>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7" name="直线箭头连接符 76"/>
            <p:cNvCxnSpPr>
              <a:stCxn id="6" idx="0"/>
              <a:endCxn id="7" idx="1"/>
            </p:cNvCxnSpPr>
            <p:nvPr/>
          </p:nvCxnSpPr>
          <p:spPr>
            <a:xfrm flipV="1">
              <a:off x="4245471" y="3240156"/>
              <a:ext cx="686955" cy="42075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a:stCxn id="6" idx="4"/>
              <a:endCxn id="9" idx="0"/>
            </p:cNvCxnSpPr>
            <p:nvPr/>
          </p:nvCxnSpPr>
          <p:spPr>
            <a:xfrm flipH="1">
              <a:off x="4085983" y="3820401"/>
              <a:ext cx="159488" cy="53625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a:stCxn id="9" idx="7"/>
              <a:endCxn id="26" idx="1"/>
            </p:cNvCxnSpPr>
            <p:nvPr/>
          </p:nvCxnSpPr>
          <p:spPr>
            <a:xfrm flipV="1">
              <a:off x="4142371" y="4158331"/>
              <a:ext cx="481711" cy="2216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p:cNvCxnSpPr>
              <a:stCxn id="3" idx="6"/>
              <a:endCxn id="6" idx="1"/>
            </p:cNvCxnSpPr>
            <p:nvPr/>
          </p:nvCxnSpPr>
          <p:spPr>
            <a:xfrm>
              <a:off x="3695737" y="3319900"/>
              <a:ext cx="493346" cy="36436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p:cNvCxnSpPr>
              <a:stCxn id="6" idx="2"/>
              <a:endCxn id="8" idx="7"/>
            </p:cNvCxnSpPr>
            <p:nvPr/>
          </p:nvCxnSpPr>
          <p:spPr>
            <a:xfrm flipH="1">
              <a:off x="3288068" y="3740657"/>
              <a:ext cx="877659" cy="2815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stCxn id="6" idx="0"/>
              <a:endCxn id="10" idx="4"/>
            </p:cNvCxnSpPr>
            <p:nvPr/>
          </p:nvCxnSpPr>
          <p:spPr>
            <a:xfrm flipV="1">
              <a:off x="4245471" y="2616835"/>
              <a:ext cx="607211" cy="10440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p:cNvCxnSpPr>
              <a:stCxn id="12" idx="6"/>
              <a:endCxn id="14" idx="3"/>
            </p:cNvCxnSpPr>
            <p:nvPr/>
          </p:nvCxnSpPr>
          <p:spPr>
            <a:xfrm flipV="1">
              <a:off x="2764771" y="2446781"/>
              <a:ext cx="490265" cy="113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12" idx="0"/>
              <a:endCxn id="24" idx="2"/>
            </p:cNvCxnSpPr>
            <p:nvPr/>
          </p:nvCxnSpPr>
          <p:spPr>
            <a:xfrm flipH="1" flipV="1">
              <a:off x="2588022" y="2860903"/>
              <a:ext cx="97005" cy="64052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a:stCxn id="12" idx="2"/>
              <a:endCxn id="28" idx="3"/>
            </p:cNvCxnSpPr>
            <p:nvPr/>
          </p:nvCxnSpPr>
          <p:spPr>
            <a:xfrm flipH="1" flipV="1">
              <a:off x="1734415" y="3541181"/>
              <a:ext cx="870868" cy="399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stCxn id="14" idx="1"/>
              <a:endCxn id="29" idx="3"/>
            </p:cNvCxnSpPr>
            <p:nvPr/>
          </p:nvCxnSpPr>
          <p:spPr>
            <a:xfrm flipH="1" flipV="1">
              <a:off x="2797282" y="1979304"/>
              <a:ext cx="457754" cy="35470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29" idx="3"/>
              <a:endCxn id="32" idx="3"/>
            </p:cNvCxnSpPr>
            <p:nvPr/>
          </p:nvCxnSpPr>
          <p:spPr>
            <a:xfrm flipV="1">
              <a:off x="2797282" y="1484338"/>
              <a:ext cx="703843" cy="494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stCxn id="32" idx="5"/>
              <a:endCxn id="5" idx="0"/>
            </p:cNvCxnSpPr>
            <p:nvPr/>
          </p:nvCxnSpPr>
          <p:spPr>
            <a:xfrm>
              <a:off x="3613901" y="1484338"/>
              <a:ext cx="489802" cy="11692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p:cNvCxnSpPr>
              <a:stCxn id="14" idx="6"/>
              <a:endCxn id="5" idx="1"/>
            </p:cNvCxnSpPr>
            <p:nvPr/>
          </p:nvCxnSpPr>
          <p:spPr>
            <a:xfrm>
              <a:off x="3391168" y="2390393"/>
              <a:ext cx="643423" cy="33228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p:cNvCxnSpPr>
              <a:stCxn id="5" idx="3"/>
              <a:endCxn id="17" idx="3"/>
            </p:cNvCxnSpPr>
            <p:nvPr/>
          </p:nvCxnSpPr>
          <p:spPr>
            <a:xfrm flipV="1">
              <a:off x="4172815" y="1841187"/>
              <a:ext cx="51598" cy="88149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线箭头连接符 104"/>
            <p:cNvCxnSpPr>
              <a:stCxn id="17" idx="6"/>
              <a:endCxn id="25" idx="1"/>
            </p:cNvCxnSpPr>
            <p:nvPr/>
          </p:nvCxnSpPr>
          <p:spPr>
            <a:xfrm>
              <a:off x="4360545" y="1784799"/>
              <a:ext cx="692151" cy="1964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a:stCxn id="17" idx="5"/>
              <a:endCxn id="10" idx="1"/>
            </p:cNvCxnSpPr>
            <p:nvPr/>
          </p:nvCxnSpPr>
          <p:spPr>
            <a:xfrm>
              <a:off x="4337189" y="1841187"/>
              <a:ext cx="459105" cy="63951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线箭头连接符 108"/>
            <p:cNvCxnSpPr>
              <a:stCxn id="10" idx="6"/>
              <a:endCxn id="20" idx="2"/>
            </p:cNvCxnSpPr>
            <p:nvPr/>
          </p:nvCxnSpPr>
          <p:spPr>
            <a:xfrm flipV="1">
              <a:off x="4932426" y="2403183"/>
              <a:ext cx="883428" cy="13390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p:cNvCxnSpPr>
              <a:stCxn id="7" idx="2"/>
              <a:endCxn id="11" idx="1"/>
            </p:cNvCxnSpPr>
            <p:nvPr/>
          </p:nvCxnSpPr>
          <p:spPr>
            <a:xfrm>
              <a:off x="5001538" y="3309268"/>
              <a:ext cx="757928" cy="5640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a:stCxn id="26" idx="3"/>
              <a:endCxn id="11" idx="3"/>
            </p:cNvCxnSpPr>
            <p:nvPr/>
          </p:nvCxnSpPr>
          <p:spPr>
            <a:xfrm flipV="1">
              <a:off x="4762306" y="3986118"/>
              <a:ext cx="997160" cy="17221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11" idx="0"/>
              <a:endCxn id="27" idx="2"/>
            </p:cNvCxnSpPr>
            <p:nvPr/>
          </p:nvCxnSpPr>
          <p:spPr>
            <a:xfrm flipH="1" flipV="1">
              <a:off x="5798439" y="3229524"/>
              <a:ext cx="17415" cy="62046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27" idx="3"/>
              <a:endCxn id="16" idx="2"/>
            </p:cNvCxnSpPr>
            <p:nvPr/>
          </p:nvCxnSpPr>
          <p:spPr>
            <a:xfrm flipV="1">
              <a:off x="5867551" y="3091300"/>
              <a:ext cx="594115" cy="6911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16" idx="4"/>
              <a:endCxn id="11" idx="7"/>
            </p:cNvCxnSpPr>
            <p:nvPr/>
          </p:nvCxnSpPr>
          <p:spPr>
            <a:xfrm flipH="1">
              <a:off x="5872242" y="3171044"/>
              <a:ext cx="669168" cy="70229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11" idx="6"/>
              <a:endCxn id="34" idx="2"/>
            </p:cNvCxnSpPr>
            <p:nvPr/>
          </p:nvCxnSpPr>
          <p:spPr>
            <a:xfrm flipV="1">
              <a:off x="5895598" y="3900145"/>
              <a:ext cx="774559" cy="295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8" idx="4"/>
              <a:endCxn id="23" idx="3"/>
            </p:cNvCxnSpPr>
            <p:nvPr/>
          </p:nvCxnSpPr>
          <p:spPr>
            <a:xfrm flipH="1">
              <a:off x="2924798" y="4158331"/>
              <a:ext cx="306882" cy="53008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p:cNvCxnSpPr>
              <a:stCxn id="23" idx="1"/>
              <a:endCxn id="18" idx="6"/>
            </p:cNvCxnSpPr>
            <p:nvPr/>
          </p:nvCxnSpPr>
          <p:spPr>
            <a:xfrm flipH="1" flipV="1">
              <a:off x="2138607" y="4608674"/>
              <a:ext cx="647967" cy="797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p:cNvCxnSpPr>
              <a:stCxn id="23" idx="1"/>
              <a:endCxn id="33" idx="7"/>
            </p:cNvCxnSpPr>
            <p:nvPr/>
          </p:nvCxnSpPr>
          <p:spPr>
            <a:xfrm flipH="1">
              <a:off x="2537466" y="4688418"/>
              <a:ext cx="249108" cy="8440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23" idx="3"/>
              <a:endCxn id="12" idx="5"/>
            </p:cNvCxnSpPr>
            <p:nvPr/>
          </p:nvCxnSpPr>
          <p:spPr>
            <a:xfrm flipH="1" flipV="1">
              <a:off x="2741415" y="3637557"/>
              <a:ext cx="183383" cy="105086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13" idx="1"/>
              <a:endCxn id="23" idx="2"/>
            </p:cNvCxnSpPr>
            <p:nvPr/>
          </p:nvCxnSpPr>
          <p:spPr>
            <a:xfrm flipH="1" flipV="1">
              <a:off x="2855686" y="4757530"/>
              <a:ext cx="544431" cy="2983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13" idx="6"/>
              <a:endCxn id="30" idx="1"/>
            </p:cNvCxnSpPr>
            <p:nvPr/>
          </p:nvCxnSpPr>
          <p:spPr>
            <a:xfrm flipV="1">
              <a:off x="3536249" y="4983279"/>
              <a:ext cx="624356" cy="1289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stCxn id="9" idx="3"/>
              <a:endCxn id="13" idx="7"/>
            </p:cNvCxnSpPr>
            <p:nvPr/>
          </p:nvCxnSpPr>
          <p:spPr>
            <a:xfrm flipH="1">
              <a:off x="3512893" y="4492784"/>
              <a:ext cx="516702" cy="56308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p:cNvCxnSpPr>
              <a:stCxn id="22" idx="7"/>
              <a:endCxn id="19" idx="2"/>
            </p:cNvCxnSpPr>
            <p:nvPr/>
          </p:nvCxnSpPr>
          <p:spPr>
            <a:xfrm flipV="1">
              <a:off x="4090979" y="5284535"/>
              <a:ext cx="602215" cy="40743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p:cNvCxnSpPr>
              <a:stCxn id="19" idx="4"/>
              <a:endCxn id="35" idx="1"/>
            </p:cNvCxnSpPr>
            <p:nvPr/>
          </p:nvCxnSpPr>
          <p:spPr>
            <a:xfrm>
              <a:off x="4772938" y="5364279"/>
              <a:ext cx="361594" cy="70206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p:cNvCxnSpPr>
              <a:stCxn id="19" idx="7"/>
              <a:endCxn id="15" idx="3"/>
            </p:cNvCxnSpPr>
            <p:nvPr/>
          </p:nvCxnSpPr>
          <p:spPr>
            <a:xfrm flipV="1">
              <a:off x="4829326" y="4572528"/>
              <a:ext cx="264680" cy="65561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a:stCxn id="30" idx="3"/>
              <a:endCxn id="15" idx="2"/>
            </p:cNvCxnSpPr>
            <p:nvPr/>
          </p:nvCxnSpPr>
          <p:spPr>
            <a:xfrm flipV="1">
              <a:off x="4298829" y="4516140"/>
              <a:ext cx="771821" cy="46713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线箭头连接符 144"/>
            <p:cNvCxnSpPr>
              <a:stCxn id="30" idx="2"/>
              <a:endCxn id="19" idx="1"/>
            </p:cNvCxnSpPr>
            <p:nvPr/>
          </p:nvCxnSpPr>
          <p:spPr>
            <a:xfrm>
              <a:off x="4229717" y="5052391"/>
              <a:ext cx="486833" cy="17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p:cNvCxnSpPr>
              <a:stCxn id="19" idx="6"/>
              <a:endCxn id="31" idx="0"/>
            </p:cNvCxnSpPr>
            <p:nvPr/>
          </p:nvCxnSpPr>
          <p:spPr>
            <a:xfrm flipV="1">
              <a:off x="4852682" y="5112257"/>
              <a:ext cx="807533" cy="17227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p:cNvCxnSpPr>
              <a:stCxn id="31" idx="1"/>
              <a:endCxn id="19" idx="4"/>
            </p:cNvCxnSpPr>
            <p:nvPr/>
          </p:nvCxnSpPr>
          <p:spPr>
            <a:xfrm flipH="1">
              <a:off x="4772938" y="5181369"/>
              <a:ext cx="818165" cy="18291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a:stCxn id="31" idx="3"/>
              <a:endCxn id="21" idx="2"/>
            </p:cNvCxnSpPr>
            <p:nvPr/>
          </p:nvCxnSpPr>
          <p:spPr>
            <a:xfrm flipV="1">
              <a:off x="5729327" y="4631403"/>
              <a:ext cx="572851" cy="5499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线箭头连接符 152"/>
            <p:cNvCxnSpPr>
              <a:stCxn id="21" idx="4"/>
              <a:endCxn id="36" idx="0"/>
            </p:cNvCxnSpPr>
            <p:nvPr/>
          </p:nvCxnSpPr>
          <p:spPr>
            <a:xfrm>
              <a:off x="6381922" y="4711147"/>
              <a:ext cx="159488" cy="5944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线箭头连接符 156"/>
            <p:cNvCxnSpPr>
              <a:stCxn id="36" idx="2"/>
              <a:endCxn id="35" idx="7"/>
            </p:cNvCxnSpPr>
            <p:nvPr/>
          </p:nvCxnSpPr>
          <p:spPr>
            <a:xfrm flipH="1">
              <a:off x="5247308" y="5385326"/>
              <a:ext cx="1214358" cy="6810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59" name="矩形 158"/>
          <p:cNvSpPr/>
          <p:nvPr/>
        </p:nvSpPr>
        <p:spPr>
          <a:xfrm>
            <a:off x="4932426" y="3168779"/>
            <a:ext cx="138224" cy="138224"/>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a:off x="5738064" y="3847157"/>
            <a:ext cx="159488" cy="15948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1" name="直线箭头连接符 160"/>
          <p:cNvCxnSpPr/>
          <p:nvPr/>
        </p:nvCxnSpPr>
        <p:spPr>
          <a:xfrm flipV="1">
            <a:off x="4245471" y="3237891"/>
            <a:ext cx="686955" cy="42075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线箭头连接符 161"/>
          <p:cNvCxnSpPr/>
          <p:nvPr/>
        </p:nvCxnSpPr>
        <p:spPr>
          <a:xfrm>
            <a:off x="5001538" y="3307003"/>
            <a:ext cx="757928" cy="564074"/>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组 194"/>
          <p:cNvGrpSpPr/>
          <p:nvPr/>
        </p:nvGrpSpPr>
        <p:grpSpPr>
          <a:xfrm>
            <a:off x="1130773" y="1134147"/>
            <a:ext cx="6319933" cy="5295020"/>
            <a:chOff x="1124782" y="1118759"/>
            <a:chExt cx="6319933" cy="5295020"/>
          </a:xfrm>
        </p:grpSpPr>
        <p:sp>
          <p:nvSpPr>
            <p:cNvPr id="163" name="文本框 162"/>
            <p:cNvSpPr txBox="1"/>
            <p:nvPr/>
          </p:nvSpPr>
          <p:spPr>
            <a:xfrm>
              <a:off x="2155148" y="1750704"/>
              <a:ext cx="592118" cy="276999"/>
            </a:xfrm>
            <a:prstGeom prst="rect">
              <a:avLst/>
            </a:prstGeom>
            <a:noFill/>
          </p:spPr>
          <p:txBody>
            <a:bodyPr wrap="square" rtlCol="0">
              <a:spAutoFit/>
            </a:bodyPr>
            <a:lstStyle/>
            <a:p>
              <a:r>
                <a:rPr kumimoji="1" lang="en-US" altLang="zh-CN" sz="1200" dirty="0" smtClean="0"/>
                <a:t>rank1</a:t>
              </a:r>
              <a:endParaRPr kumimoji="1" lang="zh-CN" altLang="en-US" sz="1200" dirty="0"/>
            </a:p>
          </p:txBody>
        </p:sp>
        <p:sp>
          <p:nvSpPr>
            <p:cNvPr id="164" name="文本框 163"/>
            <p:cNvSpPr txBox="1"/>
            <p:nvPr/>
          </p:nvSpPr>
          <p:spPr>
            <a:xfrm>
              <a:off x="2044791" y="2537091"/>
              <a:ext cx="592118" cy="276999"/>
            </a:xfrm>
            <a:prstGeom prst="rect">
              <a:avLst/>
            </a:prstGeom>
            <a:noFill/>
          </p:spPr>
          <p:txBody>
            <a:bodyPr wrap="square" rtlCol="0">
              <a:spAutoFit/>
            </a:bodyPr>
            <a:lstStyle/>
            <a:p>
              <a:r>
                <a:rPr kumimoji="1" lang="en-US" altLang="zh-CN" sz="1200" dirty="0" smtClean="0"/>
                <a:t>rank5</a:t>
              </a:r>
              <a:endParaRPr kumimoji="1" lang="zh-CN" altLang="en-US" sz="1200" dirty="0"/>
            </a:p>
          </p:txBody>
        </p:sp>
        <p:sp>
          <p:nvSpPr>
            <p:cNvPr id="165" name="文本框 164"/>
            <p:cNvSpPr txBox="1"/>
            <p:nvPr/>
          </p:nvSpPr>
          <p:spPr>
            <a:xfrm>
              <a:off x="3134766" y="2462707"/>
              <a:ext cx="592118" cy="276999"/>
            </a:xfrm>
            <a:prstGeom prst="rect">
              <a:avLst/>
            </a:prstGeom>
            <a:noFill/>
          </p:spPr>
          <p:txBody>
            <a:bodyPr wrap="square" rtlCol="0">
              <a:spAutoFit/>
            </a:bodyPr>
            <a:lstStyle/>
            <a:p>
              <a:r>
                <a:rPr kumimoji="1" lang="en-US" altLang="zh-CN" sz="1200" dirty="0" smtClean="0"/>
                <a:t>rank4</a:t>
              </a:r>
              <a:endParaRPr kumimoji="1" lang="zh-CN" altLang="en-US" sz="1200" dirty="0"/>
            </a:p>
          </p:txBody>
        </p:sp>
        <p:sp>
          <p:nvSpPr>
            <p:cNvPr id="166" name="文本框 165"/>
            <p:cNvSpPr txBox="1"/>
            <p:nvPr/>
          </p:nvSpPr>
          <p:spPr>
            <a:xfrm>
              <a:off x="3288068" y="1118759"/>
              <a:ext cx="592118" cy="276999"/>
            </a:xfrm>
            <a:prstGeom prst="rect">
              <a:avLst/>
            </a:prstGeom>
            <a:noFill/>
          </p:spPr>
          <p:txBody>
            <a:bodyPr wrap="square" rtlCol="0">
              <a:spAutoFit/>
            </a:bodyPr>
            <a:lstStyle/>
            <a:p>
              <a:r>
                <a:rPr kumimoji="1" lang="en-US" altLang="zh-CN" sz="1200" dirty="0" smtClean="0"/>
                <a:t>rank2</a:t>
              </a:r>
              <a:endParaRPr kumimoji="1" lang="zh-CN" altLang="en-US" sz="1200" dirty="0"/>
            </a:p>
          </p:txBody>
        </p:sp>
        <p:sp>
          <p:nvSpPr>
            <p:cNvPr id="167" name="文本框 166"/>
            <p:cNvSpPr txBox="1"/>
            <p:nvPr/>
          </p:nvSpPr>
          <p:spPr>
            <a:xfrm>
              <a:off x="3956958" y="1454822"/>
              <a:ext cx="592118" cy="276999"/>
            </a:xfrm>
            <a:prstGeom prst="rect">
              <a:avLst/>
            </a:prstGeom>
            <a:noFill/>
          </p:spPr>
          <p:txBody>
            <a:bodyPr wrap="square" rtlCol="0">
              <a:spAutoFit/>
            </a:bodyPr>
            <a:lstStyle/>
            <a:p>
              <a:r>
                <a:rPr kumimoji="1" lang="en-US" altLang="zh-CN" sz="1200" dirty="0" smtClean="0"/>
                <a:t>rank3</a:t>
              </a:r>
              <a:endParaRPr kumimoji="1" lang="zh-CN" altLang="en-US" sz="1200" dirty="0"/>
            </a:p>
          </p:txBody>
        </p:sp>
        <p:sp>
          <p:nvSpPr>
            <p:cNvPr id="168" name="文本框 167"/>
            <p:cNvSpPr txBox="1"/>
            <p:nvPr/>
          </p:nvSpPr>
          <p:spPr>
            <a:xfrm>
              <a:off x="5121807" y="1556963"/>
              <a:ext cx="676631" cy="276999"/>
            </a:xfrm>
            <a:prstGeom prst="rect">
              <a:avLst/>
            </a:prstGeom>
            <a:noFill/>
          </p:spPr>
          <p:txBody>
            <a:bodyPr wrap="square" rtlCol="0">
              <a:spAutoFit/>
            </a:bodyPr>
            <a:lstStyle/>
            <a:p>
              <a:r>
                <a:rPr kumimoji="1" lang="en-US" altLang="zh-CN" sz="1200" dirty="0" smtClean="0"/>
                <a:t>rank32</a:t>
              </a:r>
              <a:endParaRPr kumimoji="1" lang="zh-CN" altLang="en-US" sz="1200" dirty="0"/>
            </a:p>
          </p:txBody>
        </p:sp>
        <p:sp>
          <p:nvSpPr>
            <p:cNvPr id="169" name="文本框 168"/>
            <p:cNvSpPr txBox="1"/>
            <p:nvPr/>
          </p:nvSpPr>
          <p:spPr>
            <a:xfrm>
              <a:off x="3876755" y="2739431"/>
              <a:ext cx="629289" cy="276999"/>
            </a:xfrm>
            <a:prstGeom prst="rect">
              <a:avLst/>
            </a:prstGeom>
            <a:noFill/>
          </p:spPr>
          <p:txBody>
            <a:bodyPr wrap="square" rtlCol="0">
              <a:spAutoFit/>
            </a:bodyPr>
            <a:lstStyle/>
            <a:p>
              <a:r>
                <a:rPr kumimoji="1" lang="en-US" altLang="zh-CN" sz="1200" smtClean="0"/>
                <a:t>rank31</a:t>
              </a:r>
              <a:endParaRPr kumimoji="1" lang="zh-CN" altLang="en-US" sz="1200" dirty="0"/>
            </a:p>
          </p:txBody>
        </p:sp>
        <p:sp>
          <p:nvSpPr>
            <p:cNvPr id="170" name="文本框 169"/>
            <p:cNvSpPr txBox="1"/>
            <p:nvPr/>
          </p:nvSpPr>
          <p:spPr>
            <a:xfrm>
              <a:off x="4812706" y="2541359"/>
              <a:ext cx="631136" cy="276999"/>
            </a:xfrm>
            <a:prstGeom prst="rect">
              <a:avLst/>
            </a:prstGeom>
            <a:noFill/>
          </p:spPr>
          <p:txBody>
            <a:bodyPr wrap="square" rtlCol="0">
              <a:spAutoFit/>
            </a:bodyPr>
            <a:lstStyle/>
            <a:p>
              <a:r>
                <a:rPr kumimoji="1" lang="en-US" altLang="zh-CN" sz="1200" smtClean="0"/>
                <a:t>rank30</a:t>
              </a:r>
              <a:endParaRPr kumimoji="1" lang="zh-CN" altLang="en-US" sz="1200" dirty="0"/>
            </a:p>
          </p:txBody>
        </p:sp>
        <p:sp>
          <p:nvSpPr>
            <p:cNvPr id="171" name="文本框 170"/>
            <p:cNvSpPr txBox="1"/>
            <p:nvPr/>
          </p:nvSpPr>
          <p:spPr>
            <a:xfrm>
              <a:off x="5910766" y="2190977"/>
              <a:ext cx="630643" cy="276999"/>
            </a:xfrm>
            <a:prstGeom prst="rect">
              <a:avLst/>
            </a:prstGeom>
            <a:noFill/>
          </p:spPr>
          <p:txBody>
            <a:bodyPr wrap="square" rtlCol="0">
              <a:spAutoFit/>
            </a:bodyPr>
            <a:lstStyle/>
            <a:p>
              <a:r>
                <a:rPr kumimoji="1" lang="en-US" altLang="zh-CN" sz="1200" dirty="0" smtClean="0"/>
                <a:t>rank29</a:t>
              </a:r>
              <a:endParaRPr kumimoji="1" lang="zh-CN" altLang="en-US" sz="1200" dirty="0"/>
            </a:p>
          </p:txBody>
        </p:sp>
        <p:sp>
          <p:nvSpPr>
            <p:cNvPr id="172" name="文本框 171"/>
            <p:cNvSpPr txBox="1"/>
            <p:nvPr/>
          </p:nvSpPr>
          <p:spPr>
            <a:xfrm>
              <a:off x="1124782" y="3422675"/>
              <a:ext cx="592118" cy="276999"/>
            </a:xfrm>
            <a:prstGeom prst="rect">
              <a:avLst/>
            </a:prstGeom>
            <a:noFill/>
          </p:spPr>
          <p:txBody>
            <a:bodyPr wrap="square" rtlCol="0">
              <a:spAutoFit/>
            </a:bodyPr>
            <a:lstStyle/>
            <a:p>
              <a:r>
                <a:rPr kumimoji="1" lang="en-US" altLang="zh-CN" sz="1200" dirty="0" smtClean="0"/>
                <a:t>rank6</a:t>
              </a:r>
              <a:endParaRPr kumimoji="1" lang="zh-CN" altLang="en-US" sz="1200" dirty="0"/>
            </a:p>
          </p:txBody>
        </p:sp>
        <p:sp>
          <p:nvSpPr>
            <p:cNvPr id="173" name="文本框 172"/>
            <p:cNvSpPr txBox="1"/>
            <p:nvPr/>
          </p:nvSpPr>
          <p:spPr>
            <a:xfrm>
              <a:off x="2240797" y="3581169"/>
              <a:ext cx="592118" cy="276999"/>
            </a:xfrm>
            <a:prstGeom prst="rect">
              <a:avLst/>
            </a:prstGeom>
            <a:noFill/>
          </p:spPr>
          <p:txBody>
            <a:bodyPr wrap="square" rtlCol="0">
              <a:spAutoFit/>
            </a:bodyPr>
            <a:lstStyle/>
            <a:p>
              <a:r>
                <a:rPr kumimoji="1" lang="en-US" altLang="zh-CN" sz="1200" dirty="0" smtClean="0"/>
                <a:t>rank7</a:t>
              </a:r>
              <a:endParaRPr kumimoji="1" lang="zh-CN" altLang="en-US" sz="1200" dirty="0"/>
            </a:p>
          </p:txBody>
        </p:sp>
        <p:sp>
          <p:nvSpPr>
            <p:cNvPr id="174" name="文本框 173"/>
            <p:cNvSpPr txBox="1"/>
            <p:nvPr/>
          </p:nvSpPr>
          <p:spPr>
            <a:xfrm>
              <a:off x="3082427" y="3194089"/>
              <a:ext cx="592118" cy="276999"/>
            </a:xfrm>
            <a:prstGeom prst="rect">
              <a:avLst/>
            </a:prstGeom>
            <a:noFill/>
          </p:spPr>
          <p:txBody>
            <a:bodyPr wrap="square" rtlCol="0">
              <a:spAutoFit/>
            </a:bodyPr>
            <a:lstStyle/>
            <a:p>
              <a:r>
                <a:rPr kumimoji="1" lang="en-US" altLang="zh-CN" sz="1200" dirty="0" smtClean="0"/>
                <a:t>rank8</a:t>
              </a:r>
              <a:endParaRPr kumimoji="1" lang="zh-CN" altLang="en-US" sz="1200" dirty="0"/>
            </a:p>
          </p:txBody>
        </p:sp>
        <p:sp>
          <p:nvSpPr>
            <p:cNvPr id="175" name="文本框 174"/>
            <p:cNvSpPr txBox="1"/>
            <p:nvPr/>
          </p:nvSpPr>
          <p:spPr>
            <a:xfrm>
              <a:off x="3134766" y="4087898"/>
              <a:ext cx="592118" cy="276999"/>
            </a:xfrm>
            <a:prstGeom prst="rect">
              <a:avLst/>
            </a:prstGeom>
            <a:noFill/>
          </p:spPr>
          <p:txBody>
            <a:bodyPr wrap="square" rtlCol="0">
              <a:spAutoFit/>
            </a:bodyPr>
            <a:lstStyle/>
            <a:p>
              <a:r>
                <a:rPr kumimoji="1" lang="en-US" altLang="zh-CN" sz="1200" dirty="0" smtClean="0"/>
                <a:t>rank9</a:t>
              </a:r>
              <a:endParaRPr kumimoji="1" lang="zh-CN" altLang="en-US" sz="1200" dirty="0"/>
            </a:p>
          </p:txBody>
        </p:sp>
        <p:sp>
          <p:nvSpPr>
            <p:cNvPr id="176" name="文本框 175"/>
            <p:cNvSpPr txBox="1"/>
            <p:nvPr/>
          </p:nvSpPr>
          <p:spPr>
            <a:xfrm>
              <a:off x="1413974" y="4482844"/>
              <a:ext cx="656912" cy="276999"/>
            </a:xfrm>
            <a:prstGeom prst="rect">
              <a:avLst/>
            </a:prstGeom>
            <a:noFill/>
          </p:spPr>
          <p:txBody>
            <a:bodyPr wrap="square" rtlCol="0">
              <a:spAutoFit/>
            </a:bodyPr>
            <a:lstStyle/>
            <a:p>
              <a:r>
                <a:rPr kumimoji="1" lang="en-US" altLang="zh-CN" sz="1200" smtClean="0"/>
                <a:t>rank10</a:t>
              </a:r>
              <a:endParaRPr kumimoji="1" lang="zh-CN" altLang="en-US" sz="1200" dirty="0"/>
            </a:p>
          </p:txBody>
        </p:sp>
        <p:sp>
          <p:nvSpPr>
            <p:cNvPr id="177" name="文本框 176"/>
            <p:cNvSpPr txBox="1"/>
            <p:nvPr/>
          </p:nvSpPr>
          <p:spPr>
            <a:xfrm>
              <a:off x="2874632" y="4580621"/>
              <a:ext cx="634660" cy="276999"/>
            </a:xfrm>
            <a:prstGeom prst="rect">
              <a:avLst/>
            </a:prstGeom>
            <a:noFill/>
          </p:spPr>
          <p:txBody>
            <a:bodyPr wrap="square" rtlCol="0">
              <a:spAutoFit/>
            </a:bodyPr>
            <a:lstStyle/>
            <a:p>
              <a:r>
                <a:rPr kumimoji="1" lang="en-US" altLang="zh-CN" sz="1200" smtClean="0"/>
                <a:t>rank13</a:t>
              </a:r>
              <a:endParaRPr kumimoji="1" lang="zh-CN" altLang="en-US" sz="1200" dirty="0"/>
            </a:p>
          </p:txBody>
        </p:sp>
        <p:sp>
          <p:nvSpPr>
            <p:cNvPr id="178" name="文本框 177"/>
            <p:cNvSpPr txBox="1"/>
            <p:nvPr/>
          </p:nvSpPr>
          <p:spPr>
            <a:xfrm>
              <a:off x="1822475" y="5492634"/>
              <a:ext cx="684956" cy="276999"/>
            </a:xfrm>
            <a:prstGeom prst="rect">
              <a:avLst/>
            </a:prstGeom>
            <a:noFill/>
          </p:spPr>
          <p:txBody>
            <a:bodyPr wrap="square" rtlCol="0">
              <a:spAutoFit/>
            </a:bodyPr>
            <a:lstStyle/>
            <a:p>
              <a:r>
                <a:rPr kumimoji="1" lang="en-US" altLang="zh-CN" sz="1200" smtClean="0"/>
                <a:t>rank11</a:t>
              </a:r>
              <a:endParaRPr kumimoji="1" lang="zh-CN" altLang="en-US" sz="1200" dirty="0"/>
            </a:p>
          </p:txBody>
        </p:sp>
        <p:sp>
          <p:nvSpPr>
            <p:cNvPr id="179" name="文本框 178"/>
            <p:cNvSpPr txBox="1"/>
            <p:nvPr/>
          </p:nvSpPr>
          <p:spPr>
            <a:xfrm>
              <a:off x="2978979" y="5134324"/>
              <a:ext cx="737107" cy="276999"/>
            </a:xfrm>
            <a:prstGeom prst="rect">
              <a:avLst/>
            </a:prstGeom>
            <a:noFill/>
          </p:spPr>
          <p:txBody>
            <a:bodyPr wrap="square" rtlCol="0">
              <a:spAutoFit/>
            </a:bodyPr>
            <a:lstStyle/>
            <a:p>
              <a:r>
                <a:rPr kumimoji="1" lang="en-US" altLang="zh-CN" sz="1200" smtClean="0"/>
                <a:t>rank12</a:t>
              </a:r>
              <a:endParaRPr kumimoji="1" lang="zh-CN" altLang="en-US" sz="1200" dirty="0"/>
            </a:p>
          </p:txBody>
        </p:sp>
        <p:sp>
          <p:nvSpPr>
            <p:cNvPr id="180" name="文本框 179"/>
            <p:cNvSpPr txBox="1"/>
            <p:nvPr/>
          </p:nvSpPr>
          <p:spPr>
            <a:xfrm>
              <a:off x="4016640" y="4406673"/>
              <a:ext cx="632949" cy="276999"/>
            </a:xfrm>
            <a:prstGeom prst="rect">
              <a:avLst/>
            </a:prstGeom>
            <a:noFill/>
          </p:spPr>
          <p:txBody>
            <a:bodyPr wrap="square" rtlCol="0">
              <a:spAutoFit/>
            </a:bodyPr>
            <a:lstStyle/>
            <a:p>
              <a:r>
                <a:rPr kumimoji="1" lang="en-US" altLang="zh-CN" sz="1200" smtClean="0"/>
                <a:t>rank14</a:t>
              </a:r>
              <a:endParaRPr kumimoji="1" lang="zh-CN" altLang="en-US" sz="1200" dirty="0"/>
            </a:p>
          </p:txBody>
        </p:sp>
        <p:sp>
          <p:nvSpPr>
            <p:cNvPr id="181" name="文本框 180"/>
            <p:cNvSpPr txBox="1"/>
            <p:nvPr/>
          </p:nvSpPr>
          <p:spPr>
            <a:xfrm>
              <a:off x="3878128" y="5026836"/>
              <a:ext cx="664402" cy="276999"/>
            </a:xfrm>
            <a:prstGeom prst="rect">
              <a:avLst/>
            </a:prstGeom>
            <a:noFill/>
          </p:spPr>
          <p:txBody>
            <a:bodyPr wrap="square" rtlCol="0">
              <a:spAutoFit/>
            </a:bodyPr>
            <a:lstStyle/>
            <a:p>
              <a:r>
                <a:rPr kumimoji="1" lang="en-US" altLang="zh-CN" sz="1200" smtClean="0"/>
                <a:t>rank15</a:t>
              </a:r>
              <a:endParaRPr kumimoji="1" lang="zh-CN" altLang="en-US" sz="1200" dirty="0"/>
            </a:p>
          </p:txBody>
        </p:sp>
        <p:sp>
          <p:nvSpPr>
            <p:cNvPr id="182" name="文本框 181"/>
            <p:cNvSpPr txBox="1"/>
            <p:nvPr/>
          </p:nvSpPr>
          <p:spPr>
            <a:xfrm>
              <a:off x="3726884" y="5787767"/>
              <a:ext cx="741990" cy="276999"/>
            </a:xfrm>
            <a:prstGeom prst="rect">
              <a:avLst/>
            </a:prstGeom>
            <a:noFill/>
          </p:spPr>
          <p:txBody>
            <a:bodyPr wrap="square" rtlCol="0">
              <a:spAutoFit/>
            </a:bodyPr>
            <a:lstStyle/>
            <a:p>
              <a:r>
                <a:rPr kumimoji="1" lang="en-US" altLang="zh-CN" sz="1200" smtClean="0"/>
                <a:t>rank16</a:t>
              </a:r>
              <a:endParaRPr kumimoji="1" lang="zh-CN" altLang="en-US" sz="1200" dirty="0"/>
            </a:p>
          </p:txBody>
        </p:sp>
        <p:sp>
          <p:nvSpPr>
            <p:cNvPr id="183" name="文本框 182"/>
            <p:cNvSpPr txBox="1"/>
            <p:nvPr/>
          </p:nvSpPr>
          <p:spPr>
            <a:xfrm>
              <a:off x="4792544" y="5293846"/>
              <a:ext cx="626196" cy="276999"/>
            </a:xfrm>
            <a:prstGeom prst="rect">
              <a:avLst/>
            </a:prstGeom>
            <a:noFill/>
          </p:spPr>
          <p:txBody>
            <a:bodyPr wrap="square" rtlCol="0">
              <a:spAutoFit/>
            </a:bodyPr>
            <a:lstStyle/>
            <a:p>
              <a:r>
                <a:rPr kumimoji="1" lang="en-US" altLang="zh-CN" sz="1200" smtClean="0"/>
                <a:t>rank18</a:t>
              </a:r>
              <a:endParaRPr kumimoji="1" lang="zh-CN" altLang="en-US" sz="1200" dirty="0"/>
            </a:p>
          </p:txBody>
        </p:sp>
        <p:sp>
          <p:nvSpPr>
            <p:cNvPr id="184" name="文本框 183"/>
            <p:cNvSpPr txBox="1"/>
            <p:nvPr/>
          </p:nvSpPr>
          <p:spPr>
            <a:xfrm>
              <a:off x="5179825" y="4338175"/>
              <a:ext cx="623164" cy="276999"/>
            </a:xfrm>
            <a:prstGeom prst="rect">
              <a:avLst/>
            </a:prstGeom>
            <a:noFill/>
          </p:spPr>
          <p:txBody>
            <a:bodyPr wrap="square" rtlCol="0">
              <a:spAutoFit/>
            </a:bodyPr>
            <a:lstStyle/>
            <a:p>
              <a:r>
                <a:rPr kumimoji="1" lang="en-US" altLang="zh-CN" sz="1200" smtClean="0"/>
                <a:t>rank22</a:t>
              </a:r>
              <a:endParaRPr kumimoji="1" lang="zh-CN" altLang="en-US" sz="1200" dirty="0"/>
            </a:p>
          </p:txBody>
        </p:sp>
        <p:sp>
          <p:nvSpPr>
            <p:cNvPr id="185" name="文本框 184"/>
            <p:cNvSpPr txBox="1"/>
            <p:nvPr/>
          </p:nvSpPr>
          <p:spPr>
            <a:xfrm>
              <a:off x="5457079" y="5193585"/>
              <a:ext cx="614255" cy="276999"/>
            </a:xfrm>
            <a:prstGeom prst="rect">
              <a:avLst/>
            </a:prstGeom>
            <a:noFill/>
          </p:spPr>
          <p:txBody>
            <a:bodyPr wrap="square" rtlCol="0">
              <a:spAutoFit/>
            </a:bodyPr>
            <a:lstStyle/>
            <a:p>
              <a:r>
                <a:rPr kumimoji="1" lang="en-US" altLang="zh-CN" sz="1200" smtClean="0"/>
                <a:t>rank19</a:t>
              </a:r>
              <a:endParaRPr kumimoji="1" lang="zh-CN" altLang="en-US" sz="1200" dirty="0"/>
            </a:p>
          </p:txBody>
        </p:sp>
        <p:sp>
          <p:nvSpPr>
            <p:cNvPr id="186" name="文本框 185"/>
            <p:cNvSpPr txBox="1"/>
            <p:nvPr/>
          </p:nvSpPr>
          <p:spPr>
            <a:xfrm>
              <a:off x="4974605" y="6136780"/>
              <a:ext cx="685610" cy="276999"/>
            </a:xfrm>
            <a:prstGeom prst="rect">
              <a:avLst/>
            </a:prstGeom>
            <a:noFill/>
          </p:spPr>
          <p:txBody>
            <a:bodyPr wrap="square" rtlCol="0">
              <a:spAutoFit/>
            </a:bodyPr>
            <a:lstStyle/>
            <a:p>
              <a:r>
                <a:rPr kumimoji="1" lang="en-US" altLang="zh-CN" sz="1200" dirty="0" smtClean="0"/>
                <a:t>rank17</a:t>
              </a:r>
              <a:endParaRPr kumimoji="1" lang="zh-CN" altLang="en-US" sz="1200" dirty="0"/>
            </a:p>
          </p:txBody>
        </p:sp>
        <p:sp>
          <p:nvSpPr>
            <p:cNvPr id="187" name="文本框 186"/>
            <p:cNvSpPr txBox="1"/>
            <p:nvPr/>
          </p:nvSpPr>
          <p:spPr>
            <a:xfrm>
              <a:off x="6391991" y="4467777"/>
              <a:ext cx="658007" cy="276999"/>
            </a:xfrm>
            <a:prstGeom prst="rect">
              <a:avLst/>
            </a:prstGeom>
            <a:noFill/>
          </p:spPr>
          <p:txBody>
            <a:bodyPr wrap="square" rtlCol="0">
              <a:spAutoFit/>
            </a:bodyPr>
            <a:lstStyle/>
            <a:p>
              <a:r>
                <a:rPr kumimoji="1" lang="en-US" altLang="zh-CN" sz="1200" smtClean="0"/>
                <a:t>rank21</a:t>
              </a:r>
              <a:endParaRPr kumimoji="1" lang="zh-CN" altLang="en-US" sz="1200" dirty="0"/>
            </a:p>
          </p:txBody>
        </p:sp>
        <p:sp>
          <p:nvSpPr>
            <p:cNvPr id="188" name="文本框 187"/>
            <p:cNvSpPr txBox="1"/>
            <p:nvPr/>
          </p:nvSpPr>
          <p:spPr>
            <a:xfrm>
              <a:off x="6578075" y="5252610"/>
              <a:ext cx="615930" cy="276999"/>
            </a:xfrm>
            <a:prstGeom prst="rect">
              <a:avLst/>
            </a:prstGeom>
            <a:noFill/>
          </p:spPr>
          <p:txBody>
            <a:bodyPr wrap="square" rtlCol="0">
              <a:spAutoFit/>
            </a:bodyPr>
            <a:lstStyle/>
            <a:p>
              <a:r>
                <a:rPr kumimoji="1" lang="en-US" altLang="zh-CN" sz="1200" smtClean="0"/>
                <a:t>rank20</a:t>
              </a:r>
              <a:endParaRPr kumimoji="1" lang="zh-CN" altLang="en-US" sz="1200" dirty="0"/>
            </a:p>
          </p:txBody>
        </p:sp>
        <p:sp>
          <p:nvSpPr>
            <p:cNvPr id="189" name="文本框 188"/>
            <p:cNvSpPr txBox="1"/>
            <p:nvPr/>
          </p:nvSpPr>
          <p:spPr>
            <a:xfrm>
              <a:off x="4961665" y="2936398"/>
              <a:ext cx="654885" cy="276999"/>
            </a:xfrm>
            <a:prstGeom prst="rect">
              <a:avLst/>
            </a:prstGeom>
            <a:noFill/>
          </p:spPr>
          <p:txBody>
            <a:bodyPr wrap="square" rtlCol="0">
              <a:spAutoFit/>
            </a:bodyPr>
            <a:lstStyle/>
            <a:p>
              <a:r>
                <a:rPr kumimoji="1" lang="en-US" altLang="zh-CN" sz="1200" smtClean="0"/>
                <a:t>rank27</a:t>
              </a:r>
              <a:endParaRPr kumimoji="1" lang="zh-CN" altLang="en-US" sz="1200" dirty="0"/>
            </a:p>
          </p:txBody>
        </p:sp>
        <p:sp>
          <p:nvSpPr>
            <p:cNvPr id="190" name="文本框 189"/>
            <p:cNvSpPr txBox="1"/>
            <p:nvPr/>
          </p:nvSpPr>
          <p:spPr>
            <a:xfrm>
              <a:off x="4692119" y="4129654"/>
              <a:ext cx="643037" cy="276999"/>
            </a:xfrm>
            <a:prstGeom prst="rect">
              <a:avLst/>
            </a:prstGeom>
            <a:noFill/>
          </p:spPr>
          <p:txBody>
            <a:bodyPr wrap="square" rtlCol="0">
              <a:spAutoFit/>
            </a:bodyPr>
            <a:lstStyle/>
            <a:p>
              <a:r>
                <a:rPr kumimoji="1" lang="en-US" altLang="zh-CN" sz="1200" smtClean="0"/>
                <a:t>rank23</a:t>
              </a:r>
              <a:endParaRPr kumimoji="1" lang="zh-CN" altLang="en-US" sz="1200" dirty="0"/>
            </a:p>
          </p:txBody>
        </p:sp>
        <p:sp>
          <p:nvSpPr>
            <p:cNvPr id="191" name="文本框 190"/>
            <p:cNvSpPr txBox="1"/>
            <p:nvPr/>
          </p:nvSpPr>
          <p:spPr>
            <a:xfrm>
              <a:off x="5717132" y="3940087"/>
              <a:ext cx="664789" cy="276999"/>
            </a:xfrm>
            <a:prstGeom prst="rect">
              <a:avLst/>
            </a:prstGeom>
            <a:noFill/>
          </p:spPr>
          <p:txBody>
            <a:bodyPr wrap="square" rtlCol="0">
              <a:spAutoFit/>
            </a:bodyPr>
            <a:lstStyle/>
            <a:p>
              <a:r>
                <a:rPr kumimoji="1" lang="en-US" altLang="zh-CN" sz="1200" smtClean="0"/>
                <a:t>rank24</a:t>
              </a:r>
              <a:endParaRPr kumimoji="1" lang="zh-CN" altLang="en-US" sz="1200" dirty="0"/>
            </a:p>
          </p:txBody>
        </p:sp>
        <p:sp>
          <p:nvSpPr>
            <p:cNvPr id="192" name="文本框 191"/>
            <p:cNvSpPr txBox="1"/>
            <p:nvPr/>
          </p:nvSpPr>
          <p:spPr>
            <a:xfrm>
              <a:off x="6541410" y="2877930"/>
              <a:ext cx="669168" cy="276999"/>
            </a:xfrm>
            <a:prstGeom prst="rect">
              <a:avLst/>
            </a:prstGeom>
            <a:noFill/>
          </p:spPr>
          <p:txBody>
            <a:bodyPr wrap="square" rtlCol="0">
              <a:spAutoFit/>
            </a:bodyPr>
            <a:lstStyle/>
            <a:p>
              <a:r>
                <a:rPr kumimoji="1" lang="en-US" altLang="zh-CN" sz="1200" dirty="0" smtClean="0"/>
                <a:t>rank26</a:t>
              </a:r>
              <a:endParaRPr kumimoji="1" lang="zh-CN" altLang="en-US" sz="1200" dirty="0"/>
            </a:p>
          </p:txBody>
        </p:sp>
        <p:sp>
          <p:nvSpPr>
            <p:cNvPr id="193" name="文本框 192"/>
            <p:cNvSpPr txBox="1"/>
            <p:nvPr/>
          </p:nvSpPr>
          <p:spPr>
            <a:xfrm>
              <a:off x="5611576" y="2837911"/>
              <a:ext cx="682356" cy="276999"/>
            </a:xfrm>
            <a:prstGeom prst="rect">
              <a:avLst/>
            </a:prstGeom>
            <a:noFill/>
          </p:spPr>
          <p:txBody>
            <a:bodyPr wrap="square" rtlCol="0">
              <a:spAutoFit/>
            </a:bodyPr>
            <a:lstStyle/>
            <a:p>
              <a:r>
                <a:rPr kumimoji="1" lang="en-US" altLang="zh-CN" sz="1200" smtClean="0"/>
                <a:t>rank28</a:t>
              </a:r>
              <a:endParaRPr kumimoji="1" lang="zh-CN" altLang="en-US" sz="1200" dirty="0"/>
            </a:p>
          </p:txBody>
        </p:sp>
        <p:sp>
          <p:nvSpPr>
            <p:cNvPr id="194" name="文本框 193"/>
            <p:cNvSpPr txBox="1"/>
            <p:nvPr/>
          </p:nvSpPr>
          <p:spPr>
            <a:xfrm>
              <a:off x="6787750" y="3711486"/>
              <a:ext cx="656965" cy="276999"/>
            </a:xfrm>
            <a:prstGeom prst="rect">
              <a:avLst/>
            </a:prstGeom>
            <a:noFill/>
          </p:spPr>
          <p:txBody>
            <a:bodyPr wrap="square" rtlCol="0">
              <a:spAutoFit/>
            </a:bodyPr>
            <a:lstStyle/>
            <a:p>
              <a:r>
                <a:rPr kumimoji="1" lang="en-US" altLang="zh-CN" sz="1200" dirty="0" smtClean="0"/>
                <a:t>rank25</a:t>
              </a:r>
              <a:endParaRPr kumimoji="1" lang="zh-CN" altLang="en-US" sz="1200" dirty="0"/>
            </a:p>
          </p:txBody>
        </p:sp>
      </p:grpSp>
    </p:spTree>
    <p:extLst>
      <p:ext uri="{BB962C8B-B14F-4D97-AF65-F5344CB8AC3E}">
        <p14:creationId xmlns:p14="http://schemas.microsoft.com/office/powerpoint/2010/main" val="89510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5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wipe(left)">
                                      <p:cBhvr>
                                        <p:cTn id="17" dur="100"/>
                                        <p:tgtEl>
                                          <p:spTgt spid="161"/>
                                        </p:tgtEl>
                                      </p:cBhvr>
                                    </p:animEffect>
                                  </p:childTnLst>
                                </p:cTn>
                              </p:par>
                            </p:childTnLst>
                          </p:cTn>
                        </p:par>
                        <p:par>
                          <p:cTn id="18" fill="hold">
                            <p:stCondLst>
                              <p:cond delay="100"/>
                            </p:stCondLst>
                            <p:childTnLst>
                              <p:par>
                                <p:cTn id="19" presetID="22" presetClass="entr" presetSubtype="8" fill="hold" grpId="0" nodeType="after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wipe(left)">
                                      <p:cBhvr>
                                        <p:cTn id="21" dur="100"/>
                                        <p:tgtEl>
                                          <p:spTgt spid="159"/>
                                        </p:tgtEl>
                                      </p:cBhvr>
                                    </p:animEffect>
                                  </p:childTnLst>
                                </p:cTn>
                              </p:par>
                            </p:childTnLst>
                          </p:cTn>
                        </p:par>
                        <p:par>
                          <p:cTn id="22" fill="hold">
                            <p:stCondLst>
                              <p:cond delay="200"/>
                            </p:stCondLst>
                            <p:childTnLst>
                              <p:par>
                                <p:cTn id="23" presetID="22" presetClass="entr" presetSubtype="8" fill="hold" nodeType="after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wipe(left)">
                                      <p:cBhvr>
                                        <p:cTn id="25" dur="1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17245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跨</a:t>
            </a:r>
            <a:r>
              <a:rPr kumimoji="1" lang="zh-CN" altLang="en-US" sz="2800" dirty="0"/>
              <a:t>子任务的查询推荐</a:t>
            </a:r>
            <a:r>
              <a:rPr kumimoji="1" lang="zh-CN" altLang="en-US" sz="2800" dirty="0" smtClean="0"/>
              <a:t>方法</a:t>
            </a:r>
            <a:endParaRPr kumimoji="1" lang="zh-CN" altLang="en-US" sz="2800" dirty="0"/>
          </a:p>
        </p:txBody>
      </p:sp>
      <p:sp>
        <p:nvSpPr>
          <p:cNvPr id="5" name="椭圆 4"/>
          <p:cNvSpPr/>
          <p:nvPr/>
        </p:nvSpPr>
        <p:spPr>
          <a:xfrm rot="12598218">
            <a:off x="5533215" y="511026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12598218">
            <a:off x="5306300" y="520112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rot="12598218">
            <a:off x="5426143" y="48933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12598218">
            <a:off x="5140389" y="491459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rot="12598218">
            <a:off x="5760680" y="49616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rot="12598218">
            <a:off x="5581333" y="472622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rot="12598218">
            <a:off x="5065977" y="51295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rot="12598218">
            <a:off x="5021666" y="45903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rot="12598218">
            <a:off x="5832591" y="518654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rot="12598218">
            <a:off x="5863435" y="463963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rot="12598218">
            <a:off x="5469157" y="541615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rot="12598218">
            <a:off x="5299450" y="45342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rot="12598218">
            <a:off x="4687023" y="47066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rot="12598218">
            <a:off x="5104191" y="54290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rot="12598218">
            <a:off x="6169902" y="500209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rot="12598218">
            <a:off x="5526567" y="43818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rot="12598218">
            <a:off x="4755943" y="500015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rot="12598218">
            <a:off x="4976982" y="430579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rot="12598218">
            <a:off x="5804959" y="43713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rot="12598218">
            <a:off x="5965480" y="485623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rot="12598218">
            <a:off x="5736846" y="542391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p:nvSpPr>
        <p:spPr>
          <a:xfrm rot="12598218">
            <a:off x="4877948" y="529277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p:nvSpPr>
        <p:spPr>
          <a:xfrm rot="12598218">
            <a:off x="5372283" y="470967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p:nvSpPr>
        <p:spPr>
          <a:xfrm rot="12598218">
            <a:off x="4907093" y="480947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p:cNvSpPr/>
          <p:nvPr/>
        </p:nvSpPr>
        <p:spPr>
          <a:xfrm rot="12598218">
            <a:off x="6111848" y="53637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p:cNvSpPr/>
          <p:nvPr/>
        </p:nvSpPr>
        <p:spPr>
          <a:xfrm rot="12598218">
            <a:off x="5568375" y="562642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p:cNvSpPr/>
          <p:nvPr/>
        </p:nvSpPr>
        <p:spPr>
          <a:xfrm rot="12598218">
            <a:off x="5632235" y="455531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p:cNvSpPr/>
          <p:nvPr/>
        </p:nvSpPr>
        <p:spPr>
          <a:xfrm rot="12598218">
            <a:off x="5267914" y="427216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p:cNvSpPr/>
          <p:nvPr/>
        </p:nvSpPr>
        <p:spPr>
          <a:xfrm rot="12598218">
            <a:off x="5247428" y="564326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p:cNvSpPr/>
          <p:nvPr/>
        </p:nvSpPr>
        <p:spPr>
          <a:xfrm rot="12598218">
            <a:off x="6209489" y="466339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p:cNvSpPr/>
          <p:nvPr/>
        </p:nvSpPr>
        <p:spPr>
          <a:xfrm rot="12598218">
            <a:off x="4758416" y="444946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p:cNvSpPr/>
          <p:nvPr/>
        </p:nvSpPr>
        <p:spPr>
          <a:xfrm rot="12598218">
            <a:off x="5544661" y="408311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p:cNvSpPr/>
          <p:nvPr/>
        </p:nvSpPr>
        <p:spPr>
          <a:xfrm rot="12598218">
            <a:off x="5053171" y="407167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8" name="直线箭头连接符 37"/>
          <p:cNvCxnSpPr>
            <a:stCxn id="8" idx="0"/>
            <a:endCxn id="9" idx="1"/>
          </p:cNvCxnSpPr>
          <p:nvPr/>
        </p:nvCxnSpPr>
        <p:spPr>
          <a:xfrm rot="12598218" flipV="1">
            <a:off x="5200504" y="4877080"/>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a:stCxn id="8" idx="4"/>
            <a:endCxn id="11" idx="0"/>
          </p:cNvCxnSpPr>
          <p:nvPr/>
        </p:nvCxnSpPr>
        <p:spPr>
          <a:xfrm rot="12598218" flipH="1">
            <a:off x="5503738" y="4749594"/>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11" idx="7"/>
            <a:endCxn id="28" idx="1"/>
          </p:cNvCxnSpPr>
          <p:nvPr/>
        </p:nvCxnSpPr>
        <p:spPr>
          <a:xfrm rot="12598218" flipV="1">
            <a:off x="5420894" y="4715134"/>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5" idx="6"/>
            <a:endCxn id="8" idx="1"/>
          </p:cNvCxnSpPr>
          <p:nvPr/>
        </p:nvCxnSpPr>
        <p:spPr>
          <a:xfrm rot="12598218">
            <a:off x="5418612" y="497501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a:stCxn id="8" idx="2"/>
            <a:endCxn id="10" idx="7"/>
          </p:cNvCxnSpPr>
          <p:nvPr/>
        </p:nvCxnSpPr>
        <p:spPr>
          <a:xfrm rot="12598218" flipH="1">
            <a:off x="5477414" y="491764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a:stCxn id="8" idx="0"/>
            <a:endCxn id="12" idx="4"/>
          </p:cNvCxnSpPr>
          <p:nvPr/>
        </p:nvCxnSpPr>
        <p:spPr>
          <a:xfrm rot="12598218" flipV="1">
            <a:off x="5174535" y="4870129"/>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a:stCxn id="14" idx="6"/>
            <a:endCxn id="16" idx="3"/>
          </p:cNvCxnSpPr>
          <p:nvPr/>
        </p:nvCxnSpPr>
        <p:spPr>
          <a:xfrm rot="12598218" flipV="1">
            <a:off x="5599299" y="5135938"/>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p:cNvCxnSpPr>
            <a:stCxn id="14" idx="0"/>
            <a:endCxn id="26" idx="2"/>
          </p:cNvCxnSpPr>
          <p:nvPr/>
        </p:nvCxnSpPr>
        <p:spPr>
          <a:xfrm rot="12598218" flipH="1" flipV="1">
            <a:off x="5792153" y="5228154"/>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14" idx="2"/>
            <a:endCxn id="30" idx="3"/>
          </p:cNvCxnSpPr>
          <p:nvPr/>
        </p:nvCxnSpPr>
        <p:spPr>
          <a:xfrm rot="12598218" flipH="1" flipV="1">
            <a:off x="5858348" y="5293396"/>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16" idx="1"/>
            <a:endCxn id="31" idx="3"/>
          </p:cNvCxnSpPr>
          <p:nvPr/>
        </p:nvCxnSpPr>
        <p:spPr>
          <a:xfrm rot="12598218" flipH="1" flipV="1">
            <a:off x="5463157" y="5495192"/>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a:stCxn id="31" idx="3"/>
            <a:endCxn id="34" idx="3"/>
          </p:cNvCxnSpPr>
          <p:nvPr/>
        </p:nvCxnSpPr>
        <p:spPr>
          <a:xfrm rot="12598218" flipV="1">
            <a:off x="5321980" y="5570731"/>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线箭头连接符 49"/>
          <p:cNvCxnSpPr>
            <a:stCxn id="16" idx="6"/>
            <a:endCxn id="7" idx="1"/>
          </p:cNvCxnSpPr>
          <p:nvPr/>
        </p:nvCxnSpPr>
        <p:spPr>
          <a:xfrm rot="12598218">
            <a:off x="5307249" y="5278485"/>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p:cNvCxnSpPr>
            <a:stCxn id="7" idx="3"/>
            <a:endCxn id="19" idx="3"/>
          </p:cNvCxnSpPr>
          <p:nvPr/>
        </p:nvCxnSpPr>
        <p:spPr>
          <a:xfrm rot="12598218" flipV="1">
            <a:off x="5223522" y="5189226"/>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a:stCxn id="19" idx="6"/>
            <a:endCxn id="27" idx="1"/>
          </p:cNvCxnSpPr>
          <p:nvPr/>
        </p:nvCxnSpPr>
        <p:spPr>
          <a:xfrm rot="12598218">
            <a:off x="4902805" y="5380704"/>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线箭头连接符 53"/>
          <p:cNvCxnSpPr>
            <a:stCxn id="12" idx="6"/>
            <a:endCxn id="22" idx="2"/>
          </p:cNvCxnSpPr>
          <p:nvPr/>
        </p:nvCxnSpPr>
        <p:spPr>
          <a:xfrm rot="12598218" flipV="1">
            <a:off x="4795309" y="5068938"/>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p:cNvCxnSpPr>
            <a:stCxn id="28" idx="3"/>
            <a:endCxn id="13" idx="3"/>
          </p:cNvCxnSpPr>
          <p:nvPr/>
        </p:nvCxnSpPr>
        <p:spPr>
          <a:xfrm rot="12598218" flipV="1">
            <a:off x="5064195" y="4637465"/>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56"/>
          <p:cNvCxnSpPr>
            <a:stCxn id="13" idx="0"/>
            <a:endCxn id="29" idx="2"/>
          </p:cNvCxnSpPr>
          <p:nvPr/>
        </p:nvCxnSpPr>
        <p:spPr>
          <a:xfrm rot="12598218" flipH="1" flipV="1">
            <a:off x="4984529" y="4626046"/>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57"/>
          <p:cNvCxnSpPr>
            <a:stCxn id="29" idx="3"/>
            <a:endCxn id="18" idx="2"/>
          </p:cNvCxnSpPr>
          <p:nvPr/>
        </p:nvCxnSpPr>
        <p:spPr>
          <a:xfrm rot="12598218" flipV="1">
            <a:off x="4727398" y="4771631"/>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p:cNvCxnSpPr>
            <a:stCxn id="18" idx="4"/>
            <a:endCxn id="13" idx="7"/>
          </p:cNvCxnSpPr>
          <p:nvPr/>
        </p:nvCxnSpPr>
        <p:spPr>
          <a:xfrm rot="12598218" flipH="1">
            <a:off x="4766982" y="4554040"/>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a:stCxn id="13" idx="6"/>
            <a:endCxn id="36" idx="2"/>
          </p:cNvCxnSpPr>
          <p:nvPr/>
        </p:nvCxnSpPr>
        <p:spPr>
          <a:xfrm rot="12598218" flipV="1">
            <a:off x="4791782" y="454066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p:cNvCxnSpPr>
            <a:stCxn id="10" idx="4"/>
            <a:endCxn id="25" idx="3"/>
          </p:cNvCxnSpPr>
          <p:nvPr/>
        </p:nvCxnSpPr>
        <p:spPr>
          <a:xfrm rot="12598218" flipH="1">
            <a:off x="5834634" y="4831472"/>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p:cNvCxnSpPr>
            <a:stCxn id="25" idx="1"/>
            <a:endCxn id="20" idx="6"/>
          </p:cNvCxnSpPr>
          <p:nvPr/>
        </p:nvCxnSpPr>
        <p:spPr>
          <a:xfrm rot="12598218" flipH="1" flipV="1">
            <a:off x="5986485" y="4939355"/>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25" idx="1"/>
            <a:endCxn id="35" idx="7"/>
          </p:cNvCxnSpPr>
          <p:nvPr/>
        </p:nvCxnSpPr>
        <p:spPr>
          <a:xfrm rot="12598218" flipH="1">
            <a:off x="6068730" y="4657574"/>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a:stCxn id="25" idx="3"/>
            <a:endCxn id="14" idx="5"/>
          </p:cNvCxnSpPr>
          <p:nvPr/>
        </p:nvCxnSpPr>
        <p:spPr>
          <a:xfrm rot="12598218" flipH="1" flipV="1">
            <a:off x="5880652" y="4859473"/>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a:stCxn id="15" idx="1"/>
            <a:endCxn id="25" idx="2"/>
          </p:cNvCxnSpPr>
          <p:nvPr/>
        </p:nvCxnSpPr>
        <p:spPr>
          <a:xfrm rot="12598218" flipH="1" flipV="1">
            <a:off x="5860083" y="4726792"/>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p:cNvCxnSpPr>
            <a:stCxn id="15" idx="6"/>
            <a:endCxn id="32" idx="1"/>
          </p:cNvCxnSpPr>
          <p:nvPr/>
        </p:nvCxnSpPr>
        <p:spPr>
          <a:xfrm rot="12598218" flipV="1">
            <a:off x="5670401" y="4599800"/>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11" idx="3"/>
            <a:endCxn id="15" idx="7"/>
          </p:cNvCxnSpPr>
          <p:nvPr/>
        </p:nvCxnSpPr>
        <p:spPr>
          <a:xfrm rot="12598218" flipH="1">
            <a:off x="5665318" y="4618453"/>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线箭头连接符 67"/>
          <p:cNvCxnSpPr>
            <a:stCxn id="24" idx="7"/>
            <a:endCxn id="21" idx="2"/>
          </p:cNvCxnSpPr>
          <p:nvPr/>
        </p:nvCxnSpPr>
        <p:spPr>
          <a:xfrm rot="12598218" flipV="1">
            <a:off x="5593768" y="4346623"/>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a:stCxn id="21" idx="4"/>
            <a:endCxn id="37" idx="1"/>
          </p:cNvCxnSpPr>
          <p:nvPr/>
        </p:nvCxnSpPr>
        <p:spPr>
          <a:xfrm rot="12598218">
            <a:off x="5512994" y="414706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a:stCxn id="21" idx="7"/>
            <a:endCxn id="17" idx="3"/>
          </p:cNvCxnSpPr>
          <p:nvPr/>
        </p:nvCxnSpPr>
        <p:spPr>
          <a:xfrm rot="12598218" flipV="1">
            <a:off x="5396204" y="4378790"/>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p:cNvCxnSpPr>
            <a:stCxn id="32" idx="3"/>
            <a:endCxn id="17" idx="2"/>
          </p:cNvCxnSpPr>
          <p:nvPr/>
        </p:nvCxnSpPr>
        <p:spPr>
          <a:xfrm rot="12598218" flipV="1">
            <a:off x="5367793" y="4494792"/>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p:cNvCxnSpPr>
            <a:stCxn id="32" idx="2"/>
            <a:endCxn id="21" idx="1"/>
          </p:cNvCxnSpPr>
          <p:nvPr/>
        </p:nvCxnSpPr>
        <p:spPr>
          <a:xfrm rot="12598218">
            <a:off x="5534227" y="4467015"/>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p:cNvCxnSpPr>
            <a:stCxn id="21" idx="6"/>
            <a:endCxn id="33" idx="0"/>
          </p:cNvCxnSpPr>
          <p:nvPr/>
        </p:nvCxnSpPr>
        <p:spPr>
          <a:xfrm rot="12598218" flipV="1">
            <a:off x="5275464" y="4326458"/>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p:cNvCxnSpPr>
            <a:stCxn id="33" idx="1"/>
            <a:endCxn id="21" idx="4"/>
          </p:cNvCxnSpPr>
          <p:nvPr/>
        </p:nvCxnSpPr>
        <p:spPr>
          <a:xfrm rot="12598218" flipH="1">
            <a:off x="5306245" y="4316038"/>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p:cNvCxnSpPr>
            <a:stCxn id="33" idx="3"/>
            <a:endCxn id="23" idx="2"/>
          </p:cNvCxnSpPr>
          <p:nvPr/>
        </p:nvCxnSpPr>
        <p:spPr>
          <a:xfrm rot="12598218" flipV="1">
            <a:off x="5056185" y="4225752"/>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a:stCxn id="38" idx="2"/>
            <a:endCxn id="37" idx="7"/>
          </p:cNvCxnSpPr>
          <p:nvPr/>
        </p:nvCxnSpPr>
        <p:spPr>
          <a:xfrm rot="12598218" flipH="1">
            <a:off x="5129130" y="4003746"/>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rot="2886648">
            <a:off x="2181875" y="21047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矩形 79"/>
          <p:cNvSpPr/>
          <p:nvPr/>
        </p:nvSpPr>
        <p:spPr>
          <a:xfrm rot="2886648">
            <a:off x="2431366" y="20967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rot="2886648">
            <a:off x="2216085" y="23442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矩形 81"/>
          <p:cNvSpPr/>
          <p:nvPr/>
        </p:nvSpPr>
        <p:spPr>
          <a:xfrm rot="2886648">
            <a:off x="2499820" y="242071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rot="2886648">
            <a:off x="1919434" y="21752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rot="2886648">
            <a:off x="2016578" y="245474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椭圆 84"/>
          <p:cNvSpPr/>
          <p:nvPr/>
        </p:nvSpPr>
        <p:spPr>
          <a:xfrm rot="2886648">
            <a:off x="2631893" y="22319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rot="2886648">
            <a:off x="2506126" y="275811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rot="2886648">
            <a:off x="1921128" y="193907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rot="2886648">
            <a:off x="1721536" y="24492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rot="2886648">
            <a:off x="2337986" y="183403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椭圆 89"/>
          <p:cNvSpPr/>
          <p:nvPr/>
        </p:nvSpPr>
        <p:spPr>
          <a:xfrm rot="2886648">
            <a:off x="2224683" y="27249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p:cNvSpPr/>
          <p:nvPr/>
        </p:nvSpPr>
        <p:spPr>
          <a:xfrm rot="2886648">
            <a:off x="2860332" y="27518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p:cNvSpPr/>
          <p:nvPr/>
        </p:nvSpPr>
        <p:spPr>
          <a:xfrm rot="2886648">
            <a:off x="2688826" y="193541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p:cNvSpPr/>
          <p:nvPr/>
        </p:nvSpPr>
        <p:spPr>
          <a:xfrm rot="2886648">
            <a:off x="1543153" y="200934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p:cNvSpPr/>
          <p:nvPr/>
        </p:nvSpPr>
        <p:spPr>
          <a:xfrm rot="2886648">
            <a:off x="1961396" y="27990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p:cNvSpPr/>
          <p:nvPr/>
        </p:nvSpPr>
        <p:spPr>
          <a:xfrm rot="2886648">
            <a:off x="2886230" y="24514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p:cNvSpPr/>
          <p:nvPr/>
        </p:nvSpPr>
        <p:spPr>
          <a:xfrm rot="2886648">
            <a:off x="2459991" y="304243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rot="2886648">
            <a:off x="1693561" y="27224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矩形 97"/>
          <p:cNvSpPr/>
          <p:nvPr/>
        </p:nvSpPr>
        <p:spPr>
          <a:xfrm rot="2886648">
            <a:off x="1697570" y="221927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矩形 98"/>
          <p:cNvSpPr/>
          <p:nvPr/>
        </p:nvSpPr>
        <p:spPr>
          <a:xfrm rot="2886648">
            <a:off x="2091585" y="17510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矩形 99"/>
          <p:cNvSpPr/>
          <p:nvPr/>
        </p:nvSpPr>
        <p:spPr>
          <a:xfrm rot="2886648">
            <a:off x="2866964" y="214303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矩形 100"/>
          <p:cNvSpPr/>
          <p:nvPr/>
        </p:nvSpPr>
        <p:spPr>
          <a:xfrm rot="2886648">
            <a:off x="2215651" y="254324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p:cNvSpPr/>
          <p:nvPr/>
        </p:nvSpPr>
        <p:spPr>
          <a:xfrm rot="2886648">
            <a:off x="2688791" y="259324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102"/>
          <p:cNvSpPr/>
          <p:nvPr/>
        </p:nvSpPr>
        <p:spPr>
          <a:xfrm rot="2886648">
            <a:off x="1716497" y="169140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矩形 103"/>
          <p:cNvSpPr/>
          <p:nvPr/>
        </p:nvSpPr>
        <p:spPr>
          <a:xfrm rot="2886648">
            <a:off x="2314735" y="16110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矩形 104"/>
          <p:cNvSpPr/>
          <p:nvPr/>
        </p:nvSpPr>
        <p:spPr>
          <a:xfrm rot="2886648">
            <a:off x="1920561" y="26089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矩形 105"/>
          <p:cNvSpPr/>
          <p:nvPr/>
        </p:nvSpPr>
        <p:spPr>
          <a:xfrm rot="2886648">
            <a:off x="2178615" y="299150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椭圆 106"/>
          <p:cNvSpPr/>
          <p:nvPr/>
        </p:nvSpPr>
        <p:spPr>
          <a:xfrm rot="2886648">
            <a:off x="2619404" y="16872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8" name="椭圆 107"/>
          <p:cNvSpPr/>
          <p:nvPr/>
        </p:nvSpPr>
        <p:spPr>
          <a:xfrm rot="2886648">
            <a:off x="1400083" y="23188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椭圆 108"/>
          <p:cNvSpPr/>
          <p:nvPr/>
        </p:nvSpPr>
        <p:spPr>
          <a:xfrm rot="2886648">
            <a:off x="2712424" y="297396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0" name="椭圆 109"/>
          <p:cNvSpPr/>
          <p:nvPr/>
        </p:nvSpPr>
        <p:spPr>
          <a:xfrm rot="2886648">
            <a:off x="1851197" y="307730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椭圆 110"/>
          <p:cNvSpPr/>
          <p:nvPr/>
        </p:nvSpPr>
        <p:spPr>
          <a:xfrm rot="2886648">
            <a:off x="2314693" y="324120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2" name="直线箭头连接符 111"/>
          <p:cNvCxnSpPr>
            <a:stCxn id="84" idx="0"/>
            <a:endCxn id="85" idx="1"/>
          </p:cNvCxnSpPr>
          <p:nvPr/>
        </p:nvCxnSpPr>
        <p:spPr>
          <a:xfrm rot="2886648" flipV="1">
            <a:off x="2274101" y="2322322"/>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p:cNvCxnSpPr>
            <a:stCxn id="84" idx="4"/>
            <a:endCxn id="87" idx="0"/>
          </p:cNvCxnSpPr>
          <p:nvPr/>
        </p:nvCxnSpPr>
        <p:spPr>
          <a:xfrm rot="2886648" flipH="1">
            <a:off x="2116332" y="2339311"/>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线箭头连接符 113"/>
          <p:cNvCxnSpPr>
            <a:stCxn id="87" idx="7"/>
            <a:endCxn id="104" idx="1"/>
          </p:cNvCxnSpPr>
          <p:nvPr/>
        </p:nvCxnSpPr>
        <p:spPr>
          <a:xfrm rot="2886648" flipV="1">
            <a:off x="2068289" y="2479835"/>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p:cNvCxnSpPr>
            <a:stCxn id="81" idx="6"/>
            <a:endCxn id="84" idx="1"/>
          </p:cNvCxnSpPr>
          <p:nvPr/>
        </p:nvCxnSpPr>
        <p:spPr>
          <a:xfrm rot="2886648">
            <a:off x="2154843" y="2188547"/>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线箭头连接符 115"/>
          <p:cNvCxnSpPr>
            <a:stCxn id="84" idx="2"/>
            <a:endCxn id="86" idx="7"/>
          </p:cNvCxnSpPr>
          <p:nvPr/>
        </p:nvCxnSpPr>
        <p:spPr>
          <a:xfrm rot="2886648" flipH="1">
            <a:off x="1957244" y="2231445"/>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p:cNvCxnSpPr>
            <a:stCxn id="84" idx="0"/>
            <a:endCxn id="88" idx="4"/>
          </p:cNvCxnSpPr>
          <p:nvPr/>
        </p:nvCxnSpPr>
        <p:spPr>
          <a:xfrm rot="2886648" flipV="1">
            <a:off x="2352464" y="2146774"/>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线箭头连接符 117"/>
          <p:cNvCxnSpPr>
            <a:stCxn id="90" idx="6"/>
            <a:endCxn id="92" idx="3"/>
          </p:cNvCxnSpPr>
          <p:nvPr/>
        </p:nvCxnSpPr>
        <p:spPr>
          <a:xfrm rot="2886648" flipV="1">
            <a:off x="2072500" y="1739607"/>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118"/>
          <p:cNvCxnSpPr>
            <a:stCxn id="90" idx="0"/>
            <a:endCxn id="102" idx="2"/>
          </p:cNvCxnSpPr>
          <p:nvPr/>
        </p:nvCxnSpPr>
        <p:spPr>
          <a:xfrm rot="2886648" flipH="1" flipV="1">
            <a:off x="2015904" y="1765361"/>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线箭头连接符 119"/>
          <p:cNvCxnSpPr>
            <a:stCxn id="90" idx="2"/>
            <a:endCxn id="106" idx="3"/>
          </p:cNvCxnSpPr>
          <p:nvPr/>
        </p:nvCxnSpPr>
        <p:spPr>
          <a:xfrm rot="2886648" flipH="1" flipV="1">
            <a:off x="1702335" y="1831367"/>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120"/>
          <p:cNvCxnSpPr>
            <a:stCxn id="92" idx="1"/>
            <a:endCxn id="107" idx="3"/>
          </p:cNvCxnSpPr>
          <p:nvPr/>
        </p:nvCxnSpPr>
        <p:spPr>
          <a:xfrm rot="2886648" flipH="1" flipV="1">
            <a:off x="2285076" y="1685137"/>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p:cNvCxnSpPr>
            <a:stCxn id="110" idx="5"/>
            <a:endCxn id="83" idx="0"/>
          </p:cNvCxnSpPr>
          <p:nvPr/>
        </p:nvCxnSpPr>
        <p:spPr>
          <a:xfrm rot="2886648">
            <a:off x="2478446" y="1734350"/>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p:cNvCxnSpPr>
            <a:stCxn id="92" idx="6"/>
            <a:endCxn id="83" idx="1"/>
          </p:cNvCxnSpPr>
          <p:nvPr/>
        </p:nvCxnSpPr>
        <p:spPr>
          <a:xfrm rot="2886648">
            <a:off x="2306802" y="1937363"/>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p:cNvCxnSpPr>
            <a:stCxn id="83" idx="3"/>
            <a:endCxn id="95" idx="3"/>
          </p:cNvCxnSpPr>
          <p:nvPr/>
        </p:nvCxnSpPr>
        <p:spPr>
          <a:xfrm rot="2886648" flipV="1">
            <a:off x="2570285" y="1906577"/>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p:cNvCxnSpPr>
            <a:stCxn id="95" idx="6"/>
            <a:endCxn id="103" idx="1"/>
          </p:cNvCxnSpPr>
          <p:nvPr/>
        </p:nvCxnSpPr>
        <p:spPr>
          <a:xfrm rot="2886648">
            <a:off x="2692236" y="2061131"/>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p:cNvCxnSpPr>
            <a:stCxn id="95" idx="5"/>
            <a:endCxn id="88" idx="1"/>
          </p:cNvCxnSpPr>
          <p:nvPr/>
        </p:nvCxnSpPr>
        <p:spPr>
          <a:xfrm rot="2886648">
            <a:off x="2612495" y="2006983"/>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线箭头连接符 127"/>
          <p:cNvCxnSpPr>
            <a:stCxn id="88" idx="6"/>
            <a:endCxn id="98" idx="2"/>
          </p:cNvCxnSpPr>
          <p:nvPr/>
        </p:nvCxnSpPr>
        <p:spPr>
          <a:xfrm rot="2886648" flipV="1">
            <a:off x="2643410" y="2345757"/>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p:cNvCxnSpPr>
            <a:stCxn id="85" idx="2"/>
            <a:endCxn id="89" idx="1"/>
          </p:cNvCxnSpPr>
          <p:nvPr/>
        </p:nvCxnSpPr>
        <p:spPr>
          <a:xfrm rot="2886648">
            <a:off x="2398144" y="2517730"/>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线箭头连接符 129"/>
          <p:cNvCxnSpPr>
            <a:stCxn id="104" idx="3"/>
            <a:endCxn id="89" idx="3"/>
          </p:cNvCxnSpPr>
          <p:nvPr/>
        </p:nvCxnSpPr>
        <p:spPr>
          <a:xfrm rot="2886648" flipV="1">
            <a:off x="2220020" y="2654475"/>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p:cNvCxnSpPr>
            <a:stCxn id="89" idx="0"/>
            <a:endCxn id="105" idx="2"/>
          </p:cNvCxnSpPr>
          <p:nvPr/>
        </p:nvCxnSpPr>
        <p:spPr>
          <a:xfrm rot="2886648" flipH="1" flipV="1">
            <a:off x="2619721" y="2599203"/>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线箭头连接符 131"/>
          <p:cNvCxnSpPr>
            <a:stCxn id="105" idx="3"/>
            <a:endCxn id="94" idx="2"/>
          </p:cNvCxnSpPr>
          <p:nvPr/>
        </p:nvCxnSpPr>
        <p:spPr>
          <a:xfrm rot="2886648" flipV="1">
            <a:off x="2702296" y="2684008"/>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p:cNvCxnSpPr>
            <a:stCxn id="94" idx="4"/>
            <a:endCxn id="89" idx="7"/>
          </p:cNvCxnSpPr>
          <p:nvPr/>
        </p:nvCxnSpPr>
        <p:spPr>
          <a:xfrm rot="2886648" flipH="1">
            <a:off x="2605043" y="2677448"/>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133"/>
          <p:cNvCxnSpPr>
            <a:stCxn id="89" idx="6"/>
            <a:endCxn id="112" idx="2"/>
          </p:cNvCxnSpPr>
          <p:nvPr/>
        </p:nvCxnSpPr>
        <p:spPr>
          <a:xfrm rot="2886648" flipV="1">
            <a:off x="2511016" y="2886789"/>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p:cNvCxnSpPr>
            <a:stCxn id="86" idx="4"/>
            <a:endCxn id="101" idx="3"/>
          </p:cNvCxnSpPr>
          <p:nvPr/>
        </p:nvCxnSpPr>
        <p:spPr>
          <a:xfrm rot="2886648" flipH="1">
            <a:off x="1781145" y="2153069"/>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线箭头连接符 135"/>
          <p:cNvCxnSpPr>
            <a:stCxn id="101" idx="1"/>
            <a:endCxn id="96" idx="6"/>
          </p:cNvCxnSpPr>
          <p:nvPr/>
        </p:nvCxnSpPr>
        <p:spPr>
          <a:xfrm rot="2886648" flipH="1" flipV="1">
            <a:off x="1541762" y="2126615"/>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p:cNvCxnSpPr>
            <a:stCxn id="101" idx="1"/>
            <a:endCxn id="111" idx="7"/>
          </p:cNvCxnSpPr>
          <p:nvPr/>
        </p:nvCxnSpPr>
        <p:spPr>
          <a:xfrm rot="2886648" flipH="1">
            <a:off x="1538160" y="2150486"/>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p:cNvCxnSpPr>
            <a:stCxn id="101" idx="3"/>
            <a:endCxn id="90" idx="5"/>
          </p:cNvCxnSpPr>
          <p:nvPr/>
        </p:nvCxnSpPr>
        <p:spPr>
          <a:xfrm rot="2886648" flipH="1" flipV="1">
            <a:off x="1810514" y="1956020"/>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p:cNvCxnSpPr>
            <a:stCxn id="91" idx="1"/>
            <a:endCxn id="101" idx="2"/>
          </p:cNvCxnSpPr>
          <p:nvPr/>
        </p:nvCxnSpPr>
        <p:spPr>
          <a:xfrm rot="2886648" flipH="1" flipV="1">
            <a:off x="1638831" y="2305012"/>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139"/>
          <p:cNvCxnSpPr>
            <a:stCxn id="91" idx="6"/>
            <a:endCxn id="108" idx="1"/>
          </p:cNvCxnSpPr>
          <p:nvPr/>
        </p:nvCxnSpPr>
        <p:spPr>
          <a:xfrm rot="2886648" flipV="1">
            <a:off x="1746220" y="2533540"/>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p:cNvCxnSpPr>
            <a:stCxn id="87" idx="3"/>
            <a:endCxn id="91" idx="7"/>
          </p:cNvCxnSpPr>
          <p:nvPr/>
        </p:nvCxnSpPr>
        <p:spPr>
          <a:xfrm rot="2886648" flipH="1">
            <a:off x="1811991" y="2387499"/>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线箭头连接符 141"/>
          <p:cNvCxnSpPr>
            <a:stCxn id="100" idx="7"/>
            <a:endCxn id="97" idx="2"/>
          </p:cNvCxnSpPr>
          <p:nvPr/>
        </p:nvCxnSpPr>
        <p:spPr>
          <a:xfrm rot="2886648" flipV="1">
            <a:off x="1760967" y="271233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线箭头连接符 142"/>
          <p:cNvCxnSpPr>
            <a:stCxn id="97" idx="4"/>
            <a:endCxn id="113" idx="1"/>
          </p:cNvCxnSpPr>
          <p:nvPr/>
        </p:nvCxnSpPr>
        <p:spPr>
          <a:xfrm rot="2886648">
            <a:off x="1865217" y="284729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线箭头连接符 143"/>
          <p:cNvCxnSpPr>
            <a:stCxn id="97" idx="7"/>
            <a:endCxn id="93" idx="3"/>
          </p:cNvCxnSpPr>
          <p:nvPr/>
        </p:nvCxnSpPr>
        <p:spPr>
          <a:xfrm rot="2886648" flipV="1">
            <a:off x="2076235" y="2682742"/>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线箭头连接符 144"/>
          <p:cNvCxnSpPr>
            <a:stCxn id="108" idx="3"/>
            <a:endCxn id="93" idx="2"/>
          </p:cNvCxnSpPr>
          <p:nvPr/>
        </p:nvCxnSpPr>
        <p:spPr>
          <a:xfrm rot="2886648" flipV="1">
            <a:off x="1971968" y="2614851"/>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线箭头连接符 145"/>
          <p:cNvCxnSpPr>
            <a:stCxn id="108" idx="2"/>
            <a:endCxn id="97" idx="1"/>
          </p:cNvCxnSpPr>
          <p:nvPr/>
        </p:nvCxnSpPr>
        <p:spPr>
          <a:xfrm rot="2886648">
            <a:off x="1879458" y="2694388"/>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线箭头连接符 146"/>
          <p:cNvCxnSpPr>
            <a:stCxn id="97" idx="6"/>
            <a:endCxn id="109" idx="0"/>
          </p:cNvCxnSpPr>
          <p:nvPr/>
        </p:nvCxnSpPr>
        <p:spPr>
          <a:xfrm rot="2886648" flipV="1">
            <a:off x="1981505" y="2893657"/>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线箭头连接符 147"/>
          <p:cNvCxnSpPr>
            <a:stCxn id="109" idx="1"/>
            <a:endCxn id="97" idx="4"/>
          </p:cNvCxnSpPr>
          <p:nvPr/>
        </p:nvCxnSpPr>
        <p:spPr>
          <a:xfrm rot="2886648" flipH="1">
            <a:off x="1946226" y="2890134"/>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p:cNvCxnSpPr>
            <a:stCxn id="109" idx="3"/>
            <a:endCxn id="99" idx="2"/>
          </p:cNvCxnSpPr>
          <p:nvPr/>
        </p:nvCxnSpPr>
        <p:spPr>
          <a:xfrm rot="2886648" flipV="1">
            <a:off x="2250435" y="2951628"/>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线箭头连接符 149"/>
          <p:cNvCxnSpPr>
            <a:stCxn id="99" idx="4"/>
            <a:endCxn id="114" idx="0"/>
          </p:cNvCxnSpPr>
          <p:nvPr/>
        </p:nvCxnSpPr>
        <p:spPr>
          <a:xfrm rot="2886648">
            <a:off x="2387342" y="3072340"/>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p:cNvCxnSpPr>
            <a:stCxn id="114" idx="2"/>
            <a:endCxn id="113" idx="7"/>
          </p:cNvCxnSpPr>
          <p:nvPr/>
        </p:nvCxnSpPr>
        <p:spPr>
          <a:xfrm rot="2886648" flipH="1">
            <a:off x="1918642" y="3067148"/>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3" name="椭圆 152"/>
          <p:cNvSpPr/>
          <p:nvPr/>
        </p:nvSpPr>
        <p:spPr>
          <a:xfrm rot="17287038">
            <a:off x="5137183" y="252526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矩形 153"/>
          <p:cNvSpPr/>
          <p:nvPr/>
        </p:nvSpPr>
        <p:spPr>
          <a:xfrm rot="17287038">
            <a:off x="5007681" y="232122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椭圆 154"/>
          <p:cNvSpPr/>
          <p:nvPr/>
        </p:nvSpPr>
        <p:spPr>
          <a:xfrm rot="17287038">
            <a:off x="5327494" y="237591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矩形 155"/>
          <p:cNvSpPr/>
          <p:nvPr/>
        </p:nvSpPr>
        <p:spPr>
          <a:xfrm rot="17287038">
            <a:off x="5254025" y="209999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椭圆 156"/>
          <p:cNvSpPr/>
          <p:nvPr/>
        </p:nvSpPr>
        <p:spPr>
          <a:xfrm rot="17287038">
            <a:off x="5329387" y="271734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椭圆 157"/>
          <p:cNvSpPr/>
          <p:nvPr/>
        </p:nvSpPr>
        <p:spPr>
          <a:xfrm rot="17287038">
            <a:off x="5522920" y="249347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椭圆 158"/>
          <p:cNvSpPr/>
          <p:nvPr/>
        </p:nvSpPr>
        <p:spPr>
          <a:xfrm rot="17287038">
            <a:off x="5022342" y="20719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椭圆 159"/>
          <p:cNvSpPr/>
          <p:nvPr/>
        </p:nvSpPr>
        <p:spPr>
          <a:xfrm rot="17287038">
            <a:off x="5540933" y="191783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椭圆 160"/>
          <p:cNvSpPr/>
          <p:nvPr/>
        </p:nvSpPr>
        <p:spPr>
          <a:xfrm rot="17287038">
            <a:off x="5124026" y="283392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椭圆 161"/>
          <p:cNvSpPr/>
          <p:nvPr/>
        </p:nvSpPr>
        <p:spPr>
          <a:xfrm rot="17287038">
            <a:off x="5665613" y="275177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椭圆 162"/>
          <p:cNvSpPr/>
          <p:nvPr/>
        </p:nvSpPr>
        <p:spPr>
          <a:xfrm rot="17287038">
            <a:off x="4824664" y="252540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椭圆 163"/>
          <p:cNvSpPr/>
          <p:nvPr/>
        </p:nvSpPr>
        <p:spPr>
          <a:xfrm rot="17287038">
            <a:off x="5652889" y="217817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p:cNvSpPr/>
          <p:nvPr/>
        </p:nvSpPr>
        <p:spPr>
          <a:xfrm rot="17287038">
            <a:off x="5358419" y="161420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椭圆 165"/>
          <p:cNvSpPr/>
          <p:nvPr/>
        </p:nvSpPr>
        <p:spPr>
          <a:xfrm rot="17287038">
            <a:off x="4737078" y="21708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7" name="椭圆 166"/>
          <p:cNvSpPr/>
          <p:nvPr/>
        </p:nvSpPr>
        <p:spPr>
          <a:xfrm rot="17287038">
            <a:off x="5373831" y="31261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椭圆 167"/>
          <p:cNvSpPr/>
          <p:nvPr/>
        </p:nvSpPr>
        <p:spPr>
          <a:xfrm rot="17287038">
            <a:off x="5848722" y="236913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9" name="椭圆 168"/>
          <p:cNvSpPr/>
          <p:nvPr/>
        </p:nvSpPr>
        <p:spPr>
          <a:xfrm rot="17287038">
            <a:off x="5085297" y="174194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椭圆 169"/>
          <p:cNvSpPr/>
          <p:nvPr/>
        </p:nvSpPr>
        <p:spPr>
          <a:xfrm rot="17287038">
            <a:off x="5810248" y="18156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1" name="椭圆 170"/>
          <p:cNvSpPr/>
          <p:nvPr/>
        </p:nvSpPr>
        <p:spPr>
          <a:xfrm rot="17287038">
            <a:off x="5916211" y="263942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2" name="矩形 171"/>
          <p:cNvSpPr/>
          <p:nvPr/>
        </p:nvSpPr>
        <p:spPr>
          <a:xfrm rot="17287038">
            <a:off x="5480611" y="28955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p:cNvSpPr/>
          <p:nvPr/>
        </p:nvSpPr>
        <p:spPr>
          <a:xfrm rot="17287038">
            <a:off x="4878078" y="278835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p:cNvSpPr/>
          <p:nvPr/>
        </p:nvSpPr>
        <p:spPr>
          <a:xfrm rot="17287038">
            <a:off x="4829999" y="192083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矩形 174"/>
          <p:cNvSpPr/>
          <p:nvPr/>
        </p:nvSpPr>
        <p:spPr>
          <a:xfrm rot="17287038">
            <a:off x="5502207" y="228485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矩形 175"/>
          <p:cNvSpPr/>
          <p:nvPr/>
        </p:nvSpPr>
        <p:spPr>
          <a:xfrm rot="17287038">
            <a:off x="5308985" y="185008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矩形 176"/>
          <p:cNvSpPr/>
          <p:nvPr/>
        </p:nvSpPr>
        <p:spPr>
          <a:xfrm rot="17287038">
            <a:off x="5013965" y="314300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矩形 177"/>
          <p:cNvSpPr/>
          <p:nvPr/>
        </p:nvSpPr>
        <p:spPr>
          <a:xfrm rot="17287038">
            <a:off x="4645279" y="266506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9" name="矩形 178"/>
          <p:cNvSpPr/>
          <p:nvPr/>
        </p:nvSpPr>
        <p:spPr>
          <a:xfrm rot="17287038">
            <a:off x="5706666" y="2507559"/>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0" name="矩形 179"/>
          <p:cNvSpPr/>
          <p:nvPr/>
        </p:nvSpPr>
        <p:spPr>
          <a:xfrm rot="17287038">
            <a:off x="5908946" y="2092847"/>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1" name="椭圆 180"/>
          <p:cNvSpPr/>
          <p:nvPr/>
        </p:nvSpPr>
        <p:spPr>
          <a:xfrm rot="17287038">
            <a:off x="4556854" y="23550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2" name="椭圆 181"/>
          <p:cNvSpPr/>
          <p:nvPr/>
        </p:nvSpPr>
        <p:spPr>
          <a:xfrm rot="17287038">
            <a:off x="5713432" y="309533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3" name="椭圆 182"/>
          <p:cNvSpPr/>
          <p:nvPr/>
        </p:nvSpPr>
        <p:spPr>
          <a:xfrm rot="17287038">
            <a:off x="5624751" y="163125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4" name="椭圆 183"/>
          <p:cNvSpPr/>
          <p:nvPr/>
        </p:nvSpPr>
        <p:spPr>
          <a:xfrm rot="17287038">
            <a:off x="6144782" y="232548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5" name="椭圆 184"/>
          <p:cNvSpPr/>
          <p:nvPr/>
        </p:nvSpPr>
        <p:spPr>
          <a:xfrm rot="17287038">
            <a:off x="6055034" y="184212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6" name="直线箭头连接符 185"/>
          <p:cNvCxnSpPr>
            <a:stCxn id="158" idx="0"/>
            <a:endCxn id="159" idx="1"/>
          </p:cNvCxnSpPr>
          <p:nvPr/>
        </p:nvCxnSpPr>
        <p:spPr>
          <a:xfrm rot="17287038" flipV="1">
            <a:off x="5189256" y="2201052"/>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p:cNvCxnSpPr>
            <a:stCxn id="158" idx="4"/>
            <a:endCxn id="161" idx="0"/>
          </p:cNvCxnSpPr>
          <p:nvPr/>
        </p:nvCxnSpPr>
        <p:spPr>
          <a:xfrm rot="17287038" flipH="1">
            <a:off x="5425207" y="237450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p:cNvCxnSpPr>
            <a:stCxn id="161" idx="7"/>
            <a:endCxn id="178" idx="1"/>
          </p:cNvCxnSpPr>
          <p:nvPr/>
        </p:nvCxnSpPr>
        <p:spPr>
          <a:xfrm rot="17287038" flipV="1">
            <a:off x="5450195" y="2376661"/>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p:cNvCxnSpPr>
            <a:stCxn id="155" idx="6"/>
            <a:endCxn id="158" idx="1"/>
          </p:cNvCxnSpPr>
          <p:nvPr/>
        </p:nvCxnSpPr>
        <p:spPr>
          <a:xfrm rot="17287038">
            <a:off x="5171602" y="241151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p:cNvCxnSpPr>
            <a:stCxn id="158" idx="2"/>
            <a:endCxn id="160" idx="7"/>
          </p:cNvCxnSpPr>
          <p:nvPr/>
        </p:nvCxnSpPr>
        <p:spPr>
          <a:xfrm rot="17287038" flipH="1">
            <a:off x="5203989" y="2527878"/>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p:cNvCxnSpPr>
            <a:stCxn id="164" idx="6"/>
            <a:endCxn id="166" idx="3"/>
          </p:cNvCxnSpPr>
          <p:nvPr/>
        </p:nvCxnSpPr>
        <p:spPr>
          <a:xfrm rot="17287038" flipV="1">
            <a:off x="4931224" y="2523174"/>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线箭头连接符 192"/>
          <p:cNvCxnSpPr>
            <a:stCxn id="164" idx="0"/>
            <a:endCxn id="176" idx="2"/>
          </p:cNvCxnSpPr>
          <p:nvPr/>
        </p:nvCxnSpPr>
        <p:spPr>
          <a:xfrm rot="17287038" flipH="1" flipV="1">
            <a:off x="5007721" y="2732064"/>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线箭头连接符 193"/>
          <p:cNvCxnSpPr>
            <a:stCxn id="164" idx="2"/>
            <a:endCxn id="180" idx="3"/>
          </p:cNvCxnSpPr>
          <p:nvPr/>
        </p:nvCxnSpPr>
        <p:spPr>
          <a:xfrm rot="17287038" flipH="1" flipV="1">
            <a:off x="4953124" y="3007470"/>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p:cNvCxnSpPr>
            <a:stCxn id="166" idx="1"/>
            <a:endCxn id="181" idx="3"/>
          </p:cNvCxnSpPr>
          <p:nvPr/>
        </p:nvCxnSpPr>
        <p:spPr>
          <a:xfrm rot="17287038" flipH="1" flipV="1">
            <a:off x="4677695" y="2557616"/>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线箭头连接符 195"/>
          <p:cNvCxnSpPr>
            <a:stCxn id="181" idx="3"/>
            <a:endCxn id="184" idx="3"/>
          </p:cNvCxnSpPr>
          <p:nvPr/>
        </p:nvCxnSpPr>
        <p:spPr>
          <a:xfrm rot="17287038" flipV="1">
            <a:off x="4521599" y="2455635"/>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线箭头连接符 196"/>
          <p:cNvCxnSpPr>
            <a:stCxn id="184" idx="5"/>
            <a:endCxn id="157" idx="0"/>
          </p:cNvCxnSpPr>
          <p:nvPr/>
        </p:nvCxnSpPr>
        <p:spPr>
          <a:xfrm rot="17287038">
            <a:off x="4728670" y="2165935"/>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p:cNvCxnSpPr>
            <a:stCxn id="166" idx="6"/>
            <a:endCxn id="157" idx="1"/>
          </p:cNvCxnSpPr>
          <p:nvPr/>
        </p:nvCxnSpPr>
        <p:spPr>
          <a:xfrm rot="17287038">
            <a:off x="4837692" y="2392394"/>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线箭头连接符 198"/>
          <p:cNvCxnSpPr>
            <a:stCxn id="157" idx="3"/>
            <a:endCxn id="169" idx="3"/>
          </p:cNvCxnSpPr>
          <p:nvPr/>
        </p:nvCxnSpPr>
        <p:spPr>
          <a:xfrm rot="17287038" flipV="1">
            <a:off x="4897111" y="2129873"/>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线箭头连接符 199"/>
          <p:cNvCxnSpPr>
            <a:stCxn id="169" idx="6"/>
            <a:endCxn id="177" idx="1"/>
          </p:cNvCxnSpPr>
          <p:nvPr/>
        </p:nvCxnSpPr>
        <p:spPr>
          <a:xfrm rot="17287038">
            <a:off x="4697274" y="2064875"/>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9" idx="5"/>
            <a:endCxn id="162" idx="1"/>
          </p:cNvCxnSpPr>
          <p:nvPr/>
        </p:nvCxnSpPr>
        <p:spPr>
          <a:xfrm rot="17287038">
            <a:off x="4831846" y="2044721"/>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a:stCxn id="162" idx="6"/>
            <a:endCxn id="172" idx="2"/>
          </p:cNvCxnSpPr>
          <p:nvPr/>
        </p:nvCxnSpPr>
        <p:spPr>
          <a:xfrm rot="17287038" flipV="1">
            <a:off x="4938168" y="1911035"/>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a:stCxn id="159" idx="2"/>
            <a:endCxn id="163" idx="1"/>
          </p:cNvCxnSpPr>
          <p:nvPr/>
        </p:nvCxnSpPr>
        <p:spPr>
          <a:xfrm rot="17287038">
            <a:off x="5299309" y="1951776"/>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线箭头连接符 203"/>
          <p:cNvCxnSpPr>
            <a:stCxn id="178" idx="3"/>
            <a:endCxn id="163" idx="3"/>
          </p:cNvCxnSpPr>
          <p:nvPr/>
        </p:nvCxnSpPr>
        <p:spPr>
          <a:xfrm rot="17287038" flipV="1">
            <a:off x="5395245" y="2098481"/>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线箭头连接符 204"/>
          <p:cNvCxnSpPr>
            <a:stCxn id="163" idx="0"/>
            <a:endCxn id="179" idx="2"/>
          </p:cNvCxnSpPr>
          <p:nvPr/>
        </p:nvCxnSpPr>
        <p:spPr>
          <a:xfrm rot="17287038" flipH="1" flipV="1">
            <a:off x="5444343" y="1808089"/>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线箭头连接符 205"/>
          <p:cNvCxnSpPr>
            <a:stCxn id="179" idx="3"/>
            <a:endCxn id="168" idx="2"/>
          </p:cNvCxnSpPr>
          <p:nvPr/>
        </p:nvCxnSpPr>
        <p:spPr>
          <a:xfrm rot="17287038" flipV="1">
            <a:off x="5262042" y="1746497"/>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线箭头连接符 206"/>
          <p:cNvCxnSpPr>
            <a:stCxn id="168" idx="4"/>
            <a:endCxn id="163" idx="7"/>
          </p:cNvCxnSpPr>
          <p:nvPr/>
        </p:nvCxnSpPr>
        <p:spPr>
          <a:xfrm rot="17287038" flipH="1">
            <a:off x="5374601" y="1671902"/>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线箭头连接符 207"/>
          <p:cNvCxnSpPr>
            <a:stCxn id="163" idx="6"/>
            <a:endCxn id="186" idx="2"/>
          </p:cNvCxnSpPr>
          <p:nvPr/>
        </p:nvCxnSpPr>
        <p:spPr>
          <a:xfrm rot="17287038" flipV="1">
            <a:off x="5484583" y="1795296"/>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线箭头连接符 208"/>
          <p:cNvCxnSpPr>
            <a:stCxn id="160" idx="4"/>
            <a:endCxn id="175" idx="3"/>
          </p:cNvCxnSpPr>
          <p:nvPr/>
        </p:nvCxnSpPr>
        <p:spPr>
          <a:xfrm rot="17287038" flipH="1">
            <a:off x="5395295" y="2738992"/>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线箭头连接符 209"/>
          <p:cNvCxnSpPr>
            <a:stCxn id="175" idx="1"/>
            <a:endCxn id="170" idx="6"/>
          </p:cNvCxnSpPr>
          <p:nvPr/>
        </p:nvCxnSpPr>
        <p:spPr>
          <a:xfrm rot="17287038" flipH="1" flipV="1">
            <a:off x="5348015" y="3020258"/>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线箭头连接符 210"/>
          <p:cNvCxnSpPr>
            <a:stCxn id="175" idx="1"/>
            <a:endCxn id="185" idx="7"/>
          </p:cNvCxnSpPr>
          <p:nvPr/>
        </p:nvCxnSpPr>
        <p:spPr>
          <a:xfrm rot="17287038" flipH="1">
            <a:off x="5571812" y="2883488"/>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线箭头连接符 211"/>
          <p:cNvCxnSpPr>
            <a:stCxn id="175" idx="3"/>
            <a:endCxn id="164" idx="5"/>
          </p:cNvCxnSpPr>
          <p:nvPr/>
        </p:nvCxnSpPr>
        <p:spPr>
          <a:xfrm rot="17287038" flipH="1" flipV="1">
            <a:off x="5311599" y="2704364"/>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线箭头连接符 212"/>
          <p:cNvCxnSpPr>
            <a:stCxn id="165" idx="1"/>
            <a:endCxn id="175" idx="2"/>
          </p:cNvCxnSpPr>
          <p:nvPr/>
        </p:nvCxnSpPr>
        <p:spPr>
          <a:xfrm rot="17287038" flipH="1" flipV="1">
            <a:off x="5509049" y="2808954"/>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线箭头连接符 213"/>
          <p:cNvCxnSpPr>
            <a:stCxn id="165" idx="6"/>
            <a:endCxn id="182" idx="1"/>
          </p:cNvCxnSpPr>
          <p:nvPr/>
        </p:nvCxnSpPr>
        <p:spPr>
          <a:xfrm rot="17287038" flipV="1">
            <a:off x="5610706" y="2631227"/>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箭头连接符 214"/>
          <p:cNvCxnSpPr>
            <a:stCxn id="161" idx="3"/>
            <a:endCxn id="165" idx="7"/>
          </p:cNvCxnSpPr>
          <p:nvPr/>
        </p:nvCxnSpPr>
        <p:spPr>
          <a:xfrm rot="17287038" flipH="1">
            <a:off x="5537201" y="2558148"/>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线箭头连接符 215"/>
          <p:cNvCxnSpPr>
            <a:stCxn id="174" idx="7"/>
            <a:endCxn id="171" idx="2"/>
          </p:cNvCxnSpPr>
          <p:nvPr/>
        </p:nvCxnSpPr>
        <p:spPr>
          <a:xfrm rot="17287038" flipV="1">
            <a:off x="5802018" y="2465416"/>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线箭头连接符 216"/>
          <p:cNvCxnSpPr>
            <a:stCxn id="171" idx="4"/>
            <a:endCxn id="187" idx="1"/>
          </p:cNvCxnSpPr>
          <p:nvPr/>
        </p:nvCxnSpPr>
        <p:spPr>
          <a:xfrm rot="17287038">
            <a:off x="5965210" y="2270355"/>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217"/>
          <p:cNvCxnSpPr>
            <a:stCxn id="171" idx="7"/>
            <a:endCxn id="167" idx="3"/>
          </p:cNvCxnSpPr>
          <p:nvPr/>
        </p:nvCxnSpPr>
        <p:spPr>
          <a:xfrm rot="17287038" flipV="1">
            <a:off x="5734001" y="2194395"/>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线箭头连接符 218"/>
          <p:cNvCxnSpPr>
            <a:stCxn id="182" idx="3"/>
            <a:endCxn id="167" idx="2"/>
          </p:cNvCxnSpPr>
          <p:nvPr/>
        </p:nvCxnSpPr>
        <p:spPr>
          <a:xfrm rot="17287038" flipV="1">
            <a:off x="5579729" y="2293633"/>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线箭头连接符 219"/>
          <p:cNvCxnSpPr>
            <a:stCxn id="182" idx="2"/>
            <a:endCxn id="171" idx="1"/>
          </p:cNvCxnSpPr>
          <p:nvPr/>
        </p:nvCxnSpPr>
        <p:spPr>
          <a:xfrm rot="17287038">
            <a:off x="5722832" y="2443243"/>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线箭头连接符 220"/>
          <p:cNvCxnSpPr>
            <a:stCxn id="171" idx="6"/>
            <a:endCxn id="183" idx="0"/>
          </p:cNvCxnSpPr>
          <p:nvPr/>
        </p:nvCxnSpPr>
        <p:spPr>
          <a:xfrm rot="17287038" flipV="1">
            <a:off x="5767076" y="2211709"/>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线箭头连接符 221"/>
          <p:cNvCxnSpPr>
            <a:stCxn id="183" idx="1"/>
            <a:endCxn id="171" idx="4"/>
          </p:cNvCxnSpPr>
          <p:nvPr/>
        </p:nvCxnSpPr>
        <p:spPr>
          <a:xfrm rot="17287038" flipH="1">
            <a:off x="5780584" y="2240006"/>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线箭头连接符 222"/>
          <p:cNvCxnSpPr>
            <a:stCxn id="183" idx="3"/>
            <a:endCxn id="173" idx="2"/>
          </p:cNvCxnSpPr>
          <p:nvPr/>
        </p:nvCxnSpPr>
        <p:spPr>
          <a:xfrm rot="17287038" flipV="1">
            <a:off x="5791335" y="1891785"/>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线箭头连接符 223"/>
          <p:cNvCxnSpPr>
            <a:stCxn id="173" idx="4"/>
            <a:endCxn id="188" idx="0"/>
          </p:cNvCxnSpPr>
          <p:nvPr/>
        </p:nvCxnSpPr>
        <p:spPr>
          <a:xfrm rot="17287038">
            <a:off x="5932641" y="1759405"/>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7" name="椭圆 226"/>
          <p:cNvSpPr/>
          <p:nvPr/>
        </p:nvSpPr>
        <p:spPr>
          <a:xfrm>
            <a:off x="2070175" y="478084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8" name="矩形 227"/>
          <p:cNvSpPr/>
          <p:nvPr/>
        </p:nvSpPr>
        <p:spPr>
          <a:xfrm>
            <a:off x="2229399" y="459342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9" name="椭圆 228"/>
          <p:cNvSpPr/>
          <p:nvPr/>
        </p:nvSpPr>
        <p:spPr>
          <a:xfrm>
            <a:off x="2271297" y="491527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0" name="矩形 229"/>
          <p:cNvSpPr/>
          <p:nvPr/>
        </p:nvSpPr>
        <p:spPr>
          <a:xfrm>
            <a:off x="2516262" y="4758763"/>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1" name="椭圆 230"/>
          <p:cNvSpPr/>
          <p:nvPr/>
        </p:nvSpPr>
        <p:spPr>
          <a:xfrm>
            <a:off x="1947385" y="502324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2" name="椭圆 231"/>
          <p:cNvSpPr/>
          <p:nvPr/>
        </p:nvSpPr>
        <p:spPr>
          <a:xfrm>
            <a:off x="2220340" y="51375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椭圆 232"/>
          <p:cNvSpPr/>
          <p:nvPr/>
        </p:nvSpPr>
        <p:spPr>
          <a:xfrm>
            <a:off x="2465305" y="4530733"/>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4" name="椭圆 233"/>
          <p:cNvSpPr/>
          <p:nvPr/>
        </p:nvSpPr>
        <p:spPr>
          <a:xfrm>
            <a:off x="2773043" y="497568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5" name="椭圆 234"/>
          <p:cNvSpPr/>
          <p:nvPr/>
        </p:nvSpPr>
        <p:spPr>
          <a:xfrm>
            <a:off x="1772727" y="486432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椭圆 235"/>
          <p:cNvSpPr/>
          <p:nvPr/>
        </p:nvSpPr>
        <p:spPr>
          <a:xfrm>
            <a:off x="2019218" y="535351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7" name="椭圆 236"/>
          <p:cNvSpPr/>
          <p:nvPr/>
        </p:nvSpPr>
        <p:spPr>
          <a:xfrm>
            <a:off x="1972864" y="4483862"/>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8" name="椭圆 237"/>
          <p:cNvSpPr/>
          <p:nvPr/>
        </p:nvSpPr>
        <p:spPr>
          <a:xfrm>
            <a:off x="2560425" y="5163050"/>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9" name="椭圆 238"/>
          <p:cNvSpPr/>
          <p:nvPr/>
        </p:nvSpPr>
        <p:spPr>
          <a:xfrm>
            <a:off x="3004863" y="470780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椭圆 239"/>
          <p:cNvSpPr/>
          <p:nvPr/>
        </p:nvSpPr>
        <p:spPr>
          <a:xfrm>
            <a:off x="2282585" y="429037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椭圆 240"/>
          <p:cNvSpPr/>
          <p:nvPr/>
        </p:nvSpPr>
        <p:spPr>
          <a:xfrm>
            <a:off x="1572664" y="5192615"/>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2" name="椭圆 241"/>
          <p:cNvSpPr/>
          <p:nvPr/>
        </p:nvSpPr>
        <p:spPr>
          <a:xfrm>
            <a:off x="2439826" y="54085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椭圆 242"/>
          <p:cNvSpPr/>
          <p:nvPr/>
        </p:nvSpPr>
        <p:spPr>
          <a:xfrm>
            <a:off x="2798522" y="4487948"/>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椭圆 243"/>
          <p:cNvSpPr/>
          <p:nvPr/>
        </p:nvSpPr>
        <p:spPr>
          <a:xfrm>
            <a:off x="2953905" y="5199877"/>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椭圆 244"/>
          <p:cNvSpPr/>
          <p:nvPr/>
        </p:nvSpPr>
        <p:spPr>
          <a:xfrm>
            <a:off x="2203920" y="5556751"/>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6" name="矩形 245"/>
          <p:cNvSpPr/>
          <p:nvPr/>
        </p:nvSpPr>
        <p:spPr>
          <a:xfrm>
            <a:off x="1830650" y="522149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矩形 246"/>
          <p:cNvSpPr/>
          <p:nvPr/>
        </p:nvSpPr>
        <p:spPr>
          <a:xfrm>
            <a:off x="1745130" y="4615508"/>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8" name="矩形 247"/>
          <p:cNvSpPr/>
          <p:nvPr/>
        </p:nvSpPr>
        <p:spPr>
          <a:xfrm>
            <a:off x="2554689" y="4300046"/>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9" name="矩形 248"/>
          <p:cNvSpPr/>
          <p:nvPr/>
        </p:nvSpPr>
        <p:spPr>
          <a:xfrm>
            <a:off x="2417744" y="5052125"/>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0" name="矩形 249"/>
          <p:cNvSpPr/>
          <p:nvPr/>
        </p:nvSpPr>
        <p:spPr>
          <a:xfrm>
            <a:off x="2770876" y="473328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1" name="矩形 250"/>
          <p:cNvSpPr/>
          <p:nvPr/>
        </p:nvSpPr>
        <p:spPr>
          <a:xfrm>
            <a:off x="1450316" y="4854942"/>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2" name="矩形 251"/>
          <p:cNvSpPr/>
          <p:nvPr/>
        </p:nvSpPr>
        <p:spPr>
          <a:xfrm>
            <a:off x="1789908" y="4355914"/>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3" name="矩形 252"/>
          <p:cNvSpPr/>
          <p:nvPr/>
        </p:nvSpPr>
        <p:spPr>
          <a:xfrm>
            <a:off x="2269661" y="5315700"/>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4" name="矩形 253"/>
          <p:cNvSpPr/>
          <p:nvPr/>
        </p:nvSpPr>
        <p:spPr>
          <a:xfrm>
            <a:off x="2726713" y="5378991"/>
            <a:ext cx="44163" cy="4416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5" name="椭圆 254"/>
          <p:cNvSpPr/>
          <p:nvPr/>
        </p:nvSpPr>
        <p:spPr>
          <a:xfrm>
            <a:off x="2051491" y="417635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6" name="椭圆 255"/>
          <p:cNvSpPr/>
          <p:nvPr/>
        </p:nvSpPr>
        <p:spPr>
          <a:xfrm>
            <a:off x="1707564" y="5505794"/>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7" name="椭圆 256"/>
          <p:cNvSpPr/>
          <p:nvPr/>
        </p:nvSpPr>
        <p:spPr>
          <a:xfrm>
            <a:off x="3071477" y="496623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8" name="椭圆 257"/>
          <p:cNvSpPr/>
          <p:nvPr/>
        </p:nvSpPr>
        <p:spPr>
          <a:xfrm>
            <a:off x="2573373" y="5676366"/>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9" name="椭圆 258"/>
          <p:cNvSpPr/>
          <p:nvPr/>
        </p:nvSpPr>
        <p:spPr>
          <a:xfrm>
            <a:off x="3004863" y="5440759"/>
            <a:ext cx="50957" cy="5095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0" name="直线箭头连接符 259"/>
          <p:cNvCxnSpPr>
            <a:stCxn id="232" idx="0"/>
            <a:endCxn id="233" idx="1"/>
          </p:cNvCxnSpPr>
          <p:nvPr/>
        </p:nvCxnSpPr>
        <p:spPr>
          <a:xfrm flipV="1">
            <a:off x="2296776" y="4780844"/>
            <a:ext cx="219486" cy="13443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线箭头连接符 260"/>
          <p:cNvCxnSpPr>
            <a:stCxn id="232" idx="4"/>
            <a:endCxn id="235" idx="0"/>
          </p:cNvCxnSpPr>
          <p:nvPr/>
        </p:nvCxnSpPr>
        <p:spPr>
          <a:xfrm flipH="1">
            <a:off x="2245819" y="4966236"/>
            <a:ext cx="50957" cy="17133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线箭头连接符 261"/>
          <p:cNvCxnSpPr>
            <a:stCxn id="235" idx="7"/>
            <a:endCxn id="252" idx="1"/>
          </p:cNvCxnSpPr>
          <p:nvPr/>
        </p:nvCxnSpPr>
        <p:spPr>
          <a:xfrm flipV="1">
            <a:off x="2263835" y="5074206"/>
            <a:ext cx="153909" cy="7082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线箭头连接符 262"/>
          <p:cNvCxnSpPr>
            <a:stCxn id="229" idx="6"/>
            <a:endCxn id="232" idx="1"/>
          </p:cNvCxnSpPr>
          <p:nvPr/>
        </p:nvCxnSpPr>
        <p:spPr>
          <a:xfrm>
            <a:off x="2121133" y="4806323"/>
            <a:ext cx="157627" cy="11641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线箭头连接符 263"/>
          <p:cNvCxnSpPr>
            <a:stCxn id="232" idx="2"/>
            <a:endCxn id="234" idx="7"/>
          </p:cNvCxnSpPr>
          <p:nvPr/>
        </p:nvCxnSpPr>
        <p:spPr>
          <a:xfrm flipH="1">
            <a:off x="1990880" y="4940757"/>
            <a:ext cx="280417" cy="8995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线箭头连接符 264"/>
          <p:cNvCxnSpPr>
            <a:stCxn id="232" idx="0"/>
            <a:endCxn id="236" idx="4"/>
          </p:cNvCxnSpPr>
          <p:nvPr/>
        </p:nvCxnSpPr>
        <p:spPr>
          <a:xfrm flipV="1">
            <a:off x="2296776" y="4581690"/>
            <a:ext cx="194007" cy="33358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线箭头连接符 265"/>
          <p:cNvCxnSpPr>
            <a:stCxn id="238" idx="6"/>
            <a:endCxn id="240" idx="3"/>
          </p:cNvCxnSpPr>
          <p:nvPr/>
        </p:nvCxnSpPr>
        <p:spPr>
          <a:xfrm flipV="1">
            <a:off x="1823684" y="4527357"/>
            <a:ext cx="156642" cy="36244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线箭头连接符 266"/>
          <p:cNvCxnSpPr>
            <a:stCxn id="238" idx="0"/>
            <a:endCxn id="250" idx="2"/>
          </p:cNvCxnSpPr>
          <p:nvPr/>
        </p:nvCxnSpPr>
        <p:spPr>
          <a:xfrm flipH="1" flipV="1">
            <a:off x="1767212" y="4659671"/>
            <a:ext cx="30994" cy="20465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线箭头连接符 267"/>
          <p:cNvCxnSpPr>
            <a:stCxn id="238" idx="2"/>
            <a:endCxn id="254" idx="3"/>
          </p:cNvCxnSpPr>
          <p:nvPr/>
        </p:nvCxnSpPr>
        <p:spPr>
          <a:xfrm flipH="1" flipV="1">
            <a:off x="1494479" y="4877024"/>
            <a:ext cx="278247" cy="1277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直线箭头连接符 268"/>
          <p:cNvCxnSpPr>
            <a:stCxn id="240" idx="1"/>
            <a:endCxn id="255" idx="3"/>
          </p:cNvCxnSpPr>
          <p:nvPr/>
        </p:nvCxnSpPr>
        <p:spPr>
          <a:xfrm flipH="1" flipV="1">
            <a:off x="1834071" y="4377995"/>
            <a:ext cx="146255" cy="113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线箭头连接符 269"/>
          <p:cNvCxnSpPr>
            <a:stCxn id="255" idx="3"/>
            <a:endCxn id="258" idx="3"/>
          </p:cNvCxnSpPr>
          <p:nvPr/>
        </p:nvCxnSpPr>
        <p:spPr>
          <a:xfrm flipV="1">
            <a:off x="1834071" y="4219851"/>
            <a:ext cx="224882" cy="1581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线箭头连接符 270"/>
          <p:cNvCxnSpPr>
            <a:stCxn id="258" idx="5"/>
            <a:endCxn id="231" idx="0"/>
          </p:cNvCxnSpPr>
          <p:nvPr/>
        </p:nvCxnSpPr>
        <p:spPr>
          <a:xfrm>
            <a:off x="2094986" y="4219851"/>
            <a:ext cx="156494" cy="37357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线箭头连接符 271"/>
          <p:cNvCxnSpPr>
            <a:stCxn id="240" idx="6"/>
            <a:endCxn id="231" idx="1"/>
          </p:cNvCxnSpPr>
          <p:nvPr/>
        </p:nvCxnSpPr>
        <p:spPr>
          <a:xfrm>
            <a:off x="2023821" y="4509340"/>
            <a:ext cx="205577" cy="10616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直线箭头连接符 272"/>
          <p:cNvCxnSpPr>
            <a:stCxn id="231" idx="3"/>
            <a:endCxn id="243" idx="3"/>
          </p:cNvCxnSpPr>
          <p:nvPr/>
        </p:nvCxnSpPr>
        <p:spPr>
          <a:xfrm flipV="1">
            <a:off x="2273562" y="4333866"/>
            <a:ext cx="16486" cy="28164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线箭头连接符 273"/>
          <p:cNvCxnSpPr>
            <a:stCxn id="243" idx="6"/>
            <a:endCxn id="251" idx="1"/>
          </p:cNvCxnSpPr>
          <p:nvPr/>
        </p:nvCxnSpPr>
        <p:spPr>
          <a:xfrm>
            <a:off x="2333543" y="4315850"/>
            <a:ext cx="221146" cy="627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线箭头连接符 274"/>
          <p:cNvCxnSpPr>
            <a:stCxn id="243" idx="5"/>
            <a:endCxn id="236" idx="1"/>
          </p:cNvCxnSpPr>
          <p:nvPr/>
        </p:nvCxnSpPr>
        <p:spPr>
          <a:xfrm>
            <a:off x="2326080" y="4333866"/>
            <a:ext cx="146687" cy="20432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直线箭头连接符 275"/>
          <p:cNvCxnSpPr>
            <a:stCxn id="236" idx="6"/>
            <a:endCxn id="246" idx="2"/>
          </p:cNvCxnSpPr>
          <p:nvPr/>
        </p:nvCxnSpPr>
        <p:spPr>
          <a:xfrm flipV="1">
            <a:off x="2516262" y="4513427"/>
            <a:ext cx="282260" cy="427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线箭头连接符 276"/>
          <p:cNvCxnSpPr>
            <a:stCxn id="233" idx="2"/>
            <a:endCxn id="237" idx="1"/>
          </p:cNvCxnSpPr>
          <p:nvPr/>
        </p:nvCxnSpPr>
        <p:spPr>
          <a:xfrm>
            <a:off x="2538344" y="4802926"/>
            <a:ext cx="242162" cy="1802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直线箭头连接符 277"/>
          <p:cNvCxnSpPr>
            <a:stCxn id="252" idx="3"/>
            <a:endCxn id="237" idx="3"/>
          </p:cNvCxnSpPr>
          <p:nvPr/>
        </p:nvCxnSpPr>
        <p:spPr>
          <a:xfrm flipV="1">
            <a:off x="2461908" y="5019183"/>
            <a:ext cx="318598" cy="5502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直线箭头连接符 278"/>
          <p:cNvCxnSpPr>
            <a:stCxn id="237" idx="0"/>
            <a:endCxn id="253" idx="2"/>
          </p:cNvCxnSpPr>
          <p:nvPr/>
        </p:nvCxnSpPr>
        <p:spPr>
          <a:xfrm flipH="1" flipV="1">
            <a:off x="2792958" y="4777447"/>
            <a:ext cx="5564" cy="1982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线箭头连接符 279"/>
          <p:cNvCxnSpPr>
            <a:stCxn id="253" idx="3"/>
            <a:endCxn id="242" idx="2"/>
          </p:cNvCxnSpPr>
          <p:nvPr/>
        </p:nvCxnSpPr>
        <p:spPr>
          <a:xfrm flipV="1">
            <a:off x="2815040" y="4733284"/>
            <a:ext cx="189823" cy="22082"/>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线箭头连接符 280"/>
          <p:cNvCxnSpPr>
            <a:stCxn id="242" idx="4"/>
            <a:endCxn id="237" idx="7"/>
          </p:cNvCxnSpPr>
          <p:nvPr/>
        </p:nvCxnSpPr>
        <p:spPr>
          <a:xfrm flipH="1">
            <a:off x="2816538" y="4758763"/>
            <a:ext cx="213803" cy="224388"/>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直线箭头连接符 281"/>
          <p:cNvCxnSpPr>
            <a:stCxn id="237" idx="6"/>
            <a:endCxn id="260" idx="2"/>
          </p:cNvCxnSpPr>
          <p:nvPr/>
        </p:nvCxnSpPr>
        <p:spPr>
          <a:xfrm flipV="1">
            <a:off x="2824001" y="4991715"/>
            <a:ext cx="247476" cy="94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直线箭头连接符 282"/>
          <p:cNvCxnSpPr>
            <a:stCxn id="234" idx="4"/>
            <a:endCxn id="249" idx="3"/>
          </p:cNvCxnSpPr>
          <p:nvPr/>
        </p:nvCxnSpPr>
        <p:spPr>
          <a:xfrm flipH="1">
            <a:off x="1874813" y="5074206"/>
            <a:ext cx="98051" cy="16936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直线箭头连接符 283"/>
          <p:cNvCxnSpPr>
            <a:stCxn id="249" idx="1"/>
            <a:endCxn id="244" idx="6"/>
          </p:cNvCxnSpPr>
          <p:nvPr/>
        </p:nvCxnSpPr>
        <p:spPr>
          <a:xfrm flipH="1" flipV="1">
            <a:off x="1623621" y="5218094"/>
            <a:ext cx="207029" cy="254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线箭头连接符 284"/>
          <p:cNvCxnSpPr>
            <a:stCxn id="249" idx="1"/>
            <a:endCxn id="259" idx="7"/>
          </p:cNvCxnSpPr>
          <p:nvPr/>
        </p:nvCxnSpPr>
        <p:spPr>
          <a:xfrm flipH="1">
            <a:off x="1751059" y="5243572"/>
            <a:ext cx="79591" cy="26968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直线箭头连接符 285"/>
          <p:cNvCxnSpPr>
            <a:stCxn id="249" idx="3"/>
            <a:endCxn id="238" idx="5"/>
          </p:cNvCxnSpPr>
          <p:nvPr/>
        </p:nvCxnSpPr>
        <p:spPr>
          <a:xfrm flipH="1" flipV="1">
            <a:off x="1816222" y="4907816"/>
            <a:ext cx="58592" cy="335756"/>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直线箭头连接符 286"/>
          <p:cNvCxnSpPr>
            <a:stCxn id="239" idx="1"/>
            <a:endCxn id="249" idx="2"/>
          </p:cNvCxnSpPr>
          <p:nvPr/>
        </p:nvCxnSpPr>
        <p:spPr>
          <a:xfrm flipH="1" flipV="1">
            <a:off x="1852732" y="5265654"/>
            <a:ext cx="173949" cy="9532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直线箭头连接符 287"/>
          <p:cNvCxnSpPr>
            <a:stCxn id="239" idx="6"/>
            <a:endCxn id="256" idx="1"/>
          </p:cNvCxnSpPr>
          <p:nvPr/>
        </p:nvCxnSpPr>
        <p:spPr>
          <a:xfrm flipV="1">
            <a:off x="2070175" y="5337782"/>
            <a:ext cx="199485" cy="412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直线箭头连接符 288"/>
          <p:cNvCxnSpPr>
            <a:stCxn id="235" idx="3"/>
            <a:endCxn id="239" idx="7"/>
          </p:cNvCxnSpPr>
          <p:nvPr/>
        </p:nvCxnSpPr>
        <p:spPr>
          <a:xfrm flipH="1">
            <a:off x="2062713" y="5181066"/>
            <a:ext cx="165089" cy="17990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线箭头连接符 289"/>
          <p:cNvCxnSpPr>
            <a:stCxn id="248" idx="7"/>
            <a:endCxn id="245" idx="2"/>
          </p:cNvCxnSpPr>
          <p:nvPr/>
        </p:nvCxnSpPr>
        <p:spPr>
          <a:xfrm flipV="1">
            <a:off x="2247415" y="5434035"/>
            <a:ext cx="192411" cy="13017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线箭头连接符 290"/>
          <p:cNvCxnSpPr>
            <a:stCxn id="245" idx="4"/>
            <a:endCxn id="261" idx="1"/>
          </p:cNvCxnSpPr>
          <p:nvPr/>
        </p:nvCxnSpPr>
        <p:spPr>
          <a:xfrm>
            <a:off x="2465305" y="5459513"/>
            <a:ext cx="115531" cy="2243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直线箭头连接符 291"/>
          <p:cNvCxnSpPr>
            <a:stCxn id="245" idx="7"/>
            <a:endCxn id="241" idx="3"/>
          </p:cNvCxnSpPr>
          <p:nvPr/>
        </p:nvCxnSpPr>
        <p:spPr>
          <a:xfrm flipV="1">
            <a:off x="2483321" y="5206545"/>
            <a:ext cx="84567" cy="20947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直线箭头连接符 292"/>
          <p:cNvCxnSpPr>
            <a:stCxn id="256" idx="3"/>
            <a:endCxn id="241" idx="2"/>
          </p:cNvCxnSpPr>
          <p:nvPr/>
        </p:nvCxnSpPr>
        <p:spPr>
          <a:xfrm flipV="1">
            <a:off x="2313824" y="5188528"/>
            <a:ext cx="246601" cy="14925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直线箭头连接符 293"/>
          <p:cNvCxnSpPr>
            <a:stCxn id="256" idx="2"/>
            <a:endCxn id="245" idx="1"/>
          </p:cNvCxnSpPr>
          <p:nvPr/>
        </p:nvCxnSpPr>
        <p:spPr>
          <a:xfrm>
            <a:off x="2291742" y="5359864"/>
            <a:ext cx="155546" cy="5615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直线箭头连接符 294"/>
          <p:cNvCxnSpPr>
            <a:stCxn id="245" idx="6"/>
            <a:endCxn id="257" idx="0"/>
          </p:cNvCxnSpPr>
          <p:nvPr/>
        </p:nvCxnSpPr>
        <p:spPr>
          <a:xfrm flipV="1">
            <a:off x="2490783" y="5378991"/>
            <a:ext cx="258011" cy="55044"/>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直线箭头连接符 295"/>
          <p:cNvCxnSpPr>
            <a:stCxn id="257" idx="1"/>
            <a:endCxn id="245" idx="4"/>
          </p:cNvCxnSpPr>
          <p:nvPr/>
        </p:nvCxnSpPr>
        <p:spPr>
          <a:xfrm flipH="1">
            <a:off x="2465305" y="5401073"/>
            <a:ext cx="261408" cy="58441"/>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直线箭头连接符 296"/>
          <p:cNvCxnSpPr>
            <a:stCxn id="257" idx="3"/>
            <a:endCxn id="247" idx="2"/>
          </p:cNvCxnSpPr>
          <p:nvPr/>
        </p:nvCxnSpPr>
        <p:spPr>
          <a:xfrm flipV="1">
            <a:off x="2770876" y="5225356"/>
            <a:ext cx="183029" cy="175717"/>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直线箭头连接符 297"/>
          <p:cNvCxnSpPr>
            <a:stCxn id="247" idx="4"/>
            <a:endCxn id="262" idx="0"/>
          </p:cNvCxnSpPr>
          <p:nvPr/>
        </p:nvCxnSpPr>
        <p:spPr>
          <a:xfrm>
            <a:off x="2979384" y="5250834"/>
            <a:ext cx="50957" cy="18992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直线箭头连接符 298"/>
          <p:cNvCxnSpPr>
            <a:stCxn id="262" idx="2"/>
            <a:endCxn id="261" idx="7"/>
          </p:cNvCxnSpPr>
          <p:nvPr/>
        </p:nvCxnSpPr>
        <p:spPr>
          <a:xfrm flipH="1">
            <a:off x="2616868" y="5466238"/>
            <a:ext cx="387994" cy="21759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6" name="椭圆 315"/>
          <p:cNvSpPr/>
          <p:nvPr/>
        </p:nvSpPr>
        <p:spPr>
          <a:xfrm rot="2886648">
            <a:off x="1960854" y="2799147"/>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25" name="组 324"/>
          <p:cNvGrpSpPr/>
          <p:nvPr/>
        </p:nvGrpSpPr>
        <p:grpSpPr>
          <a:xfrm>
            <a:off x="1850655" y="2792247"/>
            <a:ext cx="659751" cy="577767"/>
            <a:chOff x="1165093" y="3278527"/>
            <a:chExt cx="659751" cy="577767"/>
          </a:xfrm>
        </p:grpSpPr>
        <p:sp>
          <p:nvSpPr>
            <p:cNvPr id="317" name="椭圆 316"/>
            <p:cNvSpPr/>
            <p:nvPr/>
          </p:nvSpPr>
          <p:spPr>
            <a:xfrm rot="2886648">
              <a:off x="1773887" y="3528793"/>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8" name="矩形 317"/>
            <p:cNvSpPr/>
            <p:nvPr/>
          </p:nvSpPr>
          <p:spPr>
            <a:xfrm rot="2886648">
              <a:off x="1492511" y="3477856"/>
              <a:ext cx="44163" cy="44163"/>
            </a:xfrm>
            <a:prstGeom prst="rect">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9" name="椭圆 318"/>
            <p:cNvSpPr/>
            <p:nvPr/>
          </p:nvSpPr>
          <p:spPr>
            <a:xfrm rot="2886648">
              <a:off x="1165093" y="3563659"/>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0" name="椭圆 319"/>
            <p:cNvSpPr/>
            <p:nvPr/>
          </p:nvSpPr>
          <p:spPr>
            <a:xfrm rot="2886648">
              <a:off x="1628589" y="3727563"/>
              <a:ext cx="50957" cy="50957"/>
            </a:xfrm>
            <a:prstGeom prst="ellipse">
              <a:avLst/>
            </a:prstGeom>
            <a:solidFill>
              <a:srgbClr val="FFC00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1" name="直线箭头连接符 320"/>
            <p:cNvCxnSpPr/>
            <p:nvPr/>
          </p:nvCxnSpPr>
          <p:spPr>
            <a:xfrm rot="2886648" flipV="1">
              <a:off x="1295401" y="3380011"/>
              <a:ext cx="258011" cy="5504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直线箭头连接符 321"/>
            <p:cNvCxnSpPr/>
            <p:nvPr/>
          </p:nvCxnSpPr>
          <p:spPr>
            <a:xfrm rot="2886648" flipV="1">
              <a:off x="1564331" y="3437982"/>
              <a:ext cx="183029" cy="17571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线箭头连接符 322"/>
            <p:cNvCxnSpPr/>
            <p:nvPr/>
          </p:nvCxnSpPr>
          <p:spPr>
            <a:xfrm rot="2886648">
              <a:off x="1701238" y="3558694"/>
              <a:ext cx="50957" cy="18992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线箭头连接符 323"/>
            <p:cNvCxnSpPr/>
            <p:nvPr/>
          </p:nvCxnSpPr>
          <p:spPr>
            <a:xfrm rot="2886648" flipH="1">
              <a:off x="1232538" y="3553502"/>
              <a:ext cx="387994" cy="21759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36" name="椭圆 335"/>
          <p:cNvSpPr/>
          <p:nvPr/>
        </p:nvSpPr>
        <p:spPr>
          <a:xfrm rot="17287038">
            <a:off x="4825565" y="2525827"/>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3" name="组 342"/>
          <p:cNvGrpSpPr/>
          <p:nvPr/>
        </p:nvGrpSpPr>
        <p:grpSpPr>
          <a:xfrm>
            <a:off x="4737979" y="1742374"/>
            <a:ext cx="399176" cy="806319"/>
            <a:chOff x="6455191" y="2401066"/>
            <a:chExt cx="399176" cy="806319"/>
          </a:xfrm>
          <a:solidFill>
            <a:srgbClr val="FFC000"/>
          </a:solidFill>
        </p:grpSpPr>
        <p:sp>
          <p:nvSpPr>
            <p:cNvPr id="334" name="矩形 333"/>
            <p:cNvSpPr/>
            <p:nvPr/>
          </p:nvSpPr>
          <p:spPr>
            <a:xfrm rot="17287038">
              <a:off x="6725794" y="2980343"/>
              <a:ext cx="44163" cy="44163"/>
            </a:xfrm>
            <a:prstGeom prst="rect">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5" name="椭圆 334"/>
            <p:cNvSpPr/>
            <p:nvPr/>
          </p:nvSpPr>
          <p:spPr>
            <a:xfrm rot="17287038">
              <a:off x="6740455" y="2731068"/>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7" name="椭圆 336"/>
            <p:cNvSpPr/>
            <p:nvPr/>
          </p:nvSpPr>
          <p:spPr>
            <a:xfrm rot="17287038">
              <a:off x="6455191" y="2829985"/>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8" name="椭圆 337"/>
            <p:cNvSpPr/>
            <p:nvPr/>
          </p:nvSpPr>
          <p:spPr>
            <a:xfrm rot="17287038">
              <a:off x="6803410" y="2401066"/>
              <a:ext cx="50957" cy="50957"/>
            </a:xfrm>
            <a:prstGeom prst="ellipse">
              <a:avLst/>
            </a:prstGeom>
            <a:grp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9" name="直线箭头连接符 338"/>
            <p:cNvCxnSpPr/>
            <p:nvPr/>
          </p:nvCxnSpPr>
          <p:spPr>
            <a:xfrm rot="17287038">
              <a:off x="6555805" y="3051513"/>
              <a:ext cx="205577" cy="106167"/>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直线箭头连接符 339"/>
            <p:cNvCxnSpPr/>
            <p:nvPr/>
          </p:nvCxnSpPr>
          <p:spPr>
            <a:xfrm rot="17287038" flipV="1">
              <a:off x="6615224" y="2788992"/>
              <a:ext cx="16486" cy="281642"/>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线箭头连接符 340"/>
            <p:cNvCxnSpPr/>
            <p:nvPr/>
          </p:nvCxnSpPr>
          <p:spPr>
            <a:xfrm rot="17287038">
              <a:off x="6549959" y="2703840"/>
              <a:ext cx="146687" cy="204329"/>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线箭头连接符 341"/>
            <p:cNvCxnSpPr/>
            <p:nvPr/>
          </p:nvCxnSpPr>
          <p:spPr>
            <a:xfrm rot="17287038" flipV="1">
              <a:off x="6656281" y="2570154"/>
              <a:ext cx="282260" cy="42784"/>
            </a:xfrm>
            <a:prstGeom prst="straightConnector1">
              <a:avLst/>
            </a:prstGeom>
            <a:grpFill/>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45" name="椭圆 344"/>
          <p:cNvSpPr/>
          <p:nvPr/>
        </p:nvSpPr>
        <p:spPr>
          <a:xfrm rot="12598218">
            <a:off x="5832591" y="5187770"/>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57" name="组 356"/>
          <p:cNvGrpSpPr/>
          <p:nvPr/>
        </p:nvGrpSpPr>
        <p:grpSpPr>
          <a:xfrm>
            <a:off x="4877948" y="5137164"/>
            <a:ext cx="877993" cy="592937"/>
            <a:chOff x="6054583" y="5618863"/>
            <a:chExt cx="877993" cy="592937"/>
          </a:xfrm>
        </p:grpSpPr>
        <p:sp>
          <p:nvSpPr>
            <p:cNvPr id="344" name="矩形 343"/>
            <p:cNvSpPr/>
            <p:nvPr/>
          </p:nvSpPr>
          <p:spPr>
            <a:xfrm rot="12598218">
              <a:off x="6482935" y="5684048"/>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6" name="椭圆 345"/>
            <p:cNvSpPr/>
            <p:nvPr/>
          </p:nvSpPr>
          <p:spPr>
            <a:xfrm rot="12598218">
              <a:off x="6645792" y="5899077"/>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7" name="椭圆 346"/>
            <p:cNvSpPr/>
            <p:nvPr/>
          </p:nvSpPr>
          <p:spPr>
            <a:xfrm rot="12598218">
              <a:off x="6280826" y="5911973"/>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8" name="矩形 347"/>
            <p:cNvSpPr/>
            <p:nvPr/>
          </p:nvSpPr>
          <p:spPr>
            <a:xfrm rot="12598218">
              <a:off x="6054583" y="5775699"/>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9" name="矩形 348"/>
            <p:cNvSpPr/>
            <p:nvPr/>
          </p:nvSpPr>
          <p:spPr>
            <a:xfrm rot="12598218">
              <a:off x="6745010" y="6109349"/>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0" name="椭圆 349"/>
            <p:cNvSpPr/>
            <p:nvPr/>
          </p:nvSpPr>
          <p:spPr>
            <a:xfrm rot="12598218">
              <a:off x="6424063" y="6126186"/>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51" name="直线箭头连接符 350"/>
            <p:cNvCxnSpPr>
              <a:stCxn id="356" idx="6"/>
            </p:cNvCxnSpPr>
            <p:nvPr/>
          </p:nvCxnSpPr>
          <p:spPr>
            <a:xfrm rot="12598218" flipV="1">
              <a:off x="6775934" y="5618863"/>
              <a:ext cx="156642" cy="362443"/>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线箭头连接符 351"/>
            <p:cNvCxnSpPr/>
            <p:nvPr/>
          </p:nvCxnSpPr>
          <p:spPr>
            <a:xfrm rot="12598218" flipH="1" flipV="1">
              <a:off x="6639792" y="5978117"/>
              <a:ext cx="146255" cy="11332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线箭头连接符 352"/>
            <p:cNvCxnSpPr/>
            <p:nvPr/>
          </p:nvCxnSpPr>
          <p:spPr>
            <a:xfrm rot="12598218" flipV="1">
              <a:off x="6498615" y="6053656"/>
              <a:ext cx="224882" cy="15814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4" name="直线箭头连接符 353"/>
            <p:cNvCxnSpPr>
              <a:endCxn id="349" idx="1"/>
            </p:cNvCxnSpPr>
            <p:nvPr/>
          </p:nvCxnSpPr>
          <p:spPr>
            <a:xfrm rot="12598218">
              <a:off x="6483884" y="5761410"/>
              <a:ext cx="205577" cy="10616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5" name="直线箭头连接符 354"/>
            <p:cNvCxnSpPr>
              <a:stCxn id="349" idx="3"/>
            </p:cNvCxnSpPr>
            <p:nvPr/>
          </p:nvCxnSpPr>
          <p:spPr>
            <a:xfrm rot="12598218" flipV="1">
              <a:off x="6400157" y="5672151"/>
              <a:ext cx="16486" cy="281642"/>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直线箭头连接符 355"/>
            <p:cNvCxnSpPr/>
            <p:nvPr/>
          </p:nvCxnSpPr>
          <p:spPr>
            <a:xfrm rot="12598218">
              <a:off x="6079440" y="5863629"/>
              <a:ext cx="221146" cy="627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58" name="椭圆 357"/>
          <p:cNvSpPr/>
          <p:nvPr/>
        </p:nvSpPr>
        <p:spPr>
          <a:xfrm>
            <a:off x="2271297" y="4917195"/>
            <a:ext cx="50957" cy="50957"/>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67" name="组 366"/>
          <p:cNvGrpSpPr/>
          <p:nvPr/>
        </p:nvGrpSpPr>
        <p:grpSpPr>
          <a:xfrm>
            <a:off x="1572664" y="4942673"/>
            <a:ext cx="698633" cy="615994"/>
            <a:chOff x="812216" y="5134081"/>
            <a:chExt cx="698633" cy="615994"/>
          </a:xfrm>
        </p:grpSpPr>
        <p:sp>
          <p:nvSpPr>
            <p:cNvPr id="359" name="椭圆 358"/>
            <p:cNvSpPr/>
            <p:nvPr/>
          </p:nvSpPr>
          <p:spPr>
            <a:xfrm>
              <a:off x="1186937" y="5216573"/>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0" name="椭圆 359"/>
            <p:cNvSpPr/>
            <p:nvPr/>
          </p:nvSpPr>
          <p:spPr>
            <a:xfrm>
              <a:off x="812216" y="5385939"/>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1" name="矩形 360"/>
            <p:cNvSpPr/>
            <p:nvPr/>
          </p:nvSpPr>
          <p:spPr>
            <a:xfrm>
              <a:off x="1070202" y="5414814"/>
              <a:ext cx="44163" cy="44163"/>
            </a:xfrm>
            <a:prstGeom prst="rect">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2" name="椭圆 361"/>
            <p:cNvSpPr/>
            <p:nvPr/>
          </p:nvSpPr>
          <p:spPr>
            <a:xfrm>
              <a:off x="947116" y="5699118"/>
              <a:ext cx="50957" cy="50957"/>
            </a:xfrm>
            <a:prstGeom prst="ellipse">
              <a:avLst/>
            </a:prstGeom>
            <a:solidFill>
              <a:srgbClr val="FFC000"/>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63" name="直线箭头连接符 362"/>
            <p:cNvCxnSpPr/>
            <p:nvPr/>
          </p:nvCxnSpPr>
          <p:spPr>
            <a:xfrm flipH="1">
              <a:off x="1230432" y="5134081"/>
              <a:ext cx="280417" cy="8995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直线箭头连接符 363"/>
            <p:cNvCxnSpPr/>
            <p:nvPr/>
          </p:nvCxnSpPr>
          <p:spPr>
            <a:xfrm flipH="1">
              <a:off x="1114365" y="5267530"/>
              <a:ext cx="98051" cy="169366"/>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直线箭头连接符 364"/>
            <p:cNvCxnSpPr/>
            <p:nvPr/>
          </p:nvCxnSpPr>
          <p:spPr>
            <a:xfrm flipH="1" flipV="1">
              <a:off x="863173" y="5411418"/>
              <a:ext cx="207029" cy="2547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直线箭头连接符 365"/>
            <p:cNvCxnSpPr/>
            <p:nvPr/>
          </p:nvCxnSpPr>
          <p:spPr>
            <a:xfrm flipH="1">
              <a:off x="990611" y="5436896"/>
              <a:ext cx="79591" cy="269684"/>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776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par>
                                <p:cTn id="8" presetID="6" presetClass="emph" presetSubtype="0" fill="hold" grpId="1" nodeType="withEffect">
                                  <p:stCondLst>
                                    <p:cond delay="0"/>
                                  </p:stCondLst>
                                  <p:childTnLst>
                                    <p:animScale>
                                      <p:cBhvr>
                                        <p:cTn id="9" dur="500" fill="hold"/>
                                        <p:tgtEl>
                                          <p:spTgt spid="316"/>
                                        </p:tgtEl>
                                      </p:cBhvr>
                                      <p:by x="200000" y="200000"/>
                                    </p:animScale>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6"/>
                                        </p:tgtEl>
                                        <p:attrNameLst>
                                          <p:attrName>style.visibility</p:attrName>
                                        </p:attrNameLst>
                                      </p:cBhvr>
                                      <p:to>
                                        <p:strVal val="visible"/>
                                      </p:to>
                                    </p:set>
                                    <p:animEffect transition="in" filter="fade">
                                      <p:cBhvr>
                                        <p:cTn id="13" dur="500"/>
                                        <p:tgtEl>
                                          <p:spTgt spid="336"/>
                                        </p:tgtEl>
                                      </p:cBhvr>
                                    </p:animEffect>
                                  </p:childTnLst>
                                </p:cTn>
                              </p:par>
                              <p:par>
                                <p:cTn id="14" presetID="6" presetClass="emph" presetSubtype="0" fill="hold" grpId="1" nodeType="withEffect">
                                  <p:stCondLst>
                                    <p:cond delay="0"/>
                                  </p:stCondLst>
                                  <p:childTnLst>
                                    <p:animScale>
                                      <p:cBhvr>
                                        <p:cTn id="15" dur="500" fill="hold"/>
                                        <p:tgtEl>
                                          <p:spTgt spid="336"/>
                                        </p:tgtEl>
                                      </p:cBhvr>
                                      <p:by x="200000" y="200000"/>
                                    </p:animScale>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345"/>
                                        </p:tgtEl>
                                        <p:attrNameLst>
                                          <p:attrName>style.visibility</p:attrName>
                                        </p:attrNameLst>
                                      </p:cBhvr>
                                      <p:to>
                                        <p:strVal val="visible"/>
                                      </p:to>
                                    </p:set>
                                    <p:animEffect transition="in" filter="fade">
                                      <p:cBhvr>
                                        <p:cTn id="19" dur="500"/>
                                        <p:tgtEl>
                                          <p:spTgt spid="345"/>
                                        </p:tgtEl>
                                      </p:cBhvr>
                                    </p:animEffect>
                                  </p:childTnLst>
                                </p:cTn>
                              </p:par>
                              <p:par>
                                <p:cTn id="20" presetID="6" presetClass="emph" presetSubtype="0" fill="hold" grpId="1" nodeType="withEffect">
                                  <p:stCondLst>
                                    <p:cond delay="0"/>
                                  </p:stCondLst>
                                  <p:childTnLst>
                                    <p:animScale>
                                      <p:cBhvr>
                                        <p:cTn id="21" dur="500" fill="hold"/>
                                        <p:tgtEl>
                                          <p:spTgt spid="345"/>
                                        </p:tgtEl>
                                      </p:cBhvr>
                                      <p:by x="200000" y="200000"/>
                                    </p:animScale>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58"/>
                                        </p:tgtEl>
                                        <p:attrNameLst>
                                          <p:attrName>style.visibility</p:attrName>
                                        </p:attrNameLst>
                                      </p:cBhvr>
                                      <p:to>
                                        <p:strVal val="visible"/>
                                      </p:to>
                                    </p:set>
                                    <p:animEffect transition="in" filter="fade">
                                      <p:cBhvr>
                                        <p:cTn id="25" dur="500"/>
                                        <p:tgtEl>
                                          <p:spTgt spid="358"/>
                                        </p:tgtEl>
                                      </p:cBhvr>
                                    </p:animEffect>
                                  </p:childTnLst>
                                </p:cTn>
                              </p:par>
                              <p:par>
                                <p:cTn id="26" presetID="6" presetClass="emph" presetSubtype="0" fill="hold" grpId="1" nodeType="withEffect">
                                  <p:stCondLst>
                                    <p:cond delay="0"/>
                                  </p:stCondLst>
                                  <p:childTnLst>
                                    <p:animScale>
                                      <p:cBhvr>
                                        <p:cTn id="27" dur="500" fill="hold"/>
                                        <p:tgtEl>
                                          <p:spTgt spid="358"/>
                                        </p:tgtEl>
                                      </p:cBhvr>
                                      <p:by x="200000" y="200000"/>
                                    </p:animScale>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325"/>
                                        </p:tgtEl>
                                        <p:attrNameLst>
                                          <p:attrName>style.visibility</p:attrName>
                                        </p:attrNameLst>
                                      </p:cBhvr>
                                      <p:to>
                                        <p:strVal val="visible"/>
                                      </p:to>
                                    </p:set>
                                    <p:anim calcmode="lin" valueType="num">
                                      <p:cBhvr>
                                        <p:cTn id="32" dur="500" fill="hold"/>
                                        <p:tgtEl>
                                          <p:spTgt spid="325"/>
                                        </p:tgtEl>
                                        <p:attrNameLst>
                                          <p:attrName>ppt_w</p:attrName>
                                        </p:attrNameLst>
                                      </p:cBhvr>
                                      <p:tavLst>
                                        <p:tav tm="0">
                                          <p:val>
                                            <p:fltVal val="0"/>
                                          </p:val>
                                        </p:tav>
                                        <p:tav tm="100000">
                                          <p:val>
                                            <p:strVal val="#ppt_w"/>
                                          </p:val>
                                        </p:tav>
                                      </p:tavLst>
                                    </p:anim>
                                    <p:anim calcmode="lin" valueType="num">
                                      <p:cBhvr>
                                        <p:cTn id="33" dur="500" fill="hold"/>
                                        <p:tgtEl>
                                          <p:spTgt spid="325"/>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23" presetClass="entr" presetSubtype="16" fill="hold" nodeType="afterEffect">
                                  <p:stCondLst>
                                    <p:cond delay="0"/>
                                  </p:stCondLst>
                                  <p:childTnLst>
                                    <p:set>
                                      <p:cBhvr>
                                        <p:cTn id="36" dur="1" fill="hold">
                                          <p:stCondLst>
                                            <p:cond delay="0"/>
                                          </p:stCondLst>
                                        </p:cTn>
                                        <p:tgtEl>
                                          <p:spTgt spid="343"/>
                                        </p:tgtEl>
                                        <p:attrNameLst>
                                          <p:attrName>style.visibility</p:attrName>
                                        </p:attrNameLst>
                                      </p:cBhvr>
                                      <p:to>
                                        <p:strVal val="visible"/>
                                      </p:to>
                                    </p:set>
                                    <p:anim calcmode="lin" valueType="num">
                                      <p:cBhvr>
                                        <p:cTn id="37" dur="500" fill="hold"/>
                                        <p:tgtEl>
                                          <p:spTgt spid="343"/>
                                        </p:tgtEl>
                                        <p:attrNameLst>
                                          <p:attrName>ppt_w</p:attrName>
                                        </p:attrNameLst>
                                      </p:cBhvr>
                                      <p:tavLst>
                                        <p:tav tm="0">
                                          <p:val>
                                            <p:fltVal val="0"/>
                                          </p:val>
                                        </p:tav>
                                        <p:tav tm="100000">
                                          <p:val>
                                            <p:strVal val="#ppt_w"/>
                                          </p:val>
                                        </p:tav>
                                      </p:tavLst>
                                    </p:anim>
                                    <p:anim calcmode="lin" valueType="num">
                                      <p:cBhvr>
                                        <p:cTn id="38" dur="500" fill="hold"/>
                                        <p:tgtEl>
                                          <p:spTgt spid="343"/>
                                        </p:tgtEl>
                                        <p:attrNameLst>
                                          <p:attrName>ppt_h</p:attrName>
                                        </p:attrNameLst>
                                      </p:cBhvr>
                                      <p:tavLst>
                                        <p:tav tm="0">
                                          <p:val>
                                            <p:fltVal val="0"/>
                                          </p:val>
                                        </p:tav>
                                        <p:tav tm="100000">
                                          <p:val>
                                            <p:strVal val="#ppt_h"/>
                                          </p:val>
                                        </p:tav>
                                      </p:tavLst>
                                    </p:anim>
                                  </p:childTnLst>
                                </p:cTn>
                              </p:par>
                            </p:childTnLst>
                          </p:cTn>
                        </p:par>
                        <p:par>
                          <p:cTn id="39" fill="hold">
                            <p:stCondLst>
                              <p:cond delay="1000"/>
                            </p:stCondLst>
                            <p:childTnLst>
                              <p:par>
                                <p:cTn id="40" presetID="23" presetClass="entr" presetSubtype="16" fill="hold" nodeType="afterEffect">
                                  <p:stCondLst>
                                    <p:cond delay="0"/>
                                  </p:stCondLst>
                                  <p:childTnLst>
                                    <p:set>
                                      <p:cBhvr>
                                        <p:cTn id="41" dur="1" fill="hold">
                                          <p:stCondLst>
                                            <p:cond delay="0"/>
                                          </p:stCondLst>
                                        </p:cTn>
                                        <p:tgtEl>
                                          <p:spTgt spid="357"/>
                                        </p:tgtEl>
                                        <p:attrNameLst>
                                          <p:attrName>style.visibility</p:attrName>
                                        </p:attrNameLst>
                                      </p:cBhvr>
                                      <p:to>
                                        <p:strVal val="visible"/>
                                      </p:to>
                                    </p:set>
                                    <p:anim calcmode="lin" valueType="num">
                                      <p:cBhvr>
                                        <p:cTn id="42" dur="500" fill="hold"/>
                                        <p:tgtEl>
                                          <p:spTgt spid="357"/>
                                        </p:tgtEl>
                                        <p:attrNameLst>
                                          <p:attrName>ppt_w</p:attrName>
                                        </p:attrNameLst>
                                      </p:cBhvr>
                                      <p:tavLst>
                                        <p:tav tm="0">
                                          <p:val>
                                            <p:fltVal val="0"/>
                                          </p:val>
                                        </p:tav>
                                        <p:tav tm="100000">
                                          <p:val>
                                            <p:strVal val="#ppt_w"/>
                                          </p:val>
                                        </p:tav>
                                      </p:tavLst>
                                    </p:anim>
                                    <p:anim calcmode="lin" valueType="num">
                                      <p:cBhvr>
                                        <p:cTn id="43" dur="500" fill="hold"/>
                                        <p:tgtEl>
                                          <p:spTgt spid="357"/>
                                        </p:tgtEl>
                                        <p:attrNameLst>
                                          <p:attrName>ppt_h</p:attrName>
                                        </p:attrNameLst>
                                      </p:cBhvr>
                                      <p:tavLst>
                                        <p:tav tm="0">
                                          <p:val>
                                            <p:fltVal val="0"/>
                                          </p:val>
                                        </p:tav>
                                        <p:tav tm="100000">
                                          <p:val>
                                            <p:strVal val="#ppt_h"/>
                                          </p:val>
                                        </p:tav>
                                      </p:tavLst>
                                    </p:anim>
                                  </p:childTnLst>
                                </p:cTn>
                              </p:par>
                            </p:childTnLst>
                          </p:cTn>
                        </p:par>
                        <p:par>
                          <p:cTn id="44" fill="hold">
                            <p:stCondLst>
                              <p:cond delay="1500"/>
                            </p:stCondLst>
                            <p:childTnLst>
                              <p:par>
                                <p:cTn id="45" presetID="23" presetClass="entr" presetSubtype="16" fill="hold" nodeType="afterEffect">
                                  <p:stCondLst>
                                    <p:cond delay="0"/>
                                  </p:stCondLst>
                                  <p:childTnLst>
                                    <p:set>
                                      <p:cBhvr>
                                        <p:cTn id="46" dur="1" fill="hold">
                                          <p:stCondLst>
                                            <p:cond delay="0"/>
                                          </p:stCondLst>
                                        </p:cTn>
                                        <p:tgtEl>
                                          <p:spTgt spid="367"/>
                                        </p:tgtEl>
                                        <p:attrNameLst>
                                          <p:attrName>style.visibility</p:attrName>
                                        </p:attrNameLst>
                                      </p:cBhvr>
                                      <p:to>
                                        <p:strVal val="visible"/>
                                      </p:to>
                                    </p:set>
                                    <p:anim calcmode="lin" valueType="num">
                                      <p:cBhvr>
                                        <p:cTn id="47" dur="500" fill="hold"/>
                                        <p:tgtEl>
                                          <p:spTgt spid="367"/>
                                        </p:tgtEl>
                                        <p:attrNameLst>
                                          <p:attrName>ppt_w</p:attrName>
                                        </p:attrNameLst>
                                      </p:cBhvr>
                                      <p:tavLst>
                                        <p:tav tm="0">
                                          <p:val>
                                            <p:fltVal val="0"/>
                                          </p:val>
                                        </p:tav>
                                        <p:tav tm="100000">
                                          <p:val>
                                            <p:strVal val="#ppt_w"/>
                                          </p:val>
                                        </p:tav>
                                      </p:tavLst>
                                    </p:anim>
                                    <p:anim calcmode="lin" valueType="num">
                                      <p:cBhvr>
                                        <p:cTn id="48" dur="500" fill="hold"/>
                                        <p:tgtEl>
                                          <p:spTgt spid="3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animBg="1"/>
      <p:bldP spid="316" grpId="1" animBg="1"/>
      <p:bldP spid="336" grpId="0" animBg="1"/>
      <p:bldP spid="336" grpId="1" animBg="1"/>
      <p:bldP spid="345" grpId="0" animBg="1"/>
      <p:bldP spid="345" grpId="1" animBg="1"/>
      <p:bldP spid="358" grpId="0" animBg="1"/>
      <p:bldP spid="35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面向搜索经验的查询推荐系统的设计实现</a:t>
            </a:r>
            <a:endParaRPr kumimoji="1" lang="zh-CN" altLang="en-US" sz="2800" dirty="0"/>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9646" b="6102"/>
          <a:stretch/>
        </p:blipFill>
        <p:spPr>
          <a:xfrm>
            <a:off x="2434590" y="1485900"/>
            <a:ext cx="5806440" cy="4892040"/>
          </a:xfrm>
          <a:prstGeom prst="rect">
            <a:avLst/>
          </a:prstGeom>
        </p:spPr>
      </p:pic>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t>系统架构</a:t>
            </a:r>
            <a:endParaRPr kumimoji="1" lang="zh-CN" altLang="en-US" sz="2400" dirty="0"/>
          </a:p>
        </p:txBody>
      </p:sp>
    </p:spTree>
    <p:extLst>
      <p:ext uri="{BB962C8B-B14F-4D97-AF65-F5344CB8AC3E}">
        <p14:creationId xmlns:p14="http://schemas.microsoft.com/office/powerpoint/2010/main" val="15846671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88696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研究方法 </a:t>
            </a:r>
            <a:r>
              <a:rPr kumimoji="1" lang="en-US" altLang="zh-CN" sz="2800" dirty="0" smtClean="0"/>
              <a:t>-</a:t>
            </a:r>
            <a:r>
              <a:rPr kumimoji="1" lang="zh-CN" altLang="en-US" sz="2800" dirty="0" smtClean="0"/>
              <a:t> 面向搜索经验的查询推荐系统的设计实现</a:t>
            </a:r>
            <a:endParaRPr kumimoji="1" lang="zh-CN" altLang="en-US" sz="2800" dirty="0"/>
          </a:p>
        </p:txBody>
      </p:sp>
      <p:sp>
        <p:nvSpPr>
          <p:cNvPr id="3" name="文本框 2"/>
          <p:cNvSpPr txBox="1"/>
          <p:nvPr/>
        </p:nvSpPr>
        <p:spPr>
          <a:xfrm>
            <a:off x="1160502" y="3234690"/>
            <a:ext cx="553998" cy="2171700"/>
          </a:xfrm>
          <a:prstGeom prst="rect">
            <a:avLst/>
          </a:prstGeom>
          <a:noFill/>
        </p:spPr>
        <p:txBody>
          <a:bodyPr vert="eaVert" wrap="square" rtlCol="0">
            <a:spAutoFit/>
          </a:bodyPr>
          <a:lstStyle/>
          <a:p>
            <a:r>
              <a:rPr kumimoji="1" lang="zh-CN" altLang="en-US" sz="2400" dirty="0" smtClean="0"/>
              <a:t>系统实例</a:t>
            </a:r>
            <a:endParaRPr kumimoji="1" lang="zh-CN" altLang="en-US" sz="24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576" y="1703070"/>
            <a:ext cx="6867207" cy="4274885"/>
          </a:xfrm>
          <a:prstGeom prst="rect">
            <a:avLst/>
          </a:prstGeom>
        </p:spPr>
      </p:pic>
    </p:spTree>
    <p:extLst>
      <p:ext uri="{BB962C8B-B14F-4D97-AF65-F5344CB8AC3E}">
        <p14:creationId xmlns:p14="http://schemas.microsoft.com/office/powerpoint/2010/main" val="57545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复杂</a:t>
            </a:r>
            <a:r>
              <a:rPr kumimoji="1" lang="zh-CN" altLang="en-US" sz="2800" dirty="0"/>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t>复杂搜索描述了用户在进行搜索过程中的</a:t>
            </a:r>
            <a:r>
              <a:rPr kumimoji="1" lang="en-US" altLang="zh-CN" sz="2400" dirty="0" smtClean="0"/>
              <a:t>3</a:t>
            </a:r>
            <a:r>
              <a:rPr kumimoji="1" lang="zh-CN" altLang="en-US" sz="2400" dirty="0" smtClean="0"/>
              <a:t>种典型场景：</a:t>
            </a:r>
            <a:endParaRPr kumimoji="1" lang="zh-CN" altLang="en-US" sz="24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系统对信息的索引不够充分</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搜索任务本身需要浏览及探索</a:t>
            </a:r>
            <a:endParaRPr kumimoji="1" lang="zh-CN" altLang="en-US" sz="2400" dirty="0"/>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用户难以对查询进行组织或定位信息领域</a:t>
            </a:r>
            <a:endParaRPr kumimoji="1" lang="zh-CN" altLang="en-US" sz="2400" dirty="0"/>
          </a:p>
        </p:txBody>
      </p:sp>
    </p:spTree>
    <p:extLst>
      <p:ext uri="{BB962C8B-B14F-4D97-AF65-F5344CB8AC3E}">
        <p14:creationId xmlns:p14="http://schemas.microsoft.com/office/powerpoint/2010/main" val="1271286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464058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复杂</a:t>
            </a:r>
            <a:r>
              <a:rPr kumimoji="1" lang="zh-CN" altLang="en-US" sz="2800" dirty="0"/>
              <a:t>搜索</a:t>
            </a:r>
          </a:p>
        </p:txBody>
      </p:sp>
      <p:sp>
        <p:nvSpPr>
          <p:cNvPr id="8" name="文本框 7"/>
          <p:cNvSpPr txBox="1"/>
          <p:nvPr/>
        </p:nvSpPr>
        <p:spPr>
          <a:xfrm>
            <a:off x="754380" y="1821180"/>
            <a:ext cx="7646670" cy="461665"/>
          </a:xfrm>
          <a:prstGeom prst="rect">
            <a:avLst/>
          </a:prstGeom>
          <a:noFill/>
        </p:spPr>
        <p:txBody>
          <a:bodyPr wrap="square" rtlCol="0">
            <a:spAutoFit/>
          </a:bodyPr>
          <a:lstStyle/>
          <a:p>
            <a:r>
              <a:rPr kumimoji="1" lang="zh-CN" altLang="en-US" sz="2400" dirty="0" smtClean="0"/>
              <a:t>用户的复杂搜索过程：</a:t>
            </a:r>
            <a:endParaRPr kumimoji="1" lang="zh-CN" altLang="en-US" sz="2400" dirty="0"/>
          </a:p>
        </p:txBody>
      </p:sp>
      <p:sp>
        <p:nvSpPr>
          <p:cNvPr id="9" name="文本框 8"/>
          <p:cNvSpPr txBox="1"/>
          <p:nvPr/>
        </p:nvSpPr>
        <p:spPr>
          <a:xfrm>
            <a:off x="800100" y="27899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周期长</a:t>
            </a:r>
            <a:endParaRPr kumimoji="1" lang="zh-CN" altLang="en-US" sz="2400" dirty="0"/>
          </a:p>
        </p:txBody>
      </p:sp>
      <p:sp>
        <p:nvSpPr>
          <p:cNvPr id="10" name="文本框 9"/>
          <p:cNvSpPr txBox="1"/>
          <p:nvPr/>
        </p:nvSpPr>
        <p:spPr>
          <a:xfrm>
            <a:off x="800100" y="33995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间断多</a:t>
            </a:r>
            <a:endParaRPr kumimoji="1" lang="zh-CN" altLang="en-US" sz="2400" dirty="0"/>
          </a:p>
        </p:txBody>
      </p:sp>
      <p:sp>
        <p:nvSpPr>
          <p:cNvPr id="11" name="文本框 10"/>
          <p:cNvSpPr txBox="1"/>
          <p:nvPr/>
        </p:nvSpPr>
        <p:spPr>
          <a:xfrm>
            <a:off x="800100" y="4009102"/>
            <a:ext cx="7646670" cy="461665"/>
          </a:xfrm>
          <a:prstGeom prst="rect">
            <a:avLst/>
          </a:prstGeom>
          <a:noFill/>
        </p:spPr>
        <p:txBody>
          <a:bodyPr wrap="square" rtlCol="0">
            <a:spAutoFit/>
          </a:bodyPr>
          <a:lstStyle/>
          <a:p>
            <a:pPr marL="342900" indent="-342900">
              <a:buFont typeface="Arial" charset="0"/>
              <a:buChar char="•"/>
            </a:pPr>
            <a:r>
              <a:rPr kumimoji="1" lang="zh-CN" altLang="en-US" sz="2400" dirty="0" smtClean="0"/>
              <a:t>信息负载重</a:t>
            </a:r>
            <a:endParaRPr kumimoji="1" lang="zh-CN" altLang="en-US" sz="2400" dirty="0"/>
          </a:p>
        </p:txBody>
      </p:sp>
    </p:spTree>
    <p:extLst>
      <p:ext uri="{BB962C8B-B14F-4D97-AF65-F5344CB8AC3E}">
        <p14:creationId xmlns:p14="http://schemas.microsoft.com/office/powerpoint/2010/main" val="50753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653796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smtClean="0"/>
              <a:t>-</a:t>
            </a:r>
            <a:r>
              <a:rPr kumimoji="1" lang="zh-CN" altLang="en-US" sz="2800" dirty="0" smtClean="0"/>
              <a:t> 针对复杂搜索的查询推荐</a:t>
            </a:r>
            <a:endParaRPr kumimoji="1" lang="zh-CN" altLang="en-US" sz="2800" dirty="0"/>
          </a:p>
        </p:txBody>
      </p:sp>
      <p:sp>
        <p:nvSpPr>
          <p:cNvPr id="3" name="文本框 2"/>
          <p:cNvSpPr txBox="1"/>
          <p:nvPr/>
        </p:nvSpPr>
        <p:spPr>
          <a:xfrm>
            <a:off x="834390" y="2358390"/>
            <a:ext cx="7646670" cy="830997"/>
          </a:xfrm>
          <a:prstGeom prst="rect">
            <a:avLst/>
          </a:prstGeom>
          <a:noFill/>
        </p:spPr>
        <p:txBody>
          <a:bodyPr wrap="square" rtlCol="0">
            <a:spAutoFit/>
          </a:bodyPr>
          <a:lstStyle/>
          <a:p>
            <a:r>
              <a:rPr kumimoji="1" lang="zh-CN" altLang="en-US" sz="2400" dirty="0" smtClean="0"/>
              <a:t>传统的查询推荐方法不能很好地针对复杂搜索的特性进行查询推荐。</a:t>
            </a:r>
            <a:endParaRPr kumimoji="1" lang="zh-CN" altLang="en-US" sz="2400" dirty="0"/>
          </a:p>
        </p:txBody>
      </p:sp>
      <p:sp>
        <p:nvSpPr>
          <p:cNvPr id="5" name="文本框 4"/>
          <p:cNvSpPr txBox="1"/>
          <p:nvPr/>
        </p:nvSpPr>
        <p:spPr>
          <a:xfrm>
            <a:off x="834390" y="3573780"/>
            <a:ext cx="7646670" cy="830997"/>
          </a:xfrm>
          <a:prstGeom prst="rect">
            <a:avLst/>
          </a:prstGeom>
          <a:noFill/>
        </p:spPr>
        <p:txBody>
          <a:bodyPr wrap="square" rtlCol="0">
            <a:spAutoFit/>
          </a:bodyPr>
          <a:lstStyle/>
          <a:p>
            <a:r>
              <a:rPr kumimoji="1" lang="zh-CN" altLang="en-US" sz="2400" dirty="0" smtClean="0"/>
              <a:t>本研究希望提出一种针对复杂搜索的查询推荐方法，以帮助用户更高效地达成信息需求。</a:t>
            </a:r>
            <a:endParaRPr kumimoji="1" lang="zh-CN" altLang="en-US" sz="2400" dirty="0"/>
          </a:p>
        </p:txBody>
      </p:sp>
    </p:spTree>
    <p:extLst>
      <p:ext uri="{BB962C8B-B14F-4D97-AF65-F5344CB8AC3E}">
        <p14:creationId xmlns:p14="http://schemas.microsoft.com/office/powerpoint/2010/main" val="1144094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sp>
        <p:nvSpPr>
          <p:cNvPr id="2" name="椭圆 1"/>
          <p:cNvSpPr/>
          <p:nvPr/>
        </p:nvSpPr>
        <p:spPr>
          <a:xfrm>
            <a:off x="1754372" y="2530549"/>
            <a:ext cx="478465" cy="446567"/>
          </a:xfrm>
          <a:prstGeom prst="ellips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12242" y="2565253"/>
            <a:ext cx="425303" cy="425303"/>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381693" y="2565253"/>
            <a:ext cx="1212112" cy="369332"/>
          </a:xfrm>
          <a:prstGeom prst="rect">
            <a:avLst/>
          </a:prstGeom>
          <a:noFill/>
        </p:spPr>
        <p:txBody>
          <a:bodyPr wrap="square" rtlCol="0">
            <a:spAutoFit/>
          </a:bodyPr>
          <a:lstStyle/>
          <a:p>
            <a:r>
              <a:rPr kumimoji="1" lang="zh-CN" altLang="en-US" dirty="0" smtClean="0"/>
              <a:t>用户查询</a:t>
            </a:r>
            <a:endParaRPr kumimoji="1" lang="zh-CN" altLang="en-US" dirty="0"/>
          </a:p>
        </p:txBody>
      </p:sp>
      <p:sp>
        <p:nvSpPr>
          <p:cNvPr id="6" name="文本框 5"/>
          <p:cNvSpPr txBox="1"/>
          <p:nvPr/>
        </p:nvSpPr>
        <p:spPr>
          <a:xfrm>
            <a:off x="5443870" y="2593238"/>
            <a:ext cx="1212112" cy="369332"/>
          </a:xfrm>
          <a:prstGeom prst="rect">
            <a:avLst/>
          </a:prstGeom>
          <a:noFill/>
        </p:spPr>
        <p:txBody>
          <a:bodyPr wrap="square" rtlCol="0">
            <a:spAutoFit/>
          </a:bodyPr>
          <a:lstStyle/>
          <a:p>
            <a:r>
              <a:rPr kumimoji="1" lang="zh-CN" altLang="en-US" dirty="0" smtClean="0"/>
              <a:t>用户点击</a:t>
            </a:r>
            <a:endParaRPr kumimoji="1" lang="zh-CN" altLang="en-US" dirty="0"/>
          </a:p>
        </p:txBody>
      </p:sp>
    </p:spTree>
    <p:extLst>
      <p:ext uri="{BB962C8B-B14F-4D97-AF65-F5344CB8AC3E}">
        <p14:creationId xmlns:p14="http://schemas.microsoft.com/office/powerpoint/2010/main" val="61452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sp>
        <p:nvSpPr>
          <p:cNvPr id="2" name="椭圆 1"/>
          <p:cNvSpPr/>
          <p:nvPr/>
        </p:nvSpPr>
        <p:spPr>
          <a:xfrm>
            <a:off x="1754372" y="2530549"/>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4922874" y="2557129"/>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连接符 7"/>
          <p:cNvCxnSpPr>
            <a:stCxn id="2" idx="6"/>
          </p:cNvCxnSpPr>
          <p:nvPr/>
        </p:nvCxnSpPr>
        <p:spPr>
          <a:xfrm flipV="1">
            <a:off x="2232837" y="1748790"/>
            <a:ext cx="887553" cy="100504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a:stCxn id="2" idx="6"/>
          </p:cNvCxnSpPr>
          <p:nvPr/>
        </p:nvCxnSpPr>
        <p:spPr>
          <a:xfrm>
            <a:off x="2232837" y="2753833"/>
            <a:ext cx="887553" cy="107521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601646" y="382904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120390" y="360576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4742253" y="361639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15" idx="3"/>
          </p:cNvCxnSpPr>
          <p:nvPr/>
        </p:nvCxnSpPr>
        <p:spPr>
          <a:xfrm flipV="1">
            <a:off x="5167556" y="3179799"/>
            <a:ext cx="936064" cy="64925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5" idx="3"/>
          </p:cNvCxnSpPr>
          <p:nvPr/>
        </p:nvCxnSpPr>
        <p:spPr>
          <a:xfrm>
            <a:off x="5167556" y="3829049"/>
            <a:ext cx="936064" cy="70866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103620" y="2956515"/>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103619" y="431442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连接符 21"/>
          <p:cNvCxnSpPr/>
          <p:nvPr/>
        </p:nvCxnSpPr>
        <p:spPr>
          <a:xfrm flipV="1">
            <a:off x="6469380" y="317979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09987" y="296714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p:cNvCxnSpPr/>
          <p:nvPr/>
        </p:nvCxnSpPr>
        <p:spPr>
          <a:xfrm flipV="1">
            <a:off x="6511911" y="453771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609986" y="4337286"/>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直线连接符 25"/>
          <p:cNvCxnSpPr/>
          <p:nvPr/>
        </p:nvCxnSpPr>
        <p:spPr>
          <a:xfrm flipV="1">
            <a:off x="3539579" y="1737360"/>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686300" y="1514076"/>
            <a:ext cx="478465" cy="446567"/>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flipV="1">
            <a:off x="5167556" y="1737359"/>
            <a:ext cx="1140607" cy="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103619" y="1524707"/>
            <a:ext cx="425303" cy="425303"/>
          </a:xfrm>
          <a:prstGeom prst="rect">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9547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94444E-6 4.81481E-6 L -0.19896 -0.15348 " pathEditMode="relative" rAng="0" ptsTypes="AA">
                                      <p:cBhvr>
                                        <p:cTn id="6" dur="500" fill="hold"/>
                                        <p:tgtEl>
                                          <p:spTgt spid="3"/>
                                        </p:tgtEl>
                                        <p:attrNameLst>
                                          <p:attrName>ppt_x</p:attrName>
                                          <p:attrName>ppt_y</p:attrName>
                                        </p:attrNameLst>
                                      </p:cBhvr>
                                      <p:rCtr x="-9948" y="-7685"/>
                                    </p:animMotion>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par>
                                <p:cTn id="22" presetID="22" presetClass="entr" presetSubtype="8"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childTnLst>
                          </p:cTn>
                        </p:par>
                        <p:par>
                          <p:cTn id="59" fill="hold">
                            <p:stCondLst>
                              <p:cond delay="40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0" grpId="0" animBg="1"/>
      <p:bldP spid="21" grpId="0" animBg="1"/>
      <p:bldP spid="23" grpId="0" animBg="1"/>
      <p:bldP spid="25" grpId="0" animBg="1"/>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研究背景 </a:t>
            </a:r>
            <a:r>
              <a:rPr kumimoji="1" lang="en-US" altLang="zh-CN" sz="2800" dirty="0"/>
              <a:t>-</a:t>
            </a:r>
            <a:r>
              <a:rPr kumimoji="1" lang="zh-CN" altLang="en-US" sz="2800" dirty="0" smtClean="0"/>
              <a:t> 时间树</a:t>
            </a:r>
            <a:endParaRPr kumimoji="1" lang="zh-CN" altLang="en-US" sz="28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7900"/>
            <a:ext cx="9144000" cy="2339035"/>
          </a:xfrm>
          <a:prstGeom prst="rect">
            <a:avLst/>
          </a:prstGeom>
        </p:spPr>
      </p:pic>
    </p:spTree>
    <p:extLst>
      <p:ext uri="{BB962C8B-B14F-4D97-AF65-F5344CB8AC3E}">
        <p14:creationId xmlns:p14="http://schemas.microsoft.com/office/powerpoint/2010/main" val="96728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320" y="194310"/>
            <a:ext cx="3897630" cy="523220"/>
          </a:xfrm>
          <a:prstGeom prst="rect">
            <a:avLst/>
          </a:prstGeom>
          <a:noFill/>
        </p:spPr>
        <p:txBody>
          <a:bodyPr wrap="square" rtlCol="0">
            <a:spAutoFit/>
          </a:bodyPr>
          <a:lstStyle/>
          <a:p>
            <a:pPr marL="457200" indent="-457200">
              <a:buFont typeface="Arial" charset="0"/>
              <a:buChar char="•"/>
            </a:pPr>
            <a:r>
              <a:rPr kumimoji="1" lang="zh-CN" altLang="en-US" sz="2800" dirty="0" smtClean="0"/>
              <a:t>研究思路</a:t>
            </a:r>
            <a:endParaRPr kumimoji="1" lang="zh-CN" altLang="en-US" sz="2800" dirty="0"/>
          </a:p>
        </p:txBody>
      </p:sp>
      <p:sp>
        <p:nvSpPr>
          <p:cNvPr id="2" name="圆角矩形 1"/>
          <p:cNvSpPr/>
          <p:nvPr/>
        </p:nvSpPr>
        <p:spPr>
          <a:xfrm>
            <a:off x="61912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证明时间树中蕴含高质量的搜索经验</a:t>
            </a:r>
            <a:endParaRPr kumimoji="1" lang="zh-CN" altLang="en-US" dirty="0"/>
          </a:p>
        </p:txBody>
      </p:sp>
      <p:sp>
        <p:nvSpPr>
          <p:cNvPr id="5" name="圆角矩形 4"/>
          <p:cNvSpPr/>
          <p:nvPr/>
        </p:nvSpPr>
        <p:spPr>
          <a:xfrm>
            <a:off x="353758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如何提取</a:t>
            </a:r>
            <a:endParaRPr kumimoji="1" lang="en-US" altLang="zh-CN" dirty="0" smtClean="0"/>
          </a:p>
          <a:p>
            <a:pPr algn="ctr"/>
            <a:r>
              <a:rPr kumimoji="1" lang="zh-CN" altLang="en-US" dirty="0" smtClean="0"/>
              <a:t>搜索经验</a:t>
            </a:r>
            <a:endParaRPr kumimoji="1" lang="zh-CN" altLang="en-US" dirty="0"/>
          </a:p>
        </p:txBody>
      </p:sp>
      <p:sp>
        <p:nvSpPr>
          <p:cNvPr id="6" name="圆角矩形 5"/>
          <p:cNvSpPr/>
          <p:nvPr/>
        </p:nvSpPr>
        <p:spPr>
          <a:xfrm>
            <a:off x="6456045" y="2628900"/>
            <a:ext cx="179451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如何利用提取的搜索经验进行查询推荐</a:t>
            </a:r>
            <a:endParaRPr kumimoji="1" lang="zh-CN" altLang="en-US" dirty="0"/>
          </a:p>
        </p:txBody>
      </p:sp>
      <p:cxnSp>
        <p:nvCxnSpPr>
          <p:cNvPr id="7" name="直线箭头连接符 6"/>
          <p:cNvCxnSpPr>
            <a:stCxn id="2" idx="3"/>
            <a:endCxn id="5" idx="1"/>
          </p:cNvCxnSpPr>
          <p:nvPr/>
        </p:nvCxnSpPr>
        <p:spPr>
          <a:xfrm>
            <a:off x="241363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a:stCxn id="8" idx="3"/>
          </p:cNvCxnSpPr>
          <p:nvPr/>
        </p:nvCxnSpPr>
        <p:spPr>
          <a:xfrm>
            <a:off x="5332095" y="3154680"/>
            <a:ext cx="1123950"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19125" y="4838700"/>
            <a:ext cx="7631430" cy="105156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设计实现面向搜索经验的查询推荐系统</a:t>
            </a:r>
            <a:endParaRPr kumimoji="1" lang="zh-CN" altLang="en-US" dirty="0"/>
          </a:p>
        </p:txBody>
      </p:sp>
      <p:sp>
        <p:nvSpPr>
          <p:cNvPr id="10" name="下箭头 9"/>
          <p:cNvSpPr/>
          <p:nvPr/>
        </p:nvSpPr>
        <p:spPr>
          <a:xfrm>
            <a:off x="4171950" y="3882390"/>
            <a:ext cx="457200" cy="754380"/>
          </a:xfrm>
          <a:prstGeom prst="downArrow">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5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710</TotalTime>
  <Words>1247</Words>
  <Application>Microsoft Macintosh PowerPoint</Application>
  <PresentationFormat>全屏显示(4:3)</PresentationFormat>
  <Paragraphs>165</Paragraphs>
  <Slides>25</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Calibri</vt:lpstr>
      <vt:lpstr>Calibri Light</vt:lpstr>
      <vt:lpstr>DengXian</vt:lpstr>
      <vt:lpstr>Mangal</vt:lpstr>
      <vt:lpstr>等线</vt:lpstr>
      <vt:lpstr>等线 Light</vt:lpstr>
      <vt:lpstr>黑体</vt:lpstr>
      <vt:lpstr>游ゴシック</vt:lpstr>
      <vt:lpstr>Arial</vt:lpstr>
      <vt:lpstr>Office 主题​​</vt:lpstr>
      <vt:lpstr>面向搜索经验的 查询推荐方法研究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面向搜索经验的 查询推荐方法研究</dc:title>
  <dc:creator>dl liu</dc:creator>
  <cp:lastModifiedBy>dl liu</cp:lastModifiedBy>
  <cp:revision>59</cp:revision>
  <dcterms:created xsi:type="dcterms:W3CDTF">2017-11-30T07:32:30Z</dcterms:created>
  <dcterms:modified xsi:type="dcterms:W3CDTF">2017-12-14T08:10:59Z</dcterms:modified>
</cp:coreProperties>
</file>