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0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0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7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7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9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90B3-9772-44C6-B209-B94CDEDEB2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1360488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面向搜索经验的</a:t>
            </a:r>
            <a:br>
              <a:rPr lang="en-US" altLang="zh-CN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查询推荐方法研究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96350" y="5202238"/>
            <a:ext cx="3295650" cy="1655762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chemeClr val="bg1"/>
                </a:solidFill>
              </a:rPr>
              <a:t>答辩人：刘大力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</a:rPr>
              <a:t>专业：计算机应用技术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</a:rPr>
              <a:t>导师：张斌</a:t>
            </a:r>
          </a:p>
        </p:txBody>
      </p:sp>
    </p:spTree>
    <p:extLst>
      <p:ext uri="{BB962C8B-B14F-4D97-AF65-F5344CB8AC3E}">
        <p14:creationId xmlns:p14="http://schemas.microsoft.com/office/powerpoint/2010/main" val="26874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71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面向搜索经验的 查询推荐方法研究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面向搜索经验的 查询推荐方法研究</dc:title>
  <dc:creator>dl liu</dc:creator>
  <cp:lastModifiedBy>dl liu</cp:lastModifiedBy>
  <cp:revision>2</cp:revision>
  <dcterms:created xsi:type="dcterms:W3CDTF">2017-11-30T07:32:30Z</dcterms:created>
  <dcterms:modified xsi:type="dcterms:W3CDTF">2017-11-30T08:59:01Z</dcterms:modified>
</cp:coreProperties>
</file>