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8" autoAdjust="0"/>
    <p:restoredTop sz="94643"/>
  </p:normalViewPr>
  <p:slideViewPr>
    <p:cSldViewPr snapToGrid="0">
      <p:cViewPr varScale="1">
        <p:scale>
          <a:sx n="112" d="100"/>
          <a:sy n="112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1A040-9D4F-D541-A439-73F352E980A4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F928E-768F-664D-B9B7-8234C43BD9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691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在此前的研究中，我们实验室提出了时间树这一概念，以帮助用户管理复杂搜索过程。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时间树是。。。。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在我们自己使用时间树的过程中，我们都感到时间树确实能够帮助我们更好地进行搜索，因此我们猜想，时间树中蕴含有用户的搜索经验。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因此我们就针对这一点，对面向搜索经验的查询推荐方法进行研究。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928E-768F-664D-B9B7-8234C43BD99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73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在此前的研究中，我们实验室提出了时间树这一概念，以帮助用户管理复杂搜索过程。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时间树是。。。。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在我们自己使用时间树的过程中，我们都感到时间树确实能够帮助我们更好地进行搜索，因此我们猜想，时间树中蕴含有用户的搜索经验。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因此我们就针对这一点，对面向搜索经验的查询推荐</a:t>
            </a:r>
            <a:r>
              <a:rPr kumimoji="1" lang="zh-CN" altLang="en-US" smtClean="0"/>
              <a:t>方法进行研究。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928E-768F-664D-B9B7-8234C43BD99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607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0B3-9772-44C6-B209-B94CDEDEB265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0B3-9772-44C6-B209-B94CDEDEB265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0B3-9772-44C6-B209-B94CDEDEB265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0B3-9772-44C6-B209-B94CDEDEB265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0B3-9772-44C6-B209-B94CDEDEB265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0B3-9772-44C6-B209-B94CDEDEB265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0B3-9772-44C6-B209-B94CDEDEB265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0B3-9772-44C6-B209-B94CDEDEB265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0B3-9772-44C6-B209-B94CDEDEB265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0B3-9772-44C6-B209-B94CDEDEB265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0B3-9772-44C6-B209-B94CDEDEB265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90B3-9772-44C6-B209-B94CDEDEB265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5942D-6C7C-450C-BD25-695C0C5B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6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0144" y="1877616"/>
            <a:ext cx="6858000" cy="17907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</a:t>
            </a:r>
            <a:r>
              <a:rPr lang="zh-CN" altLang="en-US" dirty="0">
                <a:solidFill>
                  <a:srgbClr val="EEEE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向搜索经验的</a:t>
            </a:r>
            <a:r>
              <a:rPr lang="en-US" altLang="zh-CN" dirty="0">
                <a:solidFill>
                  <a:srgbClr val="EEEE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solidFill>
                  <a:srgbClr val="EEEE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solidFill>
                  <a:srgbClr val="EEEE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查询推荐方法研究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2192" y="4758928"/>
            <a:ext cx="2791778" cy="124182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zh-CN" altLang="en-US" dirty="0">
                <a:solidFill>
                  <a:schemeClr val="bg1"/>
                </a:solidFill>
              </a:rPr>
              <a:t>答辩人：刘大力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</a:rPr>
              <a:t>专业：计算机应用技术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</a:rPr>
              <a:t>导师：张斌</a:t>
            </a:r>
          </a:p>
        </p:txBody>
      </p:sp>
    </p:spTree>
    <p:extLst>
      <p:ext uri="{BB962C8B-B14F-4D97-AF65-F5344CB8AC3E}">
        <p14:creationId xmlns:p14="http://schemas.microsoft.com/office/powerpoint/2010/main" val="26874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4320" y="194310"/>
            <a:ext cx="817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 smtClean="0">
                <a:solidFill>
                  <a:schemeClr val="bg2"/>
                </a:solidFill>
              </a:rPr>
              <a:t>研究方法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-</a:t>
            </a:r>
            <a:r>
              <a:rPr kumimoji="1" lang="zh-CN" altLang="en-US" sz="2800" dirty="0" smtClean="0">
                <a:solidFill>
                  <a:schemeClr val="bg2"/>
                </a:solidFill>
              </a:rPr>
              <a:t> 面向搜索经验的查询推荐方法的提出</a:t>
            </a:r>
            <a:endParaRPr kumimoji="1"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0100" y="2789902"/>
            <a:ext cx="764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chemeClr val="bg2"/>
                </a:solidFill>
              </a:rPr>
              <a:t>面向因果经验的查询推荐方法</a:t>
            </a:r>
            <a:endParaRPr kumimoji="1"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0100" y="3399502"/>
            <a:ext cx="764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chemeClr val="bg2"/>
                </a:solidFill>
              </a:rPr>
              <a:t>子任务内部的查询推荐方法</a:t>
            </a:r>
            <a:endParaRPr kumimoji="1"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0100" y="4009102"/>
            <a:ext cx="764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chemeClr val="bg2"/>
                </a:solidFill>
              </a:rPr>
              <a:t>跨子任务的查询推荐方法</a:t>
            </a:r>
            <a:endParaRPr kumimoji="1" lang="zh-CN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4320" y="194310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 smtClean="0">
                <a:solidFill>
                  <a:schemeClr val="bg2"/>
                </a:solidFill>
              </a:rPr>
              <a:t>研究方法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-</a:t>
            </a:r>
            <a:r>
              <a:rPr kumimoji="1" lang="zh-CN" altLang="en-US" sz="2800" dirty="0" smtClean="0">
                <a:solidFill>
                  <a:schemeClr val="bg2"/>
                </a:solidFill>
              </a:rPr>
              <a:t> 面向搜索经验的查询推荐系统的设计实现</a:t>
            </a:r>
            <a:endParaRPr kumimoji="1" lang="zh-CN" altLang="en-US" sz="2800" dirty="0">
              <a:solidFill>
                <a:schemeClr val="bg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6" b="6102"/>
          <a:stretch/>
        </p:blipFill>
        <p:spPr>
          <a:xfrm>
            <a:off x="2434590" y="1485900"/>
            <a:ext cx="5806440" cy="4892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0502" y="3234690"/>
            <a:ext cx="553998" cy="21717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2"/>
                </a:solidFill>
              </a:rPr>
              <a:t>系统架构</a:t>
            </a:r>
            <a:endParaRPr kumimoji="1" lang="zh-CN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8810" y="2423160"/>
            <a:ext cx="4229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3600" dirty="0" smtClean="0">
                <a:solidFill>
                  <a:schemeClr val="bg2"/>
                </a:solidFill>
              </a:rPr>
              <a:t>研究背景</a:t>
            </a:r>
            <a:endParaRPr kumimoji="1" lang="en-US" altLang="zh-CN" sz="3600" dirty="0" smtClean="0">
              <a:solidFill>
                <a:schemeClr val="bg2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3600" dirty="0" smtClean="0">
                <a:solidFill>
                  <a:schemeClr val="bg2"/>
                </a:solidFill>
              </a:rPr>
              <a:t>研究思路</a:t>
            </a:r>
            <a:endParaRPr kumimoji="1" lang="en-US" altLang="zh-CN" sz="3600" dirty="0" smtClean="0">
              <a:solidFill>
                <a:schemeClr val="bg2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3600" dirty="0" smtClean="0">
                <a:solidFill>
                  <a:schemeClr val="bg2"/>
                </a:solidFill>
              </a:rPr>
              <a:t>研究方法</a:t>
            </a:r>
            <a:endParaRPr kumimoji="1" lang="zh-CN" alt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71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4320" y="194310"/>
            <a:ext cx="464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 smtClean="0">
                <a:solidFill>
                  <a:schemeClr val="bg2"/>
                </a:solidFill>
              </a:rPr>
              <a:t>研究背景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-</a:t>
            </a:r>
            <a:r>
              <a:rPr kumimoji="1" lang="zh-CN" altLang="en-US" sz="2800" dirty="0" smtClean="0">
                <a:solidFill>
                  <a:schemeClr val="bg2"/>
                </a:solidFill>
              </a:rPr>
              <a:t> 复杂</a:t>
            </a:r>
            <a:r>
              <a:rPr kumimoji="1" lang="zh-CN" altLang="en-US" sz="2800" dirty="0">
                <a:solidFill>
                  <a:schemeClr val="bg2"/>
                </a:solidFill>
              </a:rPr>
              <a:t>搜索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380" y="1821180"/>
            <a:ext cx="764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2"/>
                </a:solidFill>
              </a:rPr>
              <a:t>复杂搜索描述了用户在进行搜索过程中的</a:t>
            </a:r>
            <a:r>
              <a:rPr kumimoji="1" lang="en-US" altLang="zh-CN" sz="2400" dirty="0" smtClean="0">
                <a:solidFill>
                  <a:schemeClr val="bg2"/>
                </a:solidFill>
              </a:rPr>
              <a:t>3</a:t>
            </a:r>
            <a:r>
              <a:rPr kumimoji="1" lang="zh-CN" altLang="en-US" sz="2400" dirty="0" smtClean="0">
                <a:solidFill>
                  <a:schemeClr val="bg2"/>
                </a:solidFill>
              </a:rPr>
              <a:t>种典型场景：</a:t>
            </a:r>
            <a:endParaRPr kumimoji="1"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0100" y="2789902"/>
            <a:ext cx="764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chemeClr val="bg2"/>
                </a:solidFill>
              </a:rPr>
              <a:t>系统对信息的索引不够充分</a:t>
            </a:r>
            <a:endParaRPr kumimoji="1"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0100" y="3399502"/>
            <a:ext cx="764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chemeClr val="bg2"/>
                </a:solidFill>
              </a:rPr>
              <a:t>搜索任务本身需要浏览及探索</a:t>
            </a:r>
            <a:endParaRPr kumimoji="1"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0100" y="4009102"/>
            <a:ext cx="764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chemeClr val="bg2"/>
                </a:solidFill>
              </a:rPr>
              <a:t>用户难以对查询进行组织或定位信息领域</a:t>
            </a:r>
            <a:endParaRPr kumimoji="1" lang="zh-CN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8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4320" y="194310"/>
            <a:ext cx="464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 smtClean="0">
                <a:solidFill>
                  <a:schemeClr val="bg2"/>
                </a:solidFill>
              </a:rPr>
              <a:t>研究背景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-</a:t>
            </a:r>
            <a:r>
              <a:rPr kumimoji="1" lang="zh-CN" altLang="en-US" sz="2800" dirty="0" smtClean="0">
                <a:solidFill>
                  <a:schemeClr val="bg2"/>
                </a:solidFill>
              </a:rPr>
              <a:t> 复杂</a:t>
            </a:r>
            <a:r>
              <a:rPr kumimoji="1" lang="zh-CN" altLang="en-US" sz="2800" dirty="0">
                <a:solidFill>
                  <a:schemeClr val="bg2"/>
                </a:solidFill>
              </a:rPr>
              <a:t>搜索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380" y="1821180"/>
            <a:ext cx="764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2"/>
                </a:solidFill>
              </a:rPr>
              <a:t>用户的复杂搜索过程：</a:t>
            </a:r>
            <a:endParaRPr kumimoji="1"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0100" y="2789902"/>
            <a:ext cx="764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chemeClr val="bg2"/>
                </a:solidFill>
              </a:rPr>
              <a:t>周期长</a:t>
            </a:r>
            <a:endParaRPr kumimoji="1"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0100" y="3399502"/>
            <a:ext cx="764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chemeClr val="bg2"/>
                </a:solidFill>
              </a:rPr>
              <a:t>间断多</a:t>
            </a:r>
            <a:endParaRPr kumimoji="1"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0100" y="4009102"/>
            <a:ext cx="764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chemeClr val="bg2"/>
                </a:solidFill>
              </a:rPr>
              <a:t>信息负载重</a:t>
            </a:r>
            <a:endParaRPr kumimoji="1" lang="zh-CN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5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4320" y="194310"/>
            <a:ext cx="653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 smtClean="0">
                <a:solidFill>
                  <a:schemeClr val="bg2"/>
                </a:solidFill>
              </a:rPr>
              <a:t>研究背景 </a:t>
            </a:r>
            <a:r>
              <a:rPr kumimoji="1" lang="en-US" altLang="zh-CN" sz="2800" dirty="0" smtClean="0">
                <a:solidFill>
                  <a:schemeClr val="bg2"/>
                </a:solidFill>
              </a:rPr>
              <a:t>-</a:t>
            </a:r>
            <a:r>
              <a:rPr kumimoji="1" lang="zh-CN" altLang="en-US" sz="2800" dirty="0" smtClean="0">
                <a:solidFill>
                  <a:schemeClr val="bg2"/>
                </a:solidFill>
              </a:rPr>
              <a:t> 针对复杂搜索的查询推荐</a:t>
            </a:r>
            <a:endParaRPr kumimoji="1"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4390" y="2358390"/>
            <a:ext cx="7646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2"/>
                </a:solidFill>
              </a:rPr>
              <a:t>传统的查询推荐方法不能很好地针对复杂搜索的特性进行</a:t>
            </a:r>
            <a:r>
              <a:rPr kumimoji="1" lang="zh-CN" altLang="en-US" sz="2400" smtClean="0">
                <a:solidFill>
                  <a:schemeClr val="bg2"/>
                </a:solidFill>
              </a:rPr>
              <a:t>查询推荐。</a:t>
            </a:r>
            <a:endParaRPr kumimoji="1"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4390" y="3573780"/>
            <a:ext cx="7646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2"/>
                </a:solidFill>
              </a:rPr>
              <a:t>本研究希望提出一种针对复杂搜索的查询推荐方法，以帮助用户更高效地达成信息需求。</a:t>
            </a:r>
            <a:endParaRPr kumimoji="1" lang="zh-CN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0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4320" y="194310"/>
            <a:ext cx="3897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 smtClean="0">
                <a:solidFill>
                  <a:schemeClr val="bg2"/>
                </a:solidFill>
              </a:rPr>
              <a:t>研究背景 </a:t>
            </a:r>
            <a:r>
              <a:rPr kumimoji="1" lang="en-US" altLang="zh-CN" sz="2800" dirty="0">
                <a:solidFill>
                  <a:schemeClr val="bg2"/>
                </a:solidFill>
              </a:rPr>
              <a:t>-</a:t>
            </a:r>
            <a:r>
              <a:rPr kumimoji="1" lang="zh-CN" altLang="en-US" sz="2800" dirty="0" smtClean="0">
                <a:solidFill>
                  <a:schemeClr val="bg2"/>
                </a:solidFill>
              </a:rPr>
              <a:t> 时间树</a:t>
            </a:r>
            <a:endParaRPr kumimoji="1" lang="zh-CN" alt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2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4320" y="194310"/>
            <a:ext cx="3897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 smtClean="0">
                <a:solidFill>
                  <a:schemeClr val="bg2"/>
                </a:solidFill>
              </a:rPr>
              <a:t>研究思路</a:t>
            </a:r>
            <a:endParaRPr kumimoji="1"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19125" y="2628900"/>
            <a:ext cx="1794510" cy="105156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证明时间树中蕴含高质量的搜索经验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537585" y="2628900"/>
            <a:ext cx="1794510" cy="105156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如何提取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搜索经验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456045" y="2628900"/>
            <a:ext cx="1794510" cy="105156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如何利用提取的搜索经验进行查询推荐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2" idx="3"/>
            <a:endCxn id="5" idx="1"/>
          </p:cNvCxnSpPr>
          <p:nvPr/>
        </p:nvCxnSpPr>
        <p:spPr>
          <a:xfrm>
            <a:off x="2413635" y="3154680"/>
            <a:ext cx="1123950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8" idx="3"/>
          </p:cNvCxnSpPr>
          <p:nvPr/>
        </p:nvCxnSpPr>
        <p:spPr>
          <a:xfrm>
            <a:off x="5332095" y="3154680"/>
            <a:ext cx="1123950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619125" y="4838700"/>
            <a:ext cx="7631430" cy="105156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设计实现面向搜索经验的查询推荐系统</a:t>
            </a:r>
            <a:endParaRPr kumimoji="1"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4171950" y="3882390"/>
            <a:ext cx="457200" cy="75438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4320" y="194310"/>
            <a:ext cx="7703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 smtClean="0">
                <a:solidFill>
                  <a:schemeClr val="bg2"/>
                </a:solidFill>
              </a:rPr>
              <a:t>研究方法 </a:t>
            </a:r>
            <a:r>
              <a:rPr kumimoji="1" lang="en-US" altLang="zh-CN" sz="2800" dirty="0">
                <a:solidFill>
                  <a:schemeClr val="bg2"/>
                </a:solidFill>
              </a:rPr>
              <a:t>-</a:t>
            </a:r>
            <a:r>
              <a:rPr kumimoji="1" lang="zh-CN" altLang="en-US" sz="2800" dirty="0" smtClean="0">
                <a:solidFill>
                  <a:schemeClr val="bg2"/>
                </a:solidFill>
              </a:rPr>
              <a:t> 时间树中搜索经验蕴含性的证明</a:t>
            </a:r>
            <a:endParaRPr kumimoji="1"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0100" y="2789902"/>
            <a:ext cx="764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chemeClr val="bg2"/>
                </a:solidFill>
              </a:rPr>
              <a:t>搜索经验模型及搜索经验一致性模型</a:t>
            </a:r>
            <a:endParaRPr kumimoji="1"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0100" y="3399502"/>
            <a:ext cx="764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chemeClr val="bg2"/>
                </a:solidFill>
              </a:rPr>
              <a:t>搜索经验蕴含性验证实验</a:t>
            </a:r>
            <a:endParaRPr kumimoji="1" lang="zh-CN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31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4320" y="194310"/>
            <a:ext cx="7703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zh-CN" altLang="en-US" sz="2800" dirty="0" smtClean="0">
                <a:solidFill>
                  <a:schemeClr val="bg2"/>
                </a:solidFill>
              </a:rPr>
              <a:t>研究方法 </a:t>
            </a:r>
            <a:r>
              <a:rPr kumimoji="1" lang="en-US" altLang="zh-CN" sz="2800" dirty="0">
                <a:solidFill>
                  <a:schemeClr val="bg2"/>
                </a:solidFill>
              </a:rPr>
              <a:t>-</a:t>
            </a:r>
            <a:r>
              <a:rPr kumimoji="1" lang="zh-CN" altLang="en-US" sz="2800" dirty="0" smtClean="0">
                <a:solidFill>
                  <a:schemeClr val="bg2"/>
                </a:solidFill>
              </a:rPr>
              <a:t> 搜索经验提取方法的提出</a:t>
            </a:r>
            <a:endParaRPr kumimoji="1"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0100" y="2789902"/>
            <a:ext cx="764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chemeClr val="bg2"/>
                </a:solidFill>
              </a:rPr>
              <a:t>基于查询</a:t>
            </a:r>
            <a:r>
              <a:rPr kumimoji="1" lang="en-US" altLang="zh-CN" sz="2400" dirty="0" smtClean="0">
                <a:solidFill>
                  <a:schemeClr val="bg2"/>
                </a:solidFill>
              </a:rPr>
              <a:t>-</a:t>
            </a:r>
            <a:r>
              <a:rPr kumimoji="1" lang="zh-CN" altLang="en-US" sz="2400" dirty="0" smtClean="0">
                <a:solidFill>
                  <a:schemeClr val="bg2"/>
                </a:solidFill>
              </a:rPr>
              <a:t>点击</a:t>
            </a:r>
            <a:r>
              <a:rPr kumimoji="1" lang="en-US" altLang="zh-CN" sz="2400" dirty="0" smtClean="0">
                <a:solidFill>
                  <a:schemeClr val="bg2"/>
                </a:solidFill>
              </a:rPr>
              <a:t>-</a:t>
            </a:r>
            <a:r>
              <a:rPr kumimoji="1" lang="zh-CN" altLang="en-US" sz="2400" dirty="0" smtClean="0">
                <a:solidFill>
                  <a:schemeClr val="bg2"/>
                </a:solidFill>
              </a:rPr>
              <a:t>查询序列识别的因果经验提取算法</a:t>
            </a:r>
            <a:endParaRPr kumimoji="1"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0100" y="3399502"/>
            <a:ext cx="764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chemeClr val="bg2"/>
                </a:solidFill>
              </a:rPr>
              <a:t>基于子任务划分的主题经验提取算法</a:t>
            </a:r>
            <a:endParaRPr kumimoji="1" lang="zh-CN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0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469</Words>
  <Application>Microsoft Macintosh PowerPoint</Application>
  <PresentationFormat>全屏显示(4:3)</PresentationFormat>
  <Paragraphs>49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DengXian</vt:lpstr>
      <vt:lpstr>等线</vt:lpstr>
      <vt:lpstr>等线 Light</vt:lpstr>
      <vt:lpstr>黑体</vt:lpstr>
      <vt:lpstr>Arial</vt:lpstr>
      <vt:lpstr>Office 主题​​</vt:lpstr>
      <vt:lpstr>面向搜索经验的 查询推荐方法研究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面向搜索经验的 查询推荐方法研究</dc:title>
  <dc:creator>dl liu</dc:creator>
  <cp:lastModifiedBy>dl liu</cp:lastModifiedBy>
  <cp:revision>13</cp:revision>
  <dcterms:created xsi:type="dcterms:W3CDTF">2017-11-30T07:32:30Z</dcterms:created>
  <dcterms:modified xsi:type="dcterms:W3CDTF">2017-12-10T08:01:18Z</dcterms:modified>
</cp:coreProperties>
</file>