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80" r:id="rId22"/>
    <p:sldId id="281" r:id="rId23"/>
    <p:sldId id="274" r:id="rId24"/>
    <p:sldId id="275" r:id="rId25"/>
    <p:sldId id="266" r:id="rId26"/>
    <p:sldId id="27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40" autoAdjust="0"/>
    <p:restoredTop sz="94643"/>
  </p:normalViewPr>
  <p:slideViewPr>
    <p:cSldViewPr snapToGrid="0">
      <p:cViewPr>
        <p:scale>
          <a:sx n="92" d="100"/>
          <a:sy n="92" d="100"/>
        </p:scale>
        <p:origin x="8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SimHei" charset="-122"/>
                <a:ea typeface="SimHei" charset="-122"/>
                <a:cs typeface="SimHei" charset="-122"/>
              </a:rPr>
              <a:t>面向搜索经验的</a:t>
            </a:r>
            <a:r>
              <a:rPr lang="en-US" altLang="zh-CN" dirty="0">
                <a:latin typeface="SimHei" charset="-122"/>
                <a:ea typeface="SimHei" charset="-122"/>
                <a:cs typeface="SimHei" charset="-122"/>
              </a:rPr>
              <a:t/>
            </a:r>
            <a:br>
              <a:rPr lang="en-US" altLang="zh-CN" dirty="0">
                <a:latin typeface="SimHei" charset="-122"/>
                <a:ea typeface="SimHei" charset="-122"/>
                <a:cs typeface="SimHei" charset="-122"/>
              </a:rPr>
            </a:br>
            <a:r>
              <a:rPr lang="zh-CN" altLang="en-US" dirty="0">
                <a:latin typeface="SimHei" charset="-122"/>
                <a:ea typeface="SimHei" charset="-122"/>
                <a:cs typeface="SimHei"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latin typeface="SimHei" charset="-122"/>
                <a:ea typeface="SimHei" charset="-122"/>
                <a:cs typeface="SimHei" charset="-122"/>
              </a:rPr>
              <a:t>答辩人：刘大力</a:t>
            </a:r>
            <a:endParaRPr lang="en-US" altLang="zh-CN" dirty="0">
              <a:latin typeface="SimHei" charset="-122"/>
              <a:ea typeface="SimHei" charset="-122"/>
              <a:cs typeface="SimHei" charset="-122"/>
            </a:endParaRPr>
          </a:p>
          <a:p>
            <a:pPr algn="just"/>
            <a:r>
              <a:rPr lang="zh-CN" altLang="en-US" dirty="0">
                <a:latin typeface="SimHei" charset="-122"/>
                <a:ea typeface="SimHei" charset="-122"/>
                <a:cs typeface="SimHei" charset="-122"/>
              </a:rPr>
              <a:t>专业：计算机应用技术</a:t>
            </a:r>
            <a:endParaRPr lang="en-US" altLang="zh-CN" dirty="0">
              <a:latin typeface="SimHei" charset="-122"/>
              <a:ea typeface="SimHei" charset="-122"/>
              <a:cs typeface="SimHei" charset="-122"/>
            </a:endParaRPr>
          </a:p>
          <a:p>
            <a:pPr algn="just"/>
            <a:r>
              <a:rPr lang="zh-CN" altLang="en-US" dirty="0">
                <a:latin typeface="SimHei" charset="-122"/>
                <a:ea typeface="SimHei" charset="-122"/>
                <a:cs typeface="SimHei" charset="-122"/>
              </a:rPr>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时间树中搜索经验蕴含性的证明</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a:t>
            </a:r>
            <a:r>
              <a:rPr kumimoji="1" lang="zh-CN" altLang="en-US" sz="2400" dirty="0" smtClean="0">
                <a:latin typeface="SimHei" charset="-122"/>
                <a:ea typeface="SimHei" charset="-122"/>
                <a:cs typeface="SimHei" charset="-122"/>
              </a:rPr>
              <a:t>模型</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搜索经验蕴含性验证实验</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a:t>
            </a:r>
            <a:r>
              <a:rPr kumimoji="1" lang="zh-CN" altLang="en-US" sz="2800" dirty="0" smtClean="0">
                <a:latin typeface="SimHei" charset="-122"/>
                <a:ea typeface="SimHei" charset="-122"/>
                <a:cs typeface="SimHei" charset="-122"/>
              </a:rPr>
              <a:t>模型</a:t>
            </a:r>
            <a:endParaRPr kumimoji="1" lang="en-US" altLang="zh-CN" sz="2800" dirty="0">
              <a:latin typeface="SimHei" charset="-122"/>
              <a:ea typeface="SimHei" charset="-122"/>
              <a:cs typeface="SimHei" charset="-122"/>
            </a:endParaRPr>
          </a:p>
        </p:txBody>
      </p:sp>
      <p:sp>
        <p:nvSpPr>
          <p:cNvPr id="9" name="文本框 8"/>
          <p:cNvSpPr txBox="1"/>
          <p:nvPr/>
        </p:nvSpPr>
        <p:spPr>
          <a:xfrm>
            <a:off x="938646" y="3390151"/>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搜索经验</a:t>
            </a:r>
            <a:endParaRPr kumimoji="1" lang="zh-CN" altLang="en-US" sz="2400" dirty="0">
              <a:latin typeface="SimHei" charset="-122"/>
              <a:ea typeface="SimHei" charset="-122"/>
              <a:cs typeface="SimHei" charset="-122"/>
            </a:endParaRPr>
          </a:p>
        </p:txBody>
      </p:sp>
      <p:cxnSp>
        <p:nvCxnSpPr>
          <p:cNvPr id="5" name="直线箭头连接符 4"/>
          <p:cNvCxnSpPr>
            <a:stCxn id="9" idx="3"/>
            <a:endCxn id="12" idx="1"/>
          </p:cNvCxnSpPr>
          <p:nvPr/>
        </p:nvCxnSpPr>
        <p:spPr>
          <a:xfrm flipV="1">
            <a:off x="2961756" y="2829099"/>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961756" y="3620984"/>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961756" y="3620984"/>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50426" y="2598266"/>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时间经验</a:t>
            </a:r>
            <a:endParaRPr kumimoji="1" lang="zh-CN" altLang="en-US" sz="2400" dirty="0">
              <a:latin typeface="SimHei" charset="-122"/>
              <a:ea typeface="SimHei" charset="-122"/>
              <a:cs typeface="SimHei" charset="-122"/>
            </a:endParaRPr>
          </a:p>
        </p:txBody>
      </p:sp>
      <p:sp>
        <p:nvSpPr>
          <p:cNvPr id="13" name="文本框 12"/>
          <p:cNvSpPr txBox="1"/>
          <p:nvPr/>
        </p:nvSpPr>
        <p:spPr>
          <a:xfrm>
            <a:off x="3750426" y="3391758"/>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因果经验</a:t>
            </a:r>
            <a:endParaRPr kumimoji="1" lang="zh-CN" altLang="en-US" sz="2400" dirty="0">
              <a:latin typeface="SimHei" charset="-122"/>
              <a:ea typeface="SimHei" charset="-122"/>
              <a:cs typeface="SimHei" charset="-122"/>
            </a:endParaRPr>
          </a:p>
        </p:txBody>
      </p:sp>
      <p:sp>
        <p:nvSpPr>
          <p:cNvPr id="14" name="文本框 13"/>
          <p:cNvSpPr txBox="1"/>
          <p:nvPr/>
        </p:nvSpPr>
        <p:spPr>
          <a:xfrm>
            <a:off x="3750426" y="416971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主题经验</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搜索经验蕴含性验证实验</a:t>
            </a:r>
            <a:endParaRPr kumimoji="1" lang="zh-CN" altLang="en-US" sz="2800" dirty="0">
              <a:latin typeface="SimHei" charset="-122"/>
              <a:ea typeface="SimHei" charset="-122"/>
              <a:cs typeface="SimHei" charset="-122"/>
            </a:endParaRPr>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主观评估</a:t>
            </a:r>
            <a:endParaRPr kumimoji="1" lang="en-US" altLang="zh-CN" sz="2400" dirty="0" smtClean="0">
              <a:latin typeface="SimHei" charset="-122"/>
              <a:ea typeface="SimHei" charset="-122"/>
              <a:cs typeface="SimHei" charset="-122"/>
            </a:endParaRPr>
          </a:p>
          <a:p>
            <a:pPr marL="342900" indent="-342900">
              <a:buFont typeface="Arial" charset="0"/>
              <a:buChar char="•"/>
            </a:pPr>
            <a:endParaRPr kumimoji="1" lang="en-US" altLang="zh-CN" sz="2400" dirty="0" smtClean="0">
              <a:latin typeface="SimHei" charset="-122"/>
              <a:ea typeface="SimHei" charset="-122"/>
              <a:cs typeface="SimHei" charset="-122"/>
            </a:endParaRPr>
          </a:p>
          <a:p>
            <a:pPr marL="342900" indent="-342900">
              <a:buFont typeface="Arial" charset="0"/>
              <a:buChar char="•"/>
            </a:pPr>
            <a:r>
              <a:rPr kumimoji="1" lang="zh-CN" altLang="en-US" sz="2400" dirty="0" smtClean="0">
                <a:latin typeface="SimHei" charset="-122"/>
                <a:ea typeface="SimHei" charset="-122"/>
                <a:cs typeface="SimHei" charset="-122"/>
              </a:rPr>
              <a:t>专家评估</a:t>
            </a:r>
            <a:endParaRPr kumimoji="1" lang="en-US" altLang="zh-CN" sz="2400" dirty="0" smtClean="0">
              <a:latin typeface="SimHei" charset="-122"/>
              <a:ea typeface="SimHei" charset="-122"/>
              <a:cs typeface="SimHei" charset="-122"/>
            </a:endParaRPr>
          </a:p>
          <a:p>
            <a:pPr marL="342900" indent="-342900">
              <a:buFont typeface="Arial" charset="0"/>
              <a:buChar char="•"/>
            </a:pPr>
            <a:endParaRPr kumimoji="1" lang="en-US" altLang="zh-CN" sz="2400" dirty="0" smtClean="0">
              <a:latin typeface="SimHei" charset="-122"/>
              <a:ea typeface="SimHei" charset="-122"/>
              <a:cs typeface="SimHei" charset="-122"/>
            </a:endParaRPr>
          </a:p>
          <a:p>
            <a:pPr marL="342900" indent="-342900">
              <a:buFont typeface="Arial" charset="0"/>
              <a:buChar char="•"/>
            </a:pPr>
            <a:r>
              <a:rPr kumimoji="1" lang="zh-CN" altLang="en-US" sz="2400" dirty="0" smtClean="0">
                <a:latin typeface="SimHei" charset="-122"/>
                <a:ea typeface="SimHei" charset="-122"/>
                <a:cs typeface="SimHei" charset="-122"/>
              </a:rPr>
              <a:t>客观评估</a:t>
            </a:r>
            <a:endParaRPr kumimoji="1" lang="zh-CN" altLang="en-US" sz="2400" dirty="0">
              <a:latin typeface="SimHei" charset="-122"/>
              <a:ea typeface="SimHei" charset="-122"/>
              <a:cs typeface="SimHei" charset="-122"/>
            </a:endParaRPr>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搜索经验提取方法的提出</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基于查询</a:t>
            </a:r>
            <a:r>
              <a:rPr kumimoji="1" lang="en-US" altLang="zh-CN" sz="2400" dirty="0" smtClean="0">
                <a:latin typeface="SimHei" charset="-122"/>
                <a:ea typeface="SimHei" charset="-122"/>
                <a:cs typeface="SimHei" charset="-122"/>
              </a:rPr>
              <a:t>-</a:t>
            </a:r>
            <a:r>
              <a:rPr kumimoji="1" lang="zh-CN" altLang="en-US" sz="2400" dirty="0" smtClean="0">
                <a:latin typeface="SimHei" charset="-122"/>
                <a:ea typeface="SimHei" charset="-122"/>
                <a:cs typeface="SimHei" charset="-122"/>
              </a:rPr>
              <a:t>点击</a:t>
            </a:r>
            <a:r>
              <a:rPr kumimoji="1" lang="en-US" altLang="zh-CN" sz="2400" dirty="0" smtClean="0">
                <a:latin typeface="SimHei" charset="-122"/>
                <a:ea typeface="SimHei" charset="-122"/>
                <a:cs typeface="SimHei" charset="-122"/>
              </a:rPr>
              <a:t>-</a:t>
            </a:r>
            <a:r>
              <a:rPr kumimoji="1" lang="zh-CN" altLang="en-US" sz="2400" dirty="0" smtClean="0">
                <a:latin typeface="SimHei" charset="-122"/>
                <a:ea typeface="SimHei" charset="-122"/>
                <a:cs typeface="SimHei" charset="-122"/>
              </a:rPr>
              <a:t>查询序列识别的因果经验提取算法</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基于子任务划分的主题经验提取算法</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查询</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点击</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查询序列识别</a:t>
            </a:r>
            <a:r>
              <a:rPr kumimoji="1" lang="zh-CN" altLang="en-US" sz="2800" dirty="0" smtClean="0">
                <a:latin typeface="SimHei" charset="-122"/>
                <a:ea typeface="SimHei" charset="-122"/>
                <a:cs typeface="SimHei" charset="-122"/>
              </a:rPr>
              <a:t>的  </a:t>
            </a:r>
            <a:r>
              <a:rPr kumimoji="1" lang="en-US" altLang="zh-CN" sz="2800" dirty="0">
                <a:latin typeface="SimHei" charset="-122"/>
                <a:ea typeface="SimHei" charset="-122"/>
                <a:cs typeface="SimHei" charset="-122"/>
              </a:rPr>
              <a:t>	</a:t>
            </a:r>
            <a:r>
              <a:rPr kumimoji="1" lang="en-US" altLang="zh-CN" sz="2800" dirty="0" smtClean="0">
                <a:latin typeface="SimHei" charset="-122"/>
                <a:ea typeface="SimHei" charset="-122"/>
                <a:cs typeface="SimHei" charset="-122"/>
              </a:rPr>
              <a:t>	</a:t>
            </a:r>
            <a:r>
              <a:rPr kumimoji="1" lang="zh-CN" altLang="en-US" sz="2800" dirty="0" smtClean="0">
                <a:latin typeface="SimHei" charset="-122"/>
                <a:ea typeface="SimHei" charset="-122"/>
                <a:cs typeface="SimHei" charset="-122"/>
              </a:rPr>
              <a:t>   </a:t>
            </a:r>
            <a:r>
              <a:rPr kumimoji="1" lang="zh-CN" altLang="en-US" sz="2800" dirty="0" smtClean="0">
                <a:latin typeface="SimHei" charset="-122"/>
                <a:ea typeface="SimHei" charset="-122"/>
                <a:cs typeface="SimHei" charset="-122"/>
              </a:rPr>
              <a:t>因果</a:t>
            </a:r>
            <a:r>
              <a:rPr kumimoji="1" lang="zh-CN" altLang="en-US" sz="2800" dirty="0">
                <a:latin typeface="SimHei" charset="-122"/>
                <a:ea typeface="SimHei" charset="-122"/>
                <a:cs typeface="SimHei" charset="-122"/>
              </a:rPr>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查询</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点击</a:t>
            </a:r>
            <a:r>
              <a:rPr kumimoji="1" lang="en-US" altLang="zh-CN" sz="2800" dirty="0">
                <a:latin typeface="SimHei" charset="-122"/>
                <a:ea typeface="SimHei" charset="-122"/>
                <a:cs typeface="SimHei" charset="-122"/>
              </a:rPr>
              <a:t>-</a:t>
            </a:r>
            <a:r>
              <a:rPr kumimoji="1" lang="zh-CN" altLang="en-US" sz="2800" dirty="0">
                <a:latin typeface="SimHei" charset="-122"/>
                <a:ea typeface="SimHei" charset="-122"/>
                <a:cs typeface="SimHei" charset="-122"/>
              </a:rPr>
              <a:t>查询序列识别</a:t>
            </a:r>
            <a:r>
              <a:rPr kumimoji="1" lang="zh-CN" altLang="en-US" sz="2800" dirty="0" smtClean="0">
                <a:latin typeface="SimHei" charset="-122"/>
                <a:ea typeface="SimHei" charset="-122"/>
                <a:cs typeface="SimHei" charset="-122"/>
              </a:rPr>
              <a:t>的</a:t>
            </a:r>
            <a:r>
              <a:rPr kumimoji="1" lang="en-US" altLang="zh-CN" sz="2800" dirty="0" smtClean="0">
                <a:latin typeface="SimHei" charset="-122"/>
                <a:ea typeface="SimHei" charset="-122"/>
                <a:cs typeface="SimHei" charset="-122"/>
              </a:rPr>
              <a:t>			</a:t>
            </a:r>
            <a:r>
              <a:rPr kumimoji="1" lang="zh-CN" altLang="en-US" sz="2800" dirty="0" smtClean="0">
                <a:latin typeface="SimHei" charset="-122"/>
                <a:ea typeface="SimHei" charset="-122"/>
                <a:cs typeface="SimHei" charset="-122"/>
              </a:rPr>
              <a:t>   因果</a:t>
            </a:r>
            <a:r>
              <a:rPr kumimoji="1" lang="zh-CN" altLang="en-US" sz="2800" dirty="0">
                <a:latin typeface="SimHei" charset="-122"/>
                <a:ea typeface="SimHei" charset="-122"/>
                <a:cs typeface="SimHei" charset="-122"/>
              </a:rPr>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0" y="5994400"/>
            <a:ext cx="1804463" cy="369332"/>
          </a:xfrm>
          <a:prstGeom prst="rect">
            <a:avLst/>
          </a:prstGeom>
          <a:noFill/>
        </p:spPr>
        <p:txBody>
          <a:bodyPr wrap="square" rtlCol="0">
            <a:spAutoFit/>
          </a:bodyPr>
          <a:lstStyle/>
          <a:p>
            <a:r>
              <a:rPr kumimoji="1" lang="zh-CN" altLang="en-US" dirty="0" smtClean="0"/>
              <a:t>因果经验集合</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1" nodeType="clickEffect">
                                  <p:stCondLst>
                                    <p:cond delay="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P spid="2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子任务划分的主题经验提取算法</a:t>
            </a:r>
          </a:p>
        </p:txBody>
      </p:sp>
      <p:grpSp>
        <p:nvGrpSpPr>
          <p:cNvPr id="2" name="组 1"/>
          <p:cNvGrpSpPr/>
          <p:nvPr/>
        </p:nvGrpSpPr>
        <p:grpSpPr>
          <a:xfrm>
            <a:off x="1636085" y="1808558"/>
            <a:ext cx="6078280" cy="3879061"/>
            <a:chOff x="1636085" y="1808558"/>
            <a:chExt cx="6078280" cy="3879061"/>
          </a:xfrm>
        </p:grpSpPr>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4319" y="328084"/>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基于</a:t>
            </a:r>
            <a:r>
              <a:rPr kumimoji="1" lang="zh-CN" altLang="en-US" sz="2800" dirty="0">
                <a:latin typeface="SimHei" charset="-122"/>
                <a:ea typeface="SimHei" charset="-122"/>
                <a:cs typeface="SimHei" charset="-122"/>
              </a:rPr>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4455" y="2639993"/>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1678890" y="2288515"/>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1670326" y="2605125"/>
            <a:ext cx="362461" cy="364171"/>
          </a:xfrm>
          <a:prstGeom prst="rect">
            <a:avLst/>
          </a:prstGeom>
          <a:solidFill>
            <a:srgbClr val="FF00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任意形状 2"/>
          <p:cNvSpPr/>
          <p:nvPr/>
        </p:nvSpPr>
        <p:spPr>
          <a:xfrm>
            <a:off x="688752" y="2862651"/>
            <a:ext cx="371061" cy="333542"/>
          </a:xfrm>
          <a:custGeom>
            <a:avLst/>
            <a:gdLst>
              <a:gd name="connsiteX0" fmla="*/ 0 w 371061"/>
              <a:gd name="connsiteY0" fmla="*/ 119269 h 333542"/>
              <a:gd name="connsiteX1" fmla="*/ 66261 w 371061"/>
              <a:gd name="connsiteY1" fmla="*/ 331304 h 333542"/>
              <a:gd name="connsiteX2" fmla="*/ 371061 w 371061"/>
              <a:gd name="connsiteY2" fmla="*/ 0 h 333542"/>
            </a:gdLst>
            <a:ahLst/>
            <a:cxnLst>
              <a:cxn ang="0">
                <a:pos x="connsiteX0" y="connsiteY0"/>
              </a:cxn>
              <a:cxn ang="0">
                <a:pos x="connsiteX1" y="connsiteY1"/>
              </a:cxn>
              <a:cxn ang="0">
                <a:pos x="connsiteX2" y="connsiteY2"/>
              </a:cxn>
            </a:cxnLst>
            <a:rect l="l" t="t" r="r" b="b"/>
            <a:pathLst>
              <a:path w="371061" h="333542">
                <a:moveTo>
                  <a:pt x="0" y="119269"/>
                </a:moveTo>
                <a:cubicBezTo>
                  <a:pt x="2209" y="235225"/>
                  <a:pt x="4418" y="351182"/>
                  <a:pt x="66261" y="331304"/>
                </a:cubicBezTo>
                <a:cubicBezTo>
                  <a:pt x="128104" y="311426"/>
                  <a:pt x="304800" y="66261"/>
                  <a:pt x="371061"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75346" y="4315368"/>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3170378" y="3651353"/>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0" name="组 29"/>
          <p:cNvGrpSpPr/>
          <p:nvPr/>
        </p:nvGrpSpPr>
        <p:grpSpPr>
          <a:xfrm>
            <a:off x="4063704" y="4435736"/>
            <a:ext cx="228600" cy="207456"/>
            <a:chOff x="5200650" y="3030057"/>
            <a:chExt cx="228600" cy="207456"/>
          </a:xfrm>
        </p:grpSpPr>
        <p:cxnSp>
          <p:nvCxnSpPr>
            <p:cNvPr id="10" name="直线连接符 9"/>
            <p:cNvCxnSpPr/>
            <p:nvPr/>
          </p:nvCxnSpPr>
          <p:spPr>
            <a:xfrm>
              <a:off x="5200650" y="3039902"/>
              <a:ext cx="228600" cy="19761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5200650" y="3030057"/>
              <a:ext cx="228600" cy="207456"/>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30"/>
          <p:cNvGrpSpPr/>
          <p:nvPr/>
        </p:nvGrpSpPr>
        <p:grpSpPr>
          <a:xfrm>
            <a:off x="1607258" y="2227858"/>
            <a:ext cx="892634" cy="1158512"/>
            <a:chOff x="2657693" y="1607546"/>
            <a:chExt cx="892634" cy="1158512"/>
          </a:xfrm>
          <a:solidFill>
            <a:srgbClr val="FFC000"/>
          </a:solidFill>
        </p:grpSpPr>
        <p:sp>
          <p:nvSpPr>
            <p:cNvPr id="103" name="矩形 102"/>
            <p:cNvSpPr/>
            <p:nvPr/>
          </p:nvSpPr>
          <p:spPr>
            <a:xfrm>
              <a:off x="2657693" y="2285562"/>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3038688" y="1938741"/>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a:off x="3014771" y="2606570"/>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12103" y="2275553"/>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12103" y="2625265"/>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3401471" y="1607546"/>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107" idx="3"/>
              <a:endCxn id="112" idx="2"/>
            </p:cNvCxnSpPr>
            <p:nvPr/>
          </p:nvCxnSpPr>
          <p:spPr>
            <a:xfrm flipV="1">
              <a:off x="2795917" y="2018485"/>
              <a:ext cx="242771" cy="336189"/>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112" idx="6"/>
            </p:cNvCxnSpPr>
            <p:nvPr/>
          </p:nvCxnSpPr>
          <p:spPr>
            <a:xfrm flipV="1">
              <a:off x="3198176" y="1676658"/>
              <a:ext cx="203295" cy="341827"/>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112" idx="6"/>
            </p:cNvCxnSpPr>
            <p:nvPr/>
          </p:nvCxnSpPr>
          <p:spPr>
            <a:xfrm>
              <a:off x="3198176" y="2018485"/>
              <a:ext cx="213927" cy="32618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p:cNvCxnSpPr>
              <a:stCxn id="107" idx="3"/>
              <a:endCxn id="113" idx="2"/>
            </p:cNvCxnSpPr>
            <p:nvPr/>
          </p:nvCxnSpPr>
          <p:spPr>
            <a:xfrm>
              <a:off x="2795917" y="2354674"/>
              <a:ext cx="218854" cy="33164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113" idx="6"/>
            </p:cNvCxnSpPr>
            <p:nvPr/>
          </p:nvCxnSpPr>
          <p:spPr>
            <a:xfrm>
              <a:off x="3174259" y="2686314"/>
              <a:ext cx="237844" cy="8063"/>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1209225" y="2898032"/>
            <a:ext cx="3510455" cy="1828712"/>
            <a:chOff x="1799363" y="2150617"/>
            <a:chExt cx="3510455" cy="1828712"/>
          </a:xfrm>
          <a:solidFill>
            <a:srgbClr val="00B050"/>
          </a:solidFill>
        </p:grpSpPr>
        <p:sp>
          <p:nvSpPr>
            <p:cNvPr id="115" name="椭圆 114"/>
            <p:cNvSpPr/>
            <p:nvPr/>
          </p:nvSpPr>
          <p:spPr>
            <a:xfrm>
              <a:off x="1799363"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椭圆 115"/>
            <p:cNvSpPr/>
            <p:nvPr/>
          </p:nvSpPr>
          <p:spPr>
            <a:xfrm>
              <a:off x="2187441"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椭圆 116"/>
            <p:cNvSpPr/>
            <p:nvPr/>
          </p:nvSpPr>
          <p:spPr>
            <a:xfrm>
              <a:off x="2565606" y="281608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3304100" y="246913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2936344" y="2831031"/>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p:cNvSpPr/>
            <p:nvPr/>
          </p:nvSpPr>
          <p:spPr>
            <a:xfrm>
              <a:off x="3304100" y="313949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椭圆 120"/>
            <p:cNvSpPr/>
            <p:nvPr/>
          </p:nvSpPr>
          <p:spPr>
            <a:xfrm>
              <a:off x="3670924" y="215061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椭圆 121"/>
            <p:cNvSpPr/>
            <p:nvPr/>
          </p:nvSpPr>
          <p:spPr>
            <a:xfrm>
              <a:off x="3659182" y="280326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4053726" y="249039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4032462" y="315098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4421759" y="247976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4421198" y="3156984"/>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4788792" y="3148353"/>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5171594" y="2486288"/>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5171594" y="282036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160943" y="3154983"/>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5152606" y="3490122"/>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5160943" y="3841105"/>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3" name="直线连接符 132"/>
            <p:cNvCxnSpPr>
              <a:stCxn id="118" idx="6"/>
              <a:endCxn id="120" idx="2"/>
            </p:cNvCxnSpPr>
            <p:nvPr/>
          </p:nvCxnSpPr>
          <p:spPr>
            <a:xfrm>
              <a:off x="1958851" y="2891398"/>
              <a:ext cx="228590"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线连接符 133"/>
            <p:cNvCxnSpPr>
              <a:stCxn id="120" idx="6"/>
              <a:endCxn id="130" idx="2"/>
            </p:cNvCxnSpPr>
            <p:nvPr/>
          </p:nvCxnSpPr>
          <p:spPr>
            <a:xfrm>
              <a:off x="2346929" y="2891398"/>
              <a:ext cx="218677" cy="443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130" idx="6"/>
              <a:endCxn id="133" idx="1"/>
            </p:cNvCxnSpPr>
            <p:nvPr/>
          </p:nvCxnSpPr>
          <p:spPr>
            <a:xfrm>
              <a:off x="2725094" y="2895831"/>
              <a:ext cx="211250" cy="431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线连接符 135"/>
            <p:cNvCxnSpPr>
              <a:stCxn id="133" idx="3"/>
              <a:endCxn id="132" idx="2"/>
            </p:cNvCxnSpPr>
            <p:nvPr/>
          </p:nvCxnSpPr>
          <p:spPr>
            <a:xfrm flipV="1">
              <a:off x="3074568" y="2548879"/>
              <a:ext cx="229532" cy="351264"/>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133" idx="3"/>
              <a:endCxn id="134" idx="2"/>
            </p:cNvCxnSpPr>
            <p:nvPr/>
          </p:nvCxnSpPr>
          <p:spPr>
            <a:xfrm>
              <a:off x="3074568" y="2900143"/>
              <a:ext cx="229532" cy="31909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直线连接符 137"/>
            <p:cNvCxnSpPr>
              <a:stCxn id="132" idx="6"/>
              <a:endCxn id="135" idx="2"/>
            </p:cNvCxnSpPr>
            <p:nvPr/>
          </p:nvCxnSpPr>
          <p:spPr>
            <a:xfrm flipV="1">
              <a:off x="3463588" y="2230361"/>
              <a:ext cx="207336" cy="31851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132" idx="6"/>
              <a:endCxn id="136" idx="2"/>
            </p:cNvCxnSpPr>
            <p:nvPr/>
          </p:nvCxnSpPr>
          <p:spPr>
            <a:xfrm>
              <a:off x="3463588" y="2548879"/>
              <a:ext cx="195594" cy="3341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0" name="直线连接符 139"/>
            <p:cNvCxnSpPr>
              <a:stCxn id="136" idx="6"/>
              <a:endCxn id="137" idx="1"/>
            </p:cNvCxnSpPr>
            <p:nvPr/>
          </p:nvCxnSpPr>
          <p:spPr>
            <a:xfrm flipV="1">
              <a:off x="3818670" y="2559511"/>
              <a:ext cx="235056" cy="32349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136" idx="6"/>
              <a:endCxn id="138" idx="2"/>
            </p:cNvCxnSpPr>
            <p:nvPr/>
          </p:nvCxnSpPr>
          <p:spPr>
            <a:xfrm>
              <a:off x="3818670" y="2883009"/>
              <a:ext cx="213792" cy="34771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a:stCxn id="137" idx="3"/>
              <a:endCxn id="139" idx="2"/>
            </p:cNvCxnSpPr>
            <p:nvPr/>
          </p:nvCxnSpPr>
          <p:spPr>
            <a:xfrm>
              <a:off x="4191950" y="2559511"/>
              <a:ext cx="229809"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138" idx="6"/>
            </p:cNvCxnSpPr>
            <p:nvPr/>
          </p:nvCxnSpPr>
          <p:spPr>
            <a:xfrm flipV="1">
              <a:off x="4191950" y="3226096"/>
              <a:ext cx="229248" cy="46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直线连接符 143"/>
            <p:cNvCxnSpPr/>
            <p:nvPr/>
          </p:nvCxnSpPr>
          <p:spPr>
            <a:xfrm>
              <a:off x="4559422" y="3226096"/>
              <a:ext cx="229370" cy="2001"/>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5" name="直线连接符 144"/>
            <p:cNvCxnSpPr/>
            <p:nvPr/>
          </p:nvCxnSpPr>
          <p:spPr>
            <a:xfrm flipV="1">
              <a:off x="4948280" y="2555400"/>
              <a:ext cx="223314" cy="67269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直线连接符 145"/>
            <p:cNvCxnSpPr/>
            <p:nvPr/>
          </p:nvCxnSpPr>
          <p:spPr>
            <a:xfrm flipV="1">
              <a:off x="4948280" y="2889481"/>
              <a:ext cx="223314" cy="338616"/>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线连接符 146"/>
            <p:cNvCxnSpPr/>
            <p:nvPr/>
          </p:nvCxnSpPr>
          <p:spPr>
            <a:xfrm flipV="1">
              <a:off x="4948280" y="3224095"/>
              <a:ext cx="212663" cy="400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线连接符 147"/>
            <p:cNvCxnSpPr/>
            <p:nvPr/>
          </p:nvCxnSpPr>
          <p:spPr>
            <a:xfrm>
              <a:off x="4948280" y="3228097"/>
              <a:ext cx="204326" cy="33113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a:off x="4948280" y="3228097"/>
              <a:ext cx="212663" cy="68212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1594084" y="4249103"/>
            <a:ext cx="3106608" cy="1505472"/>
            <a:chOff x="1541885" y="4123451"/>
            <a:chExt cx="3106608" cy="1505472"/>
          </a:xfrm>
          <a:solidFill>
            <a:srgbClr val="FF0000"/>
          </a:solidFill>
        </p:grpSpPr>
        <p:sp>
          <p:nvSpPr>
            <p:cNvPr id="151" name="椭圆 150"/>
            <p:cNvSpPr/>
            <p:nvPr/>
          </p:nvSpPr>
          <p:spPr>
            <a:xfrm>
              <a:off x="1541885" y="48093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1921169" y="4454599"/>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p:cNvSpPr/>
            <p:nvPr/>
          </p:nvSpPr>
          <p:spPr>
            <a:xfrm>
              <a:off x="2295618" y="4454599"/>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p:cNvSpPr/>
            <p:nvPr/>
          </p:nvSpPr>
          <p:spPr>
            <a:xfrm>
              <a:off x="2648916" y="4786773"/>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3034890" y="4469370"/>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p:cNvSpPr/>
            <p:nvPr/>
          </p:nvSpPr>
          <p:spPr>
            <a:xfrm>
              <a:off x="3386906" y="445554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2658544" y="412345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p:cNvSpPr/>
            <p:nvPr/>
          </p:nvSpPr>
          <p:spPr>
            <a:xfrm>
              <a:off x="3034890" y="4123451"/>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a:off x="3024258" y="51307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p:cNvSpPr/>
            <p:nvPr/>
          </p:nvSpPr>
          <p:spPr>
            <a:xfrm>
              <a:off x="3397538" y="51404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3776203"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3765010" y="546943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4143236"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p:cNvSpPr/>
            <p:nvPr/>
          </p:nvSpPr>
          <p:spPr>
            <a:xfrm>
              <a:off x="4510269" y="48057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p:cNvSpPr/>
            <p:nvPr/>
          </p:nvSpPr>
          <p:spPr>
            <a:xfrm>
              <a:off x="4143236" y="5480067"/>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1919550" y="48066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1908918" y="5131380"/>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2295618" y="51413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a:off x="2648916" y="51297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0" name="直线连接符 169"/>
            <p:cNvCxnSpPr>
              <a:stCxn id="157" idx="6"/>
              <a:endCxn id="165" idx="1"/>
            </p:cNvCxnSpPr>
            <p:nvPr/>
          </p:nvCxnSpPr>
          <p:spPr>
            <a:xfrm flipV="1">
              <a:off x="1701373" y="4523711"/>
              <a:ext cx="219796" cy="36533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线连接符 170"/>
            <p:cNvCxnSpPr>
              <a:stCxn id="157" idx="6"/>
            </p:cNvCxnSpPr>
            <p:nvPr/>
          </p:nvCxnSpPr>
          <p:spPr>
            <a:xfrm flipV="1">
              <a:off x="1701373" y="4875745"/>
              <a:ext cx="218177" cy="133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线连接符 171"/>
            <p:cNvCxnSpPr>
              <a:stCxn id="157" idx="6"/>
            </p:cNvCxnSpPr>
            <p:nvPr/>
          </p:nvCxnSpPr>
          <p:spPr>
            <a:xfrm>
              <a:off x="1701373" y="4889045"/>
              <a:ext cx="207545" cy="3220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线连接符 172"/>
            <p:cNvCxnSpPr>
              <a:stCxn id="165" idx="3"/>
              <a:endCxn id="167" idx="2"/>
            </p:cNvCxnSpPr>
            <p:nvPr/>
          </p:nvCxnSpPr>
          <p:spPr>
            <a:xfrm>
              <a:off x="2059393" y="4523711"/>
              <a:ext cx="236225"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flipV="1">
              <a:off x="2068406" y="5210445"/>
              <a:ext cx="227212" cy="6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线连接符 174"/>
            <p:cNvCxnSpPr/>
            <p:nvPr/>
          </p:nvCxnSpPr>
          <p:spPr>
            <a:xfrm flipV="1">
              <a:off x="2433842" y="5209528"/>
              <a:ext cx="215074"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线连接符 175"/>
            <p:cNvCxnSpPr>
              <a:stCxn id="167" idx="6"/>
            </p:cNvCxnSpPr>
            <p:nvPr/>
          </p:nvCxnSpPr>
          <p:spPr>
            <a:xfrm flipV="1">
              <a:off x="2455106" y="4203195"/>
              <a:ext cx="203438" cy="3311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直线连接符 176"/>
            <p:cNvCxnSpPr>
              <a:stCxn id="167" idx="6"/>
            </p:cNvCxnSpPr>
            <p:nvPr/>
          </p:nvCxnSpPr>
          <p:spPr>
            <a:xfrm>
              <a:off x="2455106" y="4534343"/>
              <a:ext cx="193810" cy="33217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线连接符 177"/>
            <p:cNvCxnSpPr/>
            <p:nvPr/>
          </p:nvCxnSpPr>
          <p:spPr>
            <a:xfrm flipV="1">
              <a:off x="2818032" y="4192563"/>
              <a:ext cx="216858"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线连接符 178"/>
            <p:cNvCxnSpPr/>
            <p:nvPr/>
          </p:nvCxnSpPr>
          <p:spPr>
            <a:xfrm flipV="1">
              <a:off x="2808404" y="4538482"/>
              <a:ext cx="226486" cy="328035"/>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直线连接符 179"/>
            <p:cNvCxnSpPr/>
            <p:nvPr/>
          </p:nvCxnSpPr>
          <p:spPr>
            <a:xfrm>
              <a:off x="2808404" y="4866517"/>
              <a:ext cx="215854" cy="34392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直线连接符 180"/>
            <p:cNvCxnSpPr/>
            <p:nvPr/>
          </p:nvCxnSpPr>
          <p:spPr>
            <a:xfrm flipV="1">
              <a:off x="3173114" y="4535289"/>
              <a:ext cx="213792" cy="31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直线连接符 181"/>
            <p:cNvCxnSpPr/>
            <p:nvPr/>
          </p:nvCxnSpPr>
          <p:spPr>
            <a:xfrm flipV="1">
              <a:off x="3183746" y="5209528"/>
              <a:ext cx="213792"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线连接符 182"/>
            <p:cNvCxnSpPr/>
            <p:nvPr/>
          </p:nvCxnSpPr>
          <p:spPr>
            <a:xfrm flipV="1">
              <a:off x="3535762" y="4874828"/>
              <a:ext cx="240441" cy="3347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线连接符 183"/>
            <p:cNvCxnSpPr/>
            <p:nvPr/>
          </p:nvCxnSpPr>
          <p:spPr>
            <a:xfrm>
              <a:off x="3535762" y="5209528"/>
              <a:ext cx="229248" cy="339651"/>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线连接符 184"/>
            <p:cNvCxnSpPr/>
            <p:nvPr/>
          </p:nvCxnSpPr>
          <p:spPr>
            <a:xfrm>
              <a:off x="3935691"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线连接符 185"/>
            <p:cNvCxnSpPr/>
            <p:nvPr/>
          </p:nvCxnSpPr>
          <p:spPr>
            <a:xfrm>
              <a:off x="3924498" y="5549179"/>
              <a:ext cx="21873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线连接符 186"/>
            <p:cNvCxnSpPr/>
            <p:nvPr/>
          </p:nvCxnSpPr>
          <p:spPr>
            <a:xfrm>
              <a:off x="4302724"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1302"/>
                                        </p:tgtEl>
                                        <p:attrNameLst>
                                          <p:attrName>style.visibility</p:attrName>
                                        </p:attrNameLst>
                                      </p:cBhvr>
                                      <p:to>
                                        <p:strVal val="visible"/>
                                      </p:to>
                                    </p:set>
                                    <p:animEffect transition="in" filter="fade">
                                      <p:cBhvr>
                                        <p:cTn id="136" dur="500"/>
                                        <p:tgtEl>
                                          <p:spTgt spid="1302"/>
                                        </p:tgtEl>
                                      </p:cBhvr>
                                    </p:animEffect>
                                  </p:childTnLst>
                                </p:cTn>
                              </p:par>
                              <p:par>
                                <p:cTn id="137" presetID="10" presetClass="entr" presetSubtype="0" fill="hold" nodeType="withEffect">
                                  <p:stCondLst>
                                    <p:cond delay="0"/>
                                  </p:stCondLst>
                                  <p:childTnLst>
                                    <p:set>
                                      <p:cBhvr>
                                        <p:cTn id="138" dur="1" fill="hold">
                                          <p:stCondLst>
                                            <p:cond delay="0"/>
                                          </p:stCondLst>
                                        </p:cTn>
                                        <p:tgtEl>
                                          <p:spTgt spid="1304"/>
                                        </p:tgtEl>
                                        <p:attrNameLst>
                                          <p:attrName>style.visibility</p:attrName>
                                        </p:attrNameLst>
                                      </p:cBhvr>
                                      <p:to>
                                        <p:strVal val="visible"/>
                                      </p:to>
                                    </p:set>
                                    <p:animEffect transition="in" filter="fade">
                                      <p:cBhvr>
                                        <p:cTn id="139" dur="500"/>
                                        <p:tgtEl>
                                          <p:spTgt spid="1304"/>
                                        </p:tgtEl>
                                      </p:cBhvr>
                                    </p:animEffect>
                                  </p:childTnLst>
                                </p:cTn>
                              </p:par>
                              <p:par>
                                <p:cTn id="140" presetID="10" presetClass="entr" presetSubtype="0" fill="hold" nodeType="withEffect">
                                  <p:stCondLst>
                                    <p:cond delay="0"/>
                                  </p:stCondLst>
                                  <p:childTnLst>
                                    <p:set>
                                      <p:cBhvr>
                                        <p:cTn id="141" dur="1" fill="hold">
                                          <p:stCondLst>
                                            <p:cond delay="0"/>
                                          </p:stCondLst>
                                        </p:cTn>
                                        <p:tgtEl>
                                          <p:spTgt spid="1306"/>
                                        </p:tgtEl>
                                        <p:attrNameLst>
                                          <p:attrName>style.visibility</p:attrName>
                                        </p:attrNameLst>
                                      </p:cBhvr>
                                      <p:to>
                                        <p:strVal val="visible"/>
                                      </p:to>
                                    </p:set>
                                    <p:animEffect transition="in" filter="fade">
                                      <p:cBhvr>
                                        <p:cTn id="142" dur="500"/>
                                        <p:tgtEl>
                                          <p:spTgt spid="1306"/>
                                        </p:tgtEl>
                                      </p:cBhvr>
                                    </p:animEffect>
                                  </p:childTnLst>
                                </p:cTn>
                              </p:par>
                              <p:par>
                                <p:cTn id="143" presetID="10" presetClass="entr" presetSubtype="0" fill="hold" nodeType="withEffect">
                                  <p:stCondLst>
                                    <p:cond delay="0"/>
                                  </p:stCondLst>
                                  <p:childTnLst>
                                    <p:set>
                                      <p:cBhvr>
                                        <p:cTn id="144" dur="1" fill="hold">
                                          <p:stCondLst>
                                            <p:cond delay="0"/>
                                          </p:stCondLst>
                                        </p:cTn>
                                        <p:tgtEl>
                                          <p:spTgt spid="1308"/>
                                        </p:tgtEl>
                                        <p:attrNameLst>
                                          <p:attrName>style.visibility</p:attrName>
                                        </p:attrNameLst>
                                      </p:cBhvr>
                                      <p:to>
                                        <p:strVal val="visible"/>
                                      </p:to>
                                    </p:set>
                                    <p:animEffect transition="in" filter="fade">
                                      <p:cBhvr>
                                        <p:cTn id="145" dur="500"/>
                                        <p:tgtEl>
                                          <p:spTgt spid="1308"/>
                                        </p:tgtEl>
                                      </p:cBhvr>
                                    </p:animEffect>
                                  </p:childTnLst>
                                </p:cTn>
                              </p:par>
                              <p:par>
                                <p:cTn id="146" presetID="10" presetClass="entr" presetSubtype="0" fill="hold" nodeType="withEffect">
                                  <p:stCondLst>
                                    <p:cond delay="0"/>
                                  </p:stCondLst>
                                  <p:childTnLst>
                                    <p:set>
                                      <p:cBhvr>
                                        <p:cTn id="147" dur="1" fill="hold">
                                          <p:stCondLst>
                                            <p:cond delay="0"/>
                                          </p:stCondLst>
                                        </p:cTn>
                                        <p:tgtEl>
                                          <p:spTgt spid="1310"/>
                                        </p:tgtEl>
                                        <p:attrNameLst>
                                          <p:attrName>style.visibility</p:attrName>
                                        </p:attrNameLst>
                                      </p:cBhvr>
                                      <p:to>
                                        <p:strVal val="visible"/>
                                      </p:to>
                                    </p:set>
                                    <p:animEffect transition="in" filter="fade">
                                      <p:cBhvr>
                                        <p:cTn id="148" dur="500"/>
                                        <p:tgtEl>
                                          <p:spTgt spid="1310"/>
                                        </p:tgtEl>
                                      </p:cBhvr>
                                    </p:animEffect>
                                  </p:childTnLst>
                                </p:cTn>
                              </p:par>
                              <p:par>
                                <p:cTn id="149" presetID="10" presetClass="entr" presetSubtype="0" fill="hold" nodeType="withEffect">
                                  <p:stCondLst>
                                    <p:cond delay="0"/>
                                  </p:stCondLst>
                                  <p:childTnLst>
                                    <p:set>
                                      <p:cBhvr>
                                        <p:cTn id="150" dur="1" fill="hold">
                                          <p:stCondLst>
                                            <p:cond delay="0"/>
                                          </p:stCondLst>
                                        </p:cTn>
                                        <p:tgtEl>
                                          <p:spTgt spid="1312"/>
                                        </p:tgtEl>
                                        <p:attrNameLst>
                                          <p:attrName>style.visibility</p:attrName>
                                        </p:attrNameLst>
                                      </p:cBhvr>
                                      <p:to>
                                        <p:strVal val="visible"/>
                                      </p:to>
                                    </p:set>
                                    <p:animEffect transition="in" filter="fade">
                                      <p:cBhvr>
                                        <p:cTn id="151" dur="500"/>
                                        <p:tgtEl>
                                          <p:spTgt spid="1312"/>
                                        </p:tgtEl>
                                      </p:cBhvr>
                                    </p:animEffect>
                                  </p:childTnLst>
                                </p:cTn>
                              </p:par>
                              <p:par>
                                <p:cTn id="152" presetID="10" presetClass="entr" presetSubtype="0" fill="hold" nodeType="withEffect">
                                  <p:stCondLst>
                                    <p:cond delay="0"/>
                                  </p:stCondLst>
                                  <p:childTnLst>
                                    <p:set>
                                      <p:cBhvr>
                                        <p:cTn id="153" dur="1" fill="hold">
                                          <p:stCondLst>
                                            <p:cond delay="0"/>
                                          </p:stCondLst>
                                        </p:cTn>
                                        <p:tgtEl>
                                          <p:spTgt spid="1314"/>
                                        </p:tgtEl>
                                        <p:attrNameLst>
                                          <p:attrName>style.visibility</p:attrName>
                                        </p:attrNameLst>
                                      </p:cBhvr>
                                      <p:to>
                                        <p:strVal val="visible"/>
                                      </p:to>
                                    </p:set>
                                    <p:animEffect transition="in" filter="fade">
                                      <p:cBhvr>
                                        <p:cTn id="154" dur="500"/>
                                        <p:tgtEl>
                                          <p:spTgt spid="1314"/>
                                        </p:tgtEl>
                                      </p:cBhvr>
                                    </p:animEffect>
                                  </p:childTnLst>
                                </p:cTn>
                              </p:par>
                              <p:par>
                                <p:cTn id="155" presetID="10" presetClass="entr" presetSubtype="0" fill="hold" nodeType="withEffect">
                                  <p:stCondLst>
                                    <p:cond delay="0"/>
                                  </p:stCondLst>
                                  <p:childTnLst>
                                    <p:set>
                                      <p:cBhvr>
                                        <p:cTn id="156" dur="1" fill="hold">
                                          <p:stCondLst>
                                            <p:cond delay="0"/>
                                          </p:stCondLst>
                                        </p:cTn>
                                        <p:tgtEl>
                                          <p:spTgt spid="1316"/>
                                        </p:tgtEl>
                                        <p:attrNameLst>
                                          <p:attrName>style.visibility</p:attrName>
                                        </p:attrNameLst>
                                      </p:cBhvr>
                                      <p:to>
                                        <p:strVal val="visible"/>
                                      </p:to>
                                    </p:set>
                                    <p:animEffect transition="in" filter="fade">
                                      <p:cBhvr>
                                        <p:cTn id="157" dur="500"/>
                                        <p:tgtEl>
                                          <p:spTgt spid="1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1318"/>
                                        </p:tgtEl>
                                        <p:attrNameLst>
                                          <p:attrName>style.visibility</p:attrName>
                                        </p:attrNameLst>
                                      </p:cBhvr>
                                      <p:to>
                                        <p:strVal val="visible"/>
                                      </p:to>
                                    </p:set>
                                    <p:animEffect transition="in" filter="fade">
                                      <p:cBhvr>
                                        <p:cTn id="160" dur="500"/>
                                        <p:tgtEl>
                                          <p:spTgt spid="1318"/>
                                        </p:tgtEl>
                                      </p:cBhvr>
                                    </p:animEffect>
                                  </p:childTnLst>
                                </p:cTn>
                              </p:par>
                              <p:par>
                                <p:cTn id="161" presetID="10" presetClass="entr" presetSubtype="0" fill="hold" nodeType="withEffect">
                                  <p:stCondLst>
                                    <p:cond delay="0"/>
                                  </p:stCondLst>
                                  <p:childTnLst>
                                    <p:set>
                                      <p:cBhvr>
                                        <p:cTn id="162" dur="1" fill="hold">
                                          <p:stCondLst>
                                            <p:cond delay="0"/>
                                          </p:stCondLst>
                                        </p:cTn>
                                        <p:tgtEl>
                                          <p:spTgt spid="1320"/>
                                        </p:tgtEl>
                                        <p:attrNameLst>
                                          <p:attrName>style.visibility</p:attrName>
                                        </p:attrNameLst>
                                      </p:cBhvr>
                                      <p:to>
                                        <p:strVal val="visible"/>
                                      </p:to>
                                    </p:set>
                                    <p:animEffect transition="in" filter="fade">
                                      <p:cBhvr>
                                        <p:cTn id="163" dur="500"/>
                                        <p:tgtEl>
                                          <p:spTgt spid="13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322"/>
                                        </p:tgtEl>
                                        <p:attrNameLst>
                                          <p:attrName>style.visibility</p:attrName>
                                        </p:attrNameLst>
                                      </p:cBhvr>
                                      <p:to>
                                        <p:strVal val="visible"/>
                                      </p:to>
                                    </p:set>
                                    <p:animEffect transition="in" filter="fade">
                                      <p:cBhvr>
                                        <p:cTn id="166" dur="500"/>
                                        <p:tgtEl>
                                          <p:spTgt spid="1322"/>
                                        </p:tgtEl>
                                      </p:cBhvr>
                                    </p:animEffect>
                                  </p:childTnLst>
                                </p:cTn>
                              </p:par>
                              <p:par>
                                <p:cTn id="167" presetID="10" presetClass="entr" presetSubtype="0" fill="hold" nodeType="withEffect">
                                  <p:stCondLst>
                                    <p:cond delay="0"/>
                                  </p:stCondLst>
                                  <p:childTnLst>
                                    <p:set>
                                      <p:cBhvr>
                                        <p:cTn id="168" dur="1" fill="hold">
                                          <p:stCondLst>
                                            <p:cond delay="0"/>
                                          </p:stCondLst>
                                        </p:cTn>
                                        <p:tgtEl>
                                          <p:spTgt spid="1324"/>
                                        </p:tgtEl>
                                        <p:attrNameLst>
                                          <p:attrName>style.visibility</p:attrName>
                                        </p:attrNameLst>
                                      </p:cBhvr>
                                      <p:to>
                                        <p:strVal val="visible"/>
                                      </p:to>
                                    </p:set>
                                    <p:animEffect transition="in" filter="fade">
                                      <p:cBhvr>
                                        <p:cTn id="169" dur="500"/>
                                        <p:tgtEl>
                                          <p:spTgt spid="13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26"/>
                                        </p:tgtEl>
                                        <p:attrNameLst>
                                          <p:attrName>style.visibility</p:attrName>
                                        </p:attrNameLst>
                                      </p:cBhvr>
                                      <p:to>
                                        <p:strVal val="visible"/>
                                      </p:to>
                                    </p:set>
                                    <p:animEffect transition="in" filter="fade">
                                      <p:cBhvr>
                                        <p:cTn id="172" dur="500"/>
                                        <p:tgtEl>
                                          <p:spTgt spid="1326"/>
                                        </p:tgtEl>
                                      </p:cBhvr>
                                    </p:animEffect>
                                  </p:childTnLst>
                                </p:cTn>
                              </p:par>
                              <p:par>
                                <p:cTn id="173" presetID="10" presetClass="entr" presetSubtype="0" fill="hold" nodeType="withEffect">
                                  <p:stCondLst>
                                    <p:cond delay="0"/>
                                  </p:stCondLst>
                                  <p:childTnLst>
                                    <p:set>
                                      <p:cBhvr>
                                        <p:cTn id="174" dur="1" fill="hold">
                                          <p:stCondLst>
                                            <p:cond delay="0"/>
                                          </p:stCondLst>
                                        </p:cTn>
                                        <p:tgtEl>
                                          <p:spTgt spid="1329"/>
                                        </p:tgtEl>
                                        <p:attrNameLst>
                                          <p:attrName>style.visibility</p:attrName>
                                        </p:attrNameLst>
                                      </p:cBhvr>
                                      <p:to>
                                        <p:strVal val="visible"/>
                                      </p:to>
                                    </p:set>
                                    <p:animEffect transition="in" filter="fade">
                                      <p:cBhvr>
                                        <p:cTn id="175" dur="500"/>
                                        <p:tgtEl>
                                          <p:spTgt spid="1329"/>
                                        </p:tgtEl>
                                      </p:cBhvr>
                                    </p:animEffect>
                                  </p:childTnLst>
                                </p:cTn>
                              </p:par>
                              <p:par>
                                <p:cTn id="176" presetID="10" presetClass="entr" presetSubtype="0" fill="hold" nodeType="withEffect">
                                  <p:stCondLst>
                                    <p:cond delay="0"/>
                                  </p:stCondLst>
                                  <p:childTnLst>
                                    <p:set>
                                      <p:cBhvr>
                                        <p:cTn id="177" dur="1" fill="hold">
                                          <p:stCondLst>
                                            <p:cond delay="0"/>
                                          </p:stCondLst>
                                        </p:cTn>
                                        <p:tgtEl>
                                          <p:spTgt spid="1331"/>
                                        </p:tgtEl>
                                        <p:attrNameLst>
                                          <p:attrName>style.visibility</p:attrName>
                                        </p:attrNameLst>
                                      </p:cBhvr>
                                      <p:to>
                                        <p:strVal val="visible"/>
                                      </p:to>
                                    </p:set>
                                    <p:animEffect transition="in" filter="fade">
                                      <p:cBhvr>
                                        <p:cTn id="178" dur="500"/>
                                        <p:tgtEl>
                                          <p:spTgt spid="1331"/>
                                        </p:tgtEl>
                                      </p:cBhvr>
                                    </p:animEffect>
                                  </p:childTnLst>
                                </p:cTn>
                              </p:par>
                              <p:par>
                                <p:cTn id="179" presetID="10" presetClass="entr" presetSubtype="0" fill="hold" nodeType="withEffect">
                                  <p:stCondLst>
                                    <p:cond delay="0"/>
                                  </p:stCondLst>
                                  <p:childTnLst>
                                    <p:set>
                                      <p:cBhvr>
                                        <p:cTn id="180" dur="1" fill="hold">
                                          <p:stCondLst>
                                            <p:cond delay="0"/>
                                          </p:stCondLst>
                                        </p:cTn>
                                        <p:tgtEl>
                                          <p:spTgt spid="1333"/>
                                        </p:tgtEl>
                                        <p:attrNameLst>
                                          <p:attrName>style.visibility</p:attrName>
                                        </p:attrNameLst>
                                      </p:cBhvr>
                                      <p:to>
                                        <p:strVal val="visible"/>
                                      </p:to>
                                    </p:set>
                                    <p:animEffect transition="in" filter="fade">
                                      <p:cBhvr>
                                        <p:cTn id="181" dur="500"/>
                                        <p:tgtEl>
                                          <p:spTgt spid="1333"/>
                                        </p:tgtEl>
                                      </p:cBhvr>
                                    </p:animEffect>
                                  </p:childTnLst>
                                </p:cTn>
                              </p:par>
                              <p:par>
                                <p:cTn id="182" presetID="10" presetClass="entr" presetSubtype="0" fill="hold" nodeType="withEffect">
                                  <p:stCondLst>
                                    <p:cond delay="0"/>
                                  </p:stCondLst>
                                  <p:childTnLst>
                                    <p:set>
                                      <p:cBhvr>
                                        <p:cTn id="183" dur="1" fill="hold">
                                          <p:stCondLst>
                                            <p:cond delay="0"/>
                                          </p:stCondLst>
                                        </p:cTn>
                                        <p:tgtEl>
                                          <p:spTgt spid="1335"/>
                                        </p:tgtEl>
                                        <p:attrNameLst>
                                          <p:attrName>style.visibility</p:attrName>
                                        </p:attrNameLst>
                                      </p:cBhvr>
                                      <p:to>
                                        <p:strVal val="visible"/>
                                      </p:to>
                                    </p:set>
                                    <p:animEffect transition="in" filter="fade">
                                      <p:cBhvr>
                                        <p:cTn id="184" dur="500"/>
                                        <p:tgtEl>
                                          <p:spTgt spid="1335"/>
                                        </p:tgtEl>
                                      </p:cBhvr>
                                    </p:animEffect>
                                  </p:childTnLst>
                                </p:cTn>
                              </p:par>
                              <p:par>
                                <p:cTn id="185" presetID="10" presetClass="entr" presetSubtype="0" fill="hold" nodeType="withEffect">
                                  <p:stCondLst>
                                    <p:cond delay="0"/>
                                  </p:stCondLst>
                                  <p:childTnLst>
                                    <p:set>
                                      <p:cBhvr>
                                        <p:cTn id="186" dur="1" fill="hold">
                                          <p:stCondLst>
                                            <p:cond delay="0"/>
                                          </p:stCondLst>
                                        </p:cTn>
                                        <p:tgtEl>
                                          <p:spTgt spid="1337"/>
                                        </p:tgtEl>
                                        <p:attrNameLst>
                                          <p:attrName>style.visibility</p:attrName>
                                        </p:attrNameLst>
                                      </p:cBhvr>
                                      <p:to>
                                        <p:strVal val="visible"/>
                                      </p:to>
                                    </p:set>
                                    <p:animEffect transition="in" filter="fade">
                                      <p:cBhvr>
                                        <p:cTn id="187" dur="500"/>
                                        <p:tgtEl>
                                          <p:spTgt spid="1337"/>
                                        </p:tgtEl>
                                      </p:cBhvr>
                                    </p:animEffect>
                                  </p:childTnLst>
                                </p:cTn>
                              </p:par>
                              <p:par>
                                <p:cTn id="188" presetID="10" presetClass="entr" presetSubtype="0" fill="hold" nodeType="withEffect">
                                  <p:stCondLst>
                                    <p:cond delay="0"/>
                                  </p:stCondLst>
                                  <p:childTnLst>
                                    <p:set>
                                      <p:cBhvr>
                                        <p:cTn id="189" dur="1" fill="hold">
                                          <p:stCondLst>
                                            <p:cond delay="0"/>
                                          </p:stCondLst>
                                        </p:cTn>
                                        <p:tgtEl>
                                          <p:spTgt spid="1339"/>
                                        </p:tgtEl>
                                        <p:attrNameLst>
                                          <p:attrName>style.visibility</p:attrName>
                                        </p:attrNameLst>
                                      </p:cBhvr>
                                      <p:to>
                                        <p:strVal val="visible"/>
                                      </p:to>
                                    </p:set>
                                    <p:animEffect transition="in" filter="fade">
                                      <p:cBhvr>
                                        <p:cTn id="190" dur="500"/>
                                        <p:tgtEl>
                                          <p:spTgt spid="1339"/>
                                        </p:tgtEl>
                                      </p:cBhvr>
                                    </p:animEffect>
                                  </p:childTnLst>
                                </p:cTn>
                              </p:par>
                              <p:par>
                                <p:cTn id="191" presetID="10" presetClass="entr" presetSubtype="0" fill="hold" nodeType="withEffect">
                                  <p:stCondLst>
                                    <p:cond delay="0"/>
                                  </p:stCondLst>
                                  <p:childTnLst>
                                    <p:set>
                                      <p:cBhvr>
                                        <p:cTn id="192" dur="1" fill="hold">
                                          <p:stCondLst>
                                            <p:cond delay="0"/>
                                          </p:stCondLst>
                                        </p:cTn>
                                        <p:tgtEl>
                                          <p:spTgt spid="1342"/>
                                        </p:tgtEl>
                                        <p:attrNameLst>
                                          <p:attrName>style.visibility</p:attrName>
                                        </p:attrNameLst>
                                      </p:cBhvr>
                                      <p:to>
                                        <p:strVal val="visible"/>
                                      </p:to>
                                    </p:set>
                                    <p:animEffect transition="in" filter="fade">
                                      <p:cBhvr>
                                        <p:cTn id="193" dur="500"/>
                                        <p:tgtEl>
                                          <p:spTgt spid="1342"/>
                                        </p:tgtEl>
                                      </p:cBhvr>
                                    </p:animEffect>
                                  </p:childTnLst>
                                </p:cTn>
                              </p:par>
                              <p:par>
                                <p:cTn id="194" presetID="10" presetClass="entr" presetSubtype="0" fill="hold" nodeType="withEffect">
                                  <p:stCondLst>
                                    <p:cond delay="0"/>
                                  </p:stCondLst>
                                  <p:childTnLst>
                                    <p:set>
                                      <p:cBhvr>
                                        <p:cTn id="195" dur="1" fill="hold">
                                          <p:stCondLst>
                                            <p:cond delay="0"/>
                                          </p:stCondLst>
                                        </p:cTn>
                                        <p:tgtEl>
                                          <p:spTgt spid="1344"/>
                                        </p:tgtEl>
                                        <p:attrNameLst>
                                          <p:attrName>style.visibility</p:attrName>
                                        </p:attrNameLst>
                                      </p:cBhvr>
                                      <p:to>
                                        <p:strVal val="visible"/>
                                      </p:to>
                                    </p:set>
                                    <p:animEffect transition="in" filter="fade">
                                      <p:cBhvr>
                                        <p:cTn id="196" dur="500"/>
                                        <p:tgtEl>
                                          <p:spTgt spid="1344"/>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6"/>
                                        </p:tgtEl>
                                        <p:attrNameLst>
                                          <p:attrName>style.visibility</p:attrName>
                                        </p:attrNameLst>
                                      </p:cBhvr>
                                      <p:to>
                                        <p:strVal val="visible"/>
                                      </p:to>
                                    </p:set>
                                    <p:animEffect transition="in" filter="fade">
                                      <p:cBhvr>
                                        <p:cTn id="199" dur="500"/>
                                        <p:tgtEl>
                                          <p:spTgt spid="1346"/>
                                        </p:tgtEl>
                                      </p:cBhvr>
                                    </p:animEffect>
                                  </p:childTnLst>
                                </p:cTn>
                              </p:par>
                              <p:par>
                                <p:cTn id="200" presetID="10" presetClass="entr" presetSubtype="0" fill="hold" nodeType="withEffect">
                                  <p:stCondLst>
                                    <p:cond delay="0"/>
                                  </p:stCondLst>
                                  <p:childTnLst>
                                    <p:set>
                                      <p:cBhvr>
                                        <p:cTn id="201" dur="1" fill="hold">
                                          <p:stCondLst>
                                            <p:cond delay="0"/>
                                          </p:stCondLst>
                                        </p:cTn>
                                        <p:tgtEl>
                                          <p:spTgt spid="1348"/>
                                        </p:tgtEl>
                                        <p:attrNameLst>
                                          <p:attrName>style.visibility</p:attrName>
                                        </p:attrNameLst>
                                      </p:cBhvr>
                                      <p:to>
                                        <p:strVal val="visible"/>
                                      </p:to>
                                    </p:set>
                                    <p:animEffect transition="in" filter="fade">
                                      <p:cBhvr>
                                        <p:cTn id="202" dur="500"/>
                                        <p:tgtEl>
                                          <p:spTgt spid="1348"/>
                                        </p:tgtEl>
                                      </p:cBhvr>
                                    </p:animEffect>
                                  </p:childTnLst>
                                </p:cTn>
                              </p:par>
                              <p:par>
                                <p:cTn id="203" presetID="10" presetClass="entr" presetSubtype="0" fill="hold" nodeType="withEffect">
                                  <p:stCondLst>
                                    <p:cond delay="0"/>
                                  </p:stCondLst>
                                  <p:childTnLst>
                                    <p:set>
                                      <p:cBhvr>
                                        <p:cTn id="204" dur="1" fill="hold">
                                          <p:stCondLst>
                                            <p:cond delay="0"/>
                                          </p:stCondLst>
                                        </p:cTn>
                                        <p:tgtEl>
                                          <p:spTgt spid="1350"/>
                                        </p:tgtEl>
                                        <p:attrNameLst>
                                          <p:attrName>style.visibility</p:attrName>
                                        </p:attrNameLst>
                                      </p:cBhvr>
                                      <p:to>
                                        <p:strVal val="visible"/>
                                      </p:to>
                                    </p:set>
                                    <p:animEffect transition="in" filter="fade">
                                      <p:cBhvr>
                                        <p:cTn id="205" dur="500"/>
                                        <p:tgtEl>
                                          <p:spTgt spid="1350"/>
                                        </p:tgtEl>
                                      </p:cBhvr>
                                    </p:animEffect>
                                  </p:childTnLst>
                                </p:cTn>
                              </p:par>
                              <p:par>
                                <p:cTn id="206" presetID="10" presetClass="entr" presetSubtype="0" fill="hold" nodeType="withEffect">
                                  <p:stCondLst>
                                    <p:cond delay="0"/>
                                  </p:stCondLst>
                                  <p:childTnLst>
                                    <p:set>
                                      <p:cBhvr>
                                        <p:cTn id="207" dur="1" fill="hold">
                                          <p:stCondLst>
                                            <p:cond delay="0"/>
                                          </p:stCondLst>
                                        </p:cTn>
                                        <p:tgtEl>
                                          <p:spTgt spid="1352"/>
                                        </p:tgtEl>
                                        <p:attrNameLst>
                                          <p:attrName>style.visibility</p:attrName>
                                        </p:attrNameLst>
                                      </p:cBhvr>
                                      <p:to>
                                        <p:strVal val="visible"/>
                                      </p:to>
                                    </p:set>
                                    <p:animEffect transition="in" filter="fade">
                                      <p:cBhvr>
                                        <p:cTn id="208" dur="500"/>
                                        <p:tgtEl>
                                          <p:spTgt spid="1352"/>
                                        </p:tgtEl>
                                      </p:cBhvr>
                                    </p:animEffect>
                                  </p:childTnLst>
                                </p:cTn>
                              </p:par>
                              <p:par>
                                <p:cTn id="209" presetID="10" presetClass="entr" presetSubtype="0" fill="hold" nodeType="withEffect">
                                  <p:stCondLst>
                                    <p:cond delay="0"/>
                                  </p:stCondLst>
                                  <p:childTnLst>
                                    <p:set>
                                      <p:cBhvr>
                                        <p:cTn id="210" dur="1" fill="hold">
                                          <p:stCondLst>
                                            <p:cond delay="0"/>
                                          </p:stCondLst>
                                        </p:cTn>
                                        <p:tgtEl>
                                          <p:spTgt spid="1354"/>
                                        </p:tgtEl>
                                        <p:attrNameLst>
                                          <p:attrName>style.visibility</p:attrName>
                                        </p:attrNameLst>
                                      </p:cBhvr>
                                      <p:to>
                                        <p:strVal val="visible"/>
                                      </p:to>
                                    </p:set>
                                    <p:animEffect transition="in" filter="fade">
                                      <p:cBhvr>
                                        <p:cTn id="211" dur="500"/>
                                        <p:tgtEl>
                                          <p:spTgt spid="1354"/>
                                        </p:tgtEl>
                                      </p:cBhvr>
                                    </p:animEffect>
                                  </p:childTnLst>
                                </p:cTn>
                              </p:par>
                              <p:par>
                                <p:cTn id="212" presetID="10" presetClass="entr" presetSubtype="0" fill="hold" nodeType="withEffect">
                                  <p:stCondLst>
                                    <p:cond delay="0"/>
                                  </p:stCondLst>
                                  <p:childTnLst>
                                    <p:set>
                                      <p:cBhvr>
                                        <p:cTn id="213" dur="1" fill="hold">
                                          <p:stCondLst>
                                            <p:cond delay="0"/>
                                          </p:stCondLst>
                                        </p:cTn>
                                        <p:tgtEl>
                                          <p:spTgt spid="1356"/>
                                        </p:tgtEl>
                                        <p:attrNameLst>
                                          <p:attrName>style.visibility</p:attrName>
                                        </p:attrNameLst>
                                      </p:cBhvr>
                                      <p:to>
                                        <p:strVal val="visible"/>
                                      </p:to>
                                    </p:set>
                                    <p:animEffect transition="in" filter="fade">
                                      <p:cBhvr>
                                        <p:cTn id="214" dur="500"/>
                                        <p:tgtEl>
                                          <p:spTgt spid="1356"/>
                                        </p:tgtEl>
                                      </p:cBhvr>
                                    </p:animEffect>
                                  </p:childTnLst>
                                </p:cTn>
                              </p:par>
                              <p:par>
                                <p:cTn id="215" presetID="10" presetClass="entr" presetSubtype="0" fill="hold" nodeType="withEffect">
                                  <p:stCondLst>
                                    <p:cond delay="0"/>
                                  </p:stCondLst>
                                  <p:childTnLst>
                                    <p:set>
                                      <p:cBhvr>
                                        <p:cTn id="216" dur="1" fill="hold">
                                          <p:stCondLst>
                                            <p:cond delay="0"/>
                                          </p:stCondLst>
                                        </p:cTn>
                                        <p:tgtEl>
                                          <p:spTgt spid="1358"/>
                                        </p:tgtEl>
                                        <p:attrNameLst>
                                          <p:attrName>style.visibility</p:attrName>
                                        </p:attrNameLst>
                                      </p:cBhvr>
                                      <p:to>
                                        <p:strVal val="visible"/>
                                      </p:to>
                                    </p:set>
                                    <p:animEffect transition="in" filter="fade">
                                      <p:cBhvr>
                                        <p:cTn id="217" dur="500"/>
                                        <p:tgtEl>
                                          <p:spTgt spid="1358"/>
                                        </p:tgtEl>
                                      </p:cBhvr>
                                    </p:animEffect>
                                  </p:childTnLst>
                                </p:cTn>
                              </p:par>
                              <p:par>
                                <p:cTn id="218" presetID="10" presetClass="entr" presetSubtype="0" fill="hold" nodeType="withEffect">
                                  <p:stCondLst>
                                    <p:cond delay="0"/>
                                  </p:stCondLst>
                                  <p:childTnLst>
                                    <p:set>
                                      <p:cBhvr>
                                        <p:cTn id="219" dur="1" fill="hold">
                                          <p:stCondLst>
                                            <p:cond delay="0"/>
                                          </p:stCondLst>
                                        </p:cTn>
                                        <p:tgtEl>
                                          <p:spTgt spid="1360"/>
                                        </p:tgtEl>
                                        <p:attrNameLst>
                                          <p:attrName>style.visibility</p:attrName>
                                        </p:attrNameLst>
                                      </p:cBhvr>
                                      <p:to>
                                        <p:strVal val="visible"/>
                                      </p:to>
                                    </p:set>
                                    <p:animEffect transition="in" filter="fade">
                                      <p:cBhvr>
                                        <p:cTn id="220" dur="500"/>
                                        <p:tgtEl>
                                          <p:spTgt spid="1360"/>
                                        </p:tgtEl>
                                      </p:cBhvr>
                                    </p:animEffect>
                                  </p:childTnLst>
                                </p:cTn>
                              </p:par>
                              <p:par>
                                <p:cTn id="221" presetID="10" presetClass="entr" presetSubtype="0" fill="hold" nodeType="withEffect">
                                  <p:stCondLst>
                                    <p:cond delay="0"/>
                                  </p:stCondLst>
                                  <p:childTnLst>
                                    <p:set>
                                      <p:cBhvr>
                                        <p:cTn id="222" dur="1" fill="hold">
                                          <p:stCondLst>
                                            <p:cond delay="0"/>
                                          </p:stCondLst>
                                        </p:cTn>
                                        <p:tgtEl>
                                          <p:spTgt spid="1364"/>
                                        </p:tgtEl>
                                        <p:attrNameLst>
                                          <p:attrName>style.visibility</p:attrName>
                                        </p:attrNameLst>
                                      </p:cBhvr>
                                      <p:to>
                                        <p:strVal val="visible"/>
                                      </p:to>
                                    </p:set>
                                    <p:animEffect transition="in" filter="fade">
                                      <p:cBhvr>
                                        <p:cTn id="223" dur="500"/>
                                        <p:tgtEl>
                                          <p:spTgt spid="1364"/>
                                        </p:tgtEl>
                                      </p:cBhvr>
                                    </p:animEffect>
                                  </p:childTnLst>
                                </p:cTn>
                              </p:par>
                              <p:par>
                                <p:cTn id="224" presetID="10" presetClass="entr" presetSubtype="0" fill="hold" nodeType="withEffect">
                                  <p:stCondLst>
                                    <p:cond delay="0"/>
                                  </p:stCondLst>
                                  <p:childTnLst>
                                    <p:set>
                                      <p:cBhvr>
                                        <p:cTn id="225" dur="1" fill="hold">
                                          <p:stCondLst>
                                            <p:cond delay="0"/>
                                          </p:stCondLst>
                                        </p:cTn>
                                        <p:tgtEl>
                                          <p:spTgt spid="1366"/>
                                        </p:tgtEl>
                                        <p:attrNameLst>
                                          <p:attrName>style.visibility</p:attrName>
                                        </p:attrNameLst>
                                      </p:cBhvr>
                                      <p:to>
                                        <p:strVal val="visible"/>
                                      </p:to>
                                    </p:set>
                                    <p:animEffect transition="in" filter="fade">
                                      <p:cBhvr>
                                        <p:cTn id="226" dur="500"/>
                                        <p:tgtEl>
                                          <p:spTgt spid="1366"/>
                                        </p:tgtEl>
                                      </p:cBhvr>
                                    </p:animEffect>
                                  </p:childTnLst>
                                </p:cTn>
                              </p:par>
                              <p:par>
                                <p:cTn id="227" presetID="10" presetClass="entr" presetSubtype="0" fill="hold" nodeType="withEffect">
                                  <p:stCondLst>
                                    <p:cond delay="0"/>
                                  </p:stCondLst>
                                  <p:childTnLst>
                                    <p:set>
                                      <p:cBhvr>
                                        <p:cTn id="228" dur="1" fill="hold">
                                          <p:stCondLst>
                                            <p:cond delay="0"/>
                                          </p:stCondLst>
                                        </p:cTn>
                                        <p:tgtEl>
                                          <p:spTgt spid="1368"/>
                                        </p:tgtEl>
                                        <p:attrNameLst>
                                          <p:attrName>style.visibility</p:attrName>
                                        </p:attrNameLst>
                                      </p:cBhvr>
                                      <p:to>
                                        <p:strVal val="visible"/>
                                      </p:to>
                                    </p:set>
                                    <p:animEffect transition="in" filter="fade">
                                      <p:cBhvr>
                                        <p:cTn id="229" dur="500"/>
                                        <p:tgtEl>
                                          <p:spTgt spid="1368"/>
                                        </p:tgtEl>
                                      </p:cBhvr>
                                    </p:animEffect>
                                  </p:childTnLst>
                                </p:cTn>
                              </p:par>
                              <p:par>
                                <p:cTn id="230" presetID="10" presetClass="entr" presetSubtype="0" fill="hold" nodeType="withEffect">
                                  <p:stCondLst>
                                    <p:cond delay="0"/>
                                  </p:stCondLst>
                                  <p:childTnLst>
                                    <p:set>
                                      <p:cBhvr>
                                        <p:cTn id="231" dur="1" fill="hold">
                                          <p:stCondLst>
                                            <p:cond delay="0"/>
                                          </p:stCondLst>
                                        </p:cTn>
                                        <p:tgtEl>
                                          <p:spTgt spid="1370"/>
                                        </p:tgtEl>
                                        <p:attrNameLst>
                                          <p:attrName>style.visibility</p:attrName>
                                        </p:attrNameLst>
                                      </p:cBhvr>
                                      <p:to>
                                        <p:strVal val="visible"/>
                                      </p:to>
                                    </p:set>
                                    <p:animEffect transition="in" filter="fade">
                                      <p:cBhvr>
                                        <p:cTn id="232" dur="500"/>
                                        <p:tgtEl>
                                          <p:spTgt spid="1370"/>
                                        </p:tgtEl>
                                      </p:cBhvr>
                                    </p:animEffect>
                                  </p:childTnLst>
                                </p:cTn>
                              </p:par>
                              <p:par>
                                <p:cTn id="233" presetID="10" presetClass="entr" presetSubtype="0" fill="hold" nodeType="withEffect">
                                  <p:stCondLst>
                                    <p:cond delay="0"/>
                                  </p:stCondLst>
                                  <p:childTnLst>
                                    <p:set>
                                      <p:cBhvr>
                                        <p:cTn id="234" dur="1" fill="hold">
                                          <p:stCondLst>
                                            <p:cond delay="0"/>
                                          </p:stCondLst>
                                        </p:cTn>
                                        <p:tgtEl>
                                          <p:spTgt spid="1372"/>
                                        </p:tgtEl>
                                        <p:attrNameLst>
                                          <p:attrName>style.visibility</p:attrName>
                                        </p:attrNameLst>
                                      </p:cBhvr>
                                      <p:to>
                                        <p:strVal val="visible"/>
                                      </p:to>
                                    </p:set>
                                    <p:animEffect transition="in" filter="fade">
                                      <p:cBhvr>
                                        <p:cTn id="235" dur="500"/>
                                        <p:tgtEl>
                                          <p:spTgt spid="1372"/>
                                        </p:tgtEl>
                                      </p:cBhvr>
                                    </p:animEffect>
                                  </p:childTnLst>
                                </p:cTn>
                              </p:par>
                              <p:par>
                                <p:cTn id="236" presetID="10" presetClass="entr" presetSubtype="0" fill="hold" nodeType="withEffect">
                                  <p:stCondLst>
                                    <p:cond delay="0"/>
                                  </p:stCondLst>
                                  <p:childTnLst>
                                    <p:set>
                                      <p:cBhvr>
                                        <p:cTn id="237" dur="1" fill="hold">
                                          <p:stCondLst>
                                            <p:cond delay="0"/>
                                          </p:stCondLst>
                                        </p:cTn>
                                        <p:tgtEl>
                                          <p:spTgt spid="1374"/>
                                        </p:tgtEl>
                                        <p:attrNameLst>
                                          <p:attrName>style.visibility</p:attrName>
                                        </p:attrNameLst>
                                      </p:cBhvr>
                                      <p:to>
                                        <p:strVal val="visible"/>
                                      </p:to>
                                    </p:set>
                                    <p:animEffect transition="in" filter="fade">
                                      <p:cBhvr>
                                        <p:cTn id="238" dur="500"/>
                                        <p:tgtEl>
                                          <p:spTgt spid="1374"/>
                                        </p:tgtEl>
                                      </p:cBhvr>
                                    </p:animEffect>
                                  </p:childTnLst>
                                </p:cTn>
                              </p:par>
                              <p:par>
                                <p:cTn id="239" presetID="10" presetClass="entr" presetSubtype="0" fill="hold" nodeType="withEffect">
                                  <p:stCondLst>
                                    <p:cond delay="0"/>
                                  </p:stCondLst>
                                  <p:childTnLst>
                                    <p:set>
                                      <p:cBhvr>
                                        <p:cTn id="240" dur="1" fill="hold">
                                          <p:stCondLst>
                                            <p:cond delay="0"/>
                                          </p:stCondLst>
                                        </p:cTn>
                                        <p:tgtEl>
                                          <p:spTgt spid="1376"/>
                                        </p:tgtEl>
                                        <p:attrNameLst>
                                          <p:attrName>style.visibility</p:attrName>
                                        </p:attrNameLst>
                                      </p:cBhvr>
                                      <p:to>
                                        <p:strVal val="visible"/>
                                      </p:to>
                                    </p:set>
                                    <p:animEffect transition="in" filter="fade">
                                      <p:cBhvr>
                                        <p:cTn id="241" dur="500"/>
                                        <p:tgtEl>
                                          <p:spTgt spid="1376"/>
                                        </p:tgtEl>
                                      </p:cBhvr>
                                    </p:animEffect>
                                  </p:childTnLst>
                                </p:cTn>
                              </p:par>
                              <p:par>
                                <p:cTn id="242" presetID="10" presetClass="entr" presetSubtype="0" fill="hold" nodeType="withEffect">
                                  <p:stCondLst>
                                    <p:cond delay="0"/>
                                  </p:stCondLst>
                                  <p:childTnLst>
                                    <p:set>
                                      <p:cBhvr>
                                        <p:cTn id="243" dur="1" fill="hold">
                                          <p:stCondLst>
                                            <p:cond delay="0"/>
                                          </p:stCondLst>
                                        </p:cTn>
                                        <p:tgtEl>
                                          <p:spTgt spid="1378"/>
                                        </p:tgtEl>
                                        <p:attrNameLst>
                                          <p:attrName>style.visibility</p:attrName>
                                        </p:attrNameLst>
                                      </p:cBhvr>
                                      <p:to>
                                        <p:strVal val="visible"/>
                                      </p:to>
                                    </p:set>
                                    <p:animEffect transition="in" filter="fade">
                                      <p:cBhvr>
                                        <p:cTn id="244" dur="500"/>
                                        <p:tgtEl>
                                          <p:spTgt spid="1378"/>
                                        </p:tgtEl>
                                      </p:cBhvr>
                                    </p:animEffect>
                                  </p:childTnLst>
                                </p:cTn>
                              </p:par>
                              <p:par>
                                <p:cTn id="245" presetID="10" presetClass="entr" presetSubtype="0" fill="hold" nodeType="withEffect">
                                  <p:stCondLst>
                                    <p:cond delay="0"/>
                                  </p:stCondLst>
                                  <p:childTnLst>
                                    <p:set>
                                      <p:cBhvr>
                                        <p:cTn id="246" dur="1" fill="hold">
                                          <p:stCondLst>
                                            <p:cond delay="0"/>
                                          </p:stCondLst>
                                        </p:cTn>
                                        <p:tgtEl>
                                          <p:spTgt spid="1380"/>
                                        </p:tgtEl>
                                        <p:attrNameLst>
                                          <p:attrName>style.visibility</p:attrName>
                                        </p:attrNameLst>
                                      </p:cBhvr>
                                      <p:to>
                                        <p:strVal val="visible"/>
                                      </p:to>
                                    </p:set>
                                    <p:animEffect transition="in" filter="fade">
                                      <p:cBhvr>
                                        <p:cTn id="247" dur="500"/>
                                        <p:tgtEl>
                                          <p:spTgt spid="1380"/>
                                        </p:tgtEl>
                                      </p:cBhvr>
                                    </p:animEffect>
                                  </p:childTnLst>
                                </p:cTn>
                              </p:par>
                              <p:par>
                                <p:cTn id="248" presetID="10" presetClass="entr" presetSubtype="0" fill="hold" nodeType="withEffect">
                                  <p:stCondLst>
                                    <p:cond delay="0"/>
                                  </p:stCondLst>
                                  <p:childTnLst>
                                    <p:set>
                                      <p:cBhvr>
                                        <p:cTn id="249" dur="1" fill="hold">
                                          <p:stCondLst>
                                            <p:cond delay="0"/>
                                          </p:stCondLst>
                                        </p:cTn>
                                        <p:tgtEl>
                                          <p:spTgt spid="1382"/>
                                        </p:tgtEl>
                                        <p:attrNameLst>
                                          <p:attrName>style.visibility</p:attrName>
                                        </p:attrNameLst>
                                      </p:cBhvr>
                                      <p:to>
                                        <p:strVal val="visible"/>
                                      </p:to>
                                    </p:set>
                                    <p:animEffect transition="in" filter="fade">
                                      <p:cBhvr>
                                        <p:cTn id="250" dur="500"/>
                                        <p:tgtEl>
                                          <p:spTgt spid="1382"/>
                                        </p:tgtEl>
                                      </p:cBhvr>
                                    </p:animEffect>
                                  </p:childTnLst>
                                </p:cTn>
                              </p:par>
                              <p:par>
                                <p:cTn id="251" presetID="10" presetClass="entr" presetSubtype="0" fill="hold" nodeType="withEffect">
                                  <p:stCondLst>
                                    <p:cond delay="0"/>
                                  </p:stCondLst>
                                  <p:childTnLst>
                                    <p:set>
                                      <p:cBhvr>
                                        <p:cTn id="252" dur="1" fill="hold">
                                          <p:stCondLst>
                                            <p:cond delay="0"/>
                                          </p:stCondLst>
                                        </p:cTn>
                                        <p:tgtEl>
                                          <p:spTgt spid="1384"/>
                                        </p:tgtEl>
                                        <p:attrNameLst>
                                          <p:attrName>style.visibility</p:attrName>
                                        </p:attrNameLst>
                                      </p:cBhvr>
                                      <p:to>
                                        <p:strVal val="visible"/>
                                      </p:to>
                                    </p:set>
                                    <p:animEffect transition="in" filter="fade">
                                      <p:cBhvr>
                                        <p:cTn id="253" dur="500"/>
                                        <p:tgtEl>
                                          <p:spTgt spid="1384"/>
                                        </p:tgtEl>
                                      </p:cBhvr>
                                    </p:animEffect>
                                  </p:childTnLst>
                                </p:cTn>
                              </p:par>
                              <p:par>
                                <p:cTn id="254" presetID="10" presetClass="entr" presetSubtype="0" fill="hold" nodeType="withEffect">
                                  <p:stCondLst>
                                    <p:cond delay="0"/>
                                  </p:stCondLst>
                                  <p:childTnLst>
                                    <p:set>
                                      <p:cBhvr>
                                        <p:cTn id="255" dur="1" fill="hold">
                                          <p:stCondLst>
                                            <p:cond delay="0"/>
                                          </p:stCondLst>
                                        </p:cTn>
                                        <p:tgtEl>
                                          <p:spTgt spid="1386"/>
                                        </p:tgtEl>
                                        <p:attrNameLst>
                                          <p:attrName>style.visibility</p:attrName>
                                        </p:attrNameLst>
                                      </p:cBhvr>
                                      <p:to>
                                        <p:strVal val="visible"/>
                                      </p:to>
                                    </p:set>
                                    <p:animEffect transition="in" filter="fade">
                                      <p:cBhvr>
                                        <p:cTn id="256" dur="500"/>
                                        <p:tgtEl>
                                          <p:spTgt spid="1386"/>
                                        </p:tgtEl>
                                      </p:cBhvr>
                                    </p:animEffect>
                                  </p:childTnLst>
                                </p:cTn>
                              </p:par>
                              <p:par>
                                <p:cTn id="257" presetID="10" presetClass="entr" presetSubtype="0" fill="hold" nodeType="withEffect">
                                  <p:stCondLst>
                                    <p:cond delay="0"/>
                                  </p:stCondLst>
                                  <p:childTnLst>
                                    <p:set>
                                      <p:cBhvr>
                                        <p:cTn id="258" dur="1" fill="hold">
                                          <p:stCondLst>
                                            <p:cond delay="0"/>
                                          </p:stCondLst>
                                        </p:cTn>
                                        <p:tgtEl>
                                          <p:spTgt spid="1388"/>
                                        </p:tgtEl>
                                        <p:attrNameLst>
                                          <p:attrName>style.visibility</p:attrName>
                                        </p:attrNameLst>
                                      </p:cBhvr>
                                      <p:to>
                                        <p:strVal val="visible"/>
                                      </p:to>
                                    </p:set>
                                    <p:animEffect transition="in" filter="fade">
                                      <p:cBhvr>
                                        <p:cTn id="259" dur="500"/>
                                        <p:tgtEl>
                                          <p:spTgt spid="138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fade">
                                      <p:cBhvr>
                                        <p:cTn id="264" dur="100"/>
                                        <p:tgtEl>
                                          <p:spTgt spid="2"/>
                                        </p:tgtEl>
                                      </p:cBhvr>
                                    </p:animEffect>
                                  </p:childTnLst>
                                </p:cTn>
                              </p:par>
                            </p:childTnLst>
                          </p:cTn>
                        </p:par>
                        <p:par>
                          <p:cTn id="265" fill="hold">
                            <p:stCondLst>
                              <p:cond delay="100"/>
                            </p:stCondLst>
                            <p:childTnLst>
                              <p:par>
                                <p:cTn id="266" presetID="10" presetClass="entr" presetSubtype="0" fill="hold" grpId="0" nodeType="after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fade">
                                      <p:cBhvr>
                                        <p:cTn id="268" dur="1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90"/>
                                        </p:tgtEl>
                                        <p:attrNameLst>
                                          <p:attrName>style.visibility</p:attrName>
                                        </p:attrNameLst>
                                      </p:cBhvr>
                                      <p:to>
                                        <p:strVal val="visible"/>
                                      </p:to>
                                    </p:set>
                                    <p:animEffect transition="in" filter="fade">
                                      <p:cBhvr>
                                        <p:cTn id="273" dur="100"/>
                                        <p:tgtEl>
                                          <p:spTgt spid="90"/>
                                        </p:tgtEl>
                                      </p:cBhvr>
                                    </p:animEffect>
                                  </p:childTnLst>
                                </p:cTn>
                              </p:par>
                            </p:childTnLst>
                          </p:cTn>
                        </p:par>
                        <p:par>
                          <p:cTn id="274" fill="hold">
                            <p:stCondLst>
                              <p:cond delay="100"/>
                            </p:stCondLst>
                            <p:childTnLst>
                              <p:par>
                                <p:cTn id="275" presetID="10" presetClass="entr" presetSubtype="0" fill="hold" grpId="0" nodeType="afterEffect">
                                  <p:stCondLst>
                                    <p:cond delay="0"/>
                                  </p:stCondLst>
                                  <p:childTnLst>
                                    <p:set>
                                      <p:cBhvr>
                                        <p:cTn id="276" dur="1" fill="hold">
                                          <p:stCondLst>
                                            <p:cond delay="0"/>
                                          </p:stCondLst>
                                        </p:cTn>
                                        <p:tgtEl>
                                          <p:spTgt spid="3"/>
                                        </p:tgtEl>
                                        <p:attrNameLst>
                                          <p:attrName>style.visibility</p:attrName>
                                        </p:attrNameLst>
                                      </p:cBhvr>
                                      <p:to>
                                        <p:strVal val="visible"/>
                                      </p:to>
                                    </p:set>
                                    <p:animEffect transition="in" filter="fade">
                                      <p:cBhvr>
                                        <p:cTn id="277" dur="100"/>
                                        <p:tgtEl>
                                          <p:spTgt spid="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93"/>
                                        </p:tgtEl>
                                        <p:attrNameLst>
                                          <p:attrName>style.visibility</p:attrName>
                                        </p:attrNameLst>
                                      </p:cBhvr>
                                      <p:to>
                                        <p:strVal val="visible"/>
                                      </p:to>
                                    </p:set>
                                    <p:animEffect transition="in" filter="fade">
                                      <p:cBhvr>
                                        <p:cTn id="282" dur="100"/>
                                        <p:tgtEl>
                                          <p:spTgt spid="93"/>
                                        </p:tgtEl>
                                      </p:cBhvr>
                                    </p:animEffect>
                                  </p:childTnLst>
                                </p:cTn>
                              </p:par>
                            </p:childTnLst>
                          </p:cTn>
                        </p:par>
                        <p:par>
                          <p:cTn id="283" fill="hold">
                            <p:stCondLst>
                              <p:cond delay="100"/>
                            </p:stCondLst>
                            <p:childTnLst>
                              <p:par>
                                <p:cTn id="284" presetID="10" presetClass="entr" presetSubtype="0" fill="hold" grpId="0" nodeType="afterEffect">
                                  <p:stCondLst>
                                    <p:cond delay="0"/>
                                  </p:stCondLst>
                                  <p:childTnLst>
                                    <p:set>
                                      <p:cBhvr>
                                        <p:cTn id="285" dur="1" fill="hold">
                                          <p:stCondLst>
                                            <p:cond delay="0"/>
                                          </p:stCondLst>
                                        </p:cTn>
                                        <p:tgtEl>
                                          <p:spTgt spid="94"/>
                                        </p:tgtEl>
                                        <p:attrNameLst>
                                          <p:attrName>style.visibility</p:attrName>
                                        </p:attrNameLst>
                                      </p:cBhvr>
                                      <p:to>
                                        <p:strVal val="visible"/>
                                      </p:to>
                                    </p:set>
                                    <p:animEffect transition="in" filter="fade">
                                      <p:cBhvr>
                                        <p:cTn id="286" dur="100"/>
                                        <p:tgtEl>
                                          <p:spTgt spid="94"/>
                                        </p:tgtEl>
                                      </p:cBhvr>
                                    </p:animEffect>
                                  </p:childTnLst>
                                </p:cTn>
                              </p:par>
                            </p:childTnLst>
                          </p:cTn>
                        </p:par>
                        <p:par>
                          <p:cTn id="287" fill="hold">
                            <p:stCondLst>
                              <p:cond delay="200"/>
                            </p:stCondLst>
                            <p:childTnLst>
                              <p:par>
                                <p:cTn id="288" presetID="10" presetClass="entr" presetSubtype="0" fill="hold" nodeType="afterEffect">
                                  <p:stCondLst>
                                    <p:cond delay="0"/>
                                  </p:stCondLst>
                                  <p:childTnLst>
                                    <p:set>
                                      <p:cBhvr>
                                        <p:cTn id="289" dur="1" fill="hold">
                                          <p:stCondLst>
                                            <p:cond delay="0"/>
                                          </p:stCondLst>
                                        </p:cTn>
                                        <p:tgtEl>
                                          <p:spTgt spid="30"/>
                                        </p:tgtEl>
                                        <p:attrNameLst>
                                          <p:attrName>style.visibility</p:attrName>
                                        </p:attrNameLst>
                                      </p:cBhvr>
                                      <p:to>
                                        <p:strVal val="visible"/>
                                      </p:to>
                                    </p:set>
                                    <p:animEffect transition="in" filter="fade">
                                      <p:cBhvr>
                                        <p:cTn id="290" dur="100"/>
                                        <p:tgtEl>
                                          <p:spTgt spid="3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3"/>
                                        </p:tgtEl>
                                      </p:cBhvr>
                                    </p:animEffect>
                                    <p:set>
                                      <p:cBhvr>
                                        <p:cTn id="295" dur="1" fill="hold">
                                          <p:stCondLst>
                                            <p:cond delay="499"/>
                                          </p:stCondLst>
                                        </p:cTn>
                                        <p:tgtEl>
                                          <p:spTgt spid="3"/>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2"/>
                                        </p:tgtEl>
                                      </p:cBhvr>
                                    </p:animEffect>
                                    <p:set>
                                      <p:cBhvr>
                                        <p:cTn id="298" dur="1" fill="hold">
                                          <p:stCondLst>
                                            <p:cond delay="499"/>
                                          </p:stCondLst>
                                        </p:cTn>
                                        <p:tgtEl>
                                          <p:spTgt spid="2"/>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89"/>
                                        </p:tgtEl>
                                      </p:cBhvr>
                                    </p:animEffect>
                                    <p:set>
                                      <p:cBhvr>
                                        <p:cTn id="301" dur="1" fill="hold">
                                          <p:stCondLst>
                                            <p:cond delay="499"/>
                                          </p:stCondLst>
                                        </p:cTn>
                                        <p:tgtEl>
                                          <p:spTgt spid="8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90"/>
                                        </p:tgtEl>
                                      </p:cBhvr>
                                    </p:animEffect>
                                    <p:set>
                                      <p:cBhvr>
                                        <p:cTn id="304" dur="1" fill="hold">
                                          <p:stCondLst>
                                            <p:cond delay="499"/>
                                          </p:stCondLst>
                                        </p:cTn>
                                        <p:tgtEl>
                                          <p:spTgt spid="9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4"/>
                                        </p:tgtEl>
                                      </p:cBhvr>
                                    </p:animEffect>
                                    <p:set>
                                      <p:cBhvr>
                                        <p:cTn id="307" dur="1" fill="hold">
                                          <p:stCondLst>
                                            <p:cond delay="499"/>
                                          </p:stCondLst>
                                        </p:cTn>
                                        <p:tgtEl>
                                          <p:spTgt spid="94"/>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nodeType="afterEffect">
                                  <p:stCondLst>
                                    <p:cond delay="0"/>
                                  </p:stCondLst>
                                  <p:childTnLst>
                                    <p:set>
                                      <p:cBhvr>
                                        <p:cTn id="316" dur="1" fill="hold">
                                          <p:stCondLst>
                                            <p:cond delay="0"/>
                                          </p:stCondLst>
                                        </p:cTn>
                                        <p:tgtEl>
                                          <p:spTgt spid="31"/>
                                        </p:tgtEl>
                                        <p:attrNameLst>
                                          <p:attrName>style.visibility</p:attrName>
                                        </p:attrNameLst>
                                      </p:cBhvr>
                                      <p:to>
                                        <p:strVal val="visible"/>
                                      </p:to>
                                    </p:set>
                                    <p:animEffect transition="in" filter="fade">
                                      <p:cBhvr>
                                        <p:cTn id="317" dur="500"/>
                                        <p:tgtEl>
                                          <p:spTgt spid="31"/>
                                        </p:tgtEl>
                                      </p:cBhvr>
                                    </p:animEffect>
                                  </p:childTnLst>
                                </p:cTn>
                              </p:par>
                            </p:childTnLst>
                          </p:cTn>
                        </p:par>
                        <p:par>
                          <p:cTn id="318" fill="hold">
                            <p:stCondLst>
                              <p:cond delay="1000"/>
                            </p:stCondLst>
                            <p:childTnLst>
                              <p:par>
                                <p:cTn id="319" presetID="10" presetClass="entr" presetSubtype="0" fill="hold" nodeType="afterEffect">
                                  <p:stCondLst>
                                    <p:cond delay="0"/>
                                  </p:stCondLst>
                                  <p:childTnLst>
                                    <p:set>
                                      <p:cBhvr>
                                        <p:cTn id="320" dur="1" fill="hold">
                                          <p:stCondLst>
                                            <p:cond delay="0"/>
                                          </p:stCondLst>
                                        </p:cTn>
                                        <p:tgtEl>
                                          <p:spTgt spid="32"/>
                                        </p:tgtEl>
                                        <p:attrNameLst>
                                          <p:attrName>style.visibility</p:attrName>
                                        </p:attrNameLst>
                                      </p:cBhvr>
                                      <p:to>
                                        <p:strVal val="visible"/>
                                      </p:to>
                                    </p:set>
                                    <p:animEffect transition="in" filter="fade">
                                      <p:cBhvr>
                                        <p:cTn id="321" dur="500"/>
                                        <p:tgtEl>
                                          <p:spTgt spid="32"/>
                                        </p:tgtEl>
                                      </p:cBhvr>
                                    </p:animEffect>
                                  </p:childTnLst>
                                </p:cTn>
                              </p:par>
                            </p:childTnLst>
                          </p:cTn>
                        </p:par>
                        <p:par>
                          <p:cTn id="322" fill="hold">
                            <p:stCondLst>
                              <p:cond delay="1500"/>
                            </p:stCondLst>
                            <p:childTnLst>
                              <p:par>
                                <p:cTn id="323" presetID="10" presetClass="entr" presetSubtype="0" fill="hold" nodeType="afterEffect">
                                  <p:stCondLst>
                                    <p:cond delay="0"/>
                                  </p:stCondLst>
                                  <p:childTnLst>
                                    <p:set>
                                      <p:cBhvr>
                                        <p:cTn id="324" dur="1" fill="hold">
                                          <p:stCondLst>
                                            <p:cond delay="0"/>
                                          </p:stCondLst>
                                        </p:cTn>
                                        <p:tgtEl>
                                          <p:spTgt spid="33"/>
                                        </p:tgtEl>
                                        <p:attrNameLst>
                                          <p:attrName>style.visibility</p:attrName>
                                        </p:attrNameLst>
                                      </p:cBhvr>
                                      <p:to>
                                        <p:strVal val="visible"/>
                                      </p:to>
                                    </p:set>
                                    <p:animEffect transition="in" filter="fade">
                                      <p:cBhvr>
                                        <p:cTn id="3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6" grpId="0" animBg="1"/>
      <p:bldP spid="47" grpId="0" animBg="1"/>
      <p:bldP spid="48" grpId="0" animBg="1"/>
      <p:bldP spid="52" grpId="0" animBg="1"/>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 grpId="0" animBg="1"/>
      <p:bldP spid="2" grpId="1" animBg="1"/>
      <p:bldP spid="89" grpId="0" animBg="1"/>
      <p:bldP spid="89" grpId="1" animBg="1"/>
      <p:bldP spid="90" grpId="0" animBg="1"/>
      <p:bldP spid="90" grpId="1" animBg="1"/>
      <p:bldP spid="3" grpId="0" animBg="1"/>
      <p:bldP spid="3" grpId="1" animBg="1"/>
      <p:bldP spid="93" grpId="0" animBg="1"/>
      <p:bldP spid="93" grpId="1" animBg="1"/>
      <p:bldP spid="94" grpId="0" animBg="1"/>
      <p:bldP spid="9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329353"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面向搜索经验的查询推荐方法的提出</a:t>
            </a:r>
            <a:endParaRPr kumimoji="1" lang="zh-CN" altLang="en-US" sz="28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面向因果经验的查询推荐方法</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子任务内部的查询推荐方法</a:t>
            </a:r>
            <a:endParaRPr kumimoji="1" lang="zh-CN" altLang="en-US" sz="2400" dirty="0">
              <a:latin typeface="SimHei" charset="-122"/>
              <a:ea typeface="SimHei" charset="-122"/>
              <a:cs typeface="SimHei" charset="-122"/>
            </a:endParaRPr>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跨子任务的查询推荐方法</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467899"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搜索经验提取与查询推荐的对应关系</a:t>
            </a:r>
            <a:endParaRPr kumimoji="1" lang="zh-CN" altLang="en-US" sz="2800" dirty="0">
              <a:latin typeface="SimHei" charset="-122"/>
              <a:ea typeface="SimHei" charset="-122"/>
              <a:cs typeface="SimHei" charset="-122"/>
            </a:endParaRPr>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t>基于查询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查询序列识别的</a:t>
              </a:r>
              <a:r>
                <a:rPr kumimoji="1" lang="zh-CN" altLang="en-US" b="1" dirty="0" smtClean="0"/>
                <a:t>因果经验</a:t>
              </a:r>
              <a:r>
                <a:rPr kumimoji="1" lang="zh-CN" altLang="en-US" dirty="0" smtClean="0"/>
                <a:t>提取算法</a:t>
              </a:r>
              <a:endParaRPr kumimoji="1" lang="zh-CN" altLang="en-US" dirty="0"/>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t>基于时间树的搜索</a:t>
              </a:r>
              <a:r>
                <a:rPr kumimoji="1" lang="zh-CN" altLang="en-US" smtClean="0"/>
                <a:t>经验提取方法</a:t>
              </a:r>
              <a:endParaRPr kumimoji="1" lang="zh-CN" altLang="en-US"/>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t>基于子任务划分的</a:t>
              </a:r>
              <a:endParaRPr kumimoji="1" lang="en-US" altLang="zh-CN" dirty="0" smtClean="0"/>
            </a:p>
            <a:p>
              <a:pPr algn="ctr"/>
              <a:r>
                <a:rPr kumimoji="1" lang="zh-CN" altLang="en-US" b="1" dirty="0" smtClean="0"/>
                <a:t>主题经验</a:t>
              </a:r>
              <a:r>
                <a:rPr kumimoji="1" lang="zh-CN" altLang="en-US" dirty="0" smtClean="0"/>
                <a:t>提取算法</a:t>
              </a:r>
              <a:endParaRPr kumimoji="1" lang="zh-CN" altLang="en-US" dirty="0"/>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t>面向搜索经验的查询推荐方法</a:t>
              </a:r>
              <a:endParaRPr kumimoji="1" lang="zh-CN" altLang="en-US" dirty="0"/>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t>面向</a:t>
              </a:r>
              <a:r>
                <a:rPr kumimoji="1" lang="zh-CN" altLang="en-US" b="1" dirty="0" smtClean="0"/>
                <a:t>因果经验</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b="1" dirty="0" smtClean="0"/>
                <a:t>子任务内部</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b="1" dirty="0" smtClean="0"/>
                <a:t>跨子任务</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latin typeface="SimHei" charset="-122"/>
                <a:ea typeface="SimHei" charset="-122"/>
                <a:cs typeface="SimHei" charset="-122"/>
              </a:rPr>
              <a:t>研究背景</a:t>
            </a:r>
            <a:endParaRPr kumimoji="1" lang="en-US" altLang="zh-CN" sz="3600" dirty="0" smtClean="0">
              <a:latin typeface="SimHei" charset="-122"/>
              <a:ea typeface="SimHei" charset="-122"/>
              <a:cs typeface="SimHei" charset="-122"/>
            </a:endParaRPr>
          </a:p>
          <a:p>
            <a:pPr marL="285750" indent="-285750">
              <a:buFont typeface="Arial" charset="0"/>
              <a:buChar char="•"/>
            </a:pPr>
            <a:endParaRPr kumimoji="1" lang="en-US" altLang="zh-CN" sz="3600" dirty="0" smtClean="0">
              <a:latin typeface="SimHei" charset="-122"/>
              <a:ea typeface="SimHei" charset="-122"/>
              <a:cs typeface="SimHei" charset="-122"/>
            </a:endParaRPr>
          </a:p>
          <a:p>
            <a:pPr marL="285750" indent="-285750">
              <a:buFont typeface="Arial" charset="0"/>
              <a:buChar char="•"/>
            </a:pPr>
            <a:r>
              <a:rPr kumimoji="1" lang="zh-CN" altLang="en-US" sz="3600" dirty="0" smtClean="0">
                <a:latin typeface="SimHei" charset="-122"/>
                <a:ea typeface="SimHei" charset="-122"/>
                <a:cs typeface="SimHei" charset="-122"/>
              </a:rPr>
              <a:t>研究思路</a:t>
            </a:r>
            <a:endParaRPr kumimoji="1" lang="en-US" altLang="zh-CN" sz="3600" dirty="0" smtClean="0">
              <a:latin typeface="SimHei" charset="-122"/>
              <a:ea typeface="SimHei" charset="-122"/>
              <a:cs typeface="SimHei" charset="-122"/>
            </a:endParaRPr>
          </a:p>
          <a:p>
            <a:pPr marL="285750" indent="-285750">
              <a:buFont typeface="Arial" charset="0"/>
              <a:buChar char="•"/>
            </a:pPr>
            <a:endParaRPr kumimoji="1" lang="en-US" altLang="zh-CN" sz="3600" dirty="0" smtClean="0">
              <a:latin typeface="SimHei" charset="-122"/>
              <a:ea typeface="SimHei" charset="-122"/>
              <a:cs typeface="SimHei" charset="-122"/>
            </a:endParaRPr>
          </a:p>
          <a:p>
            <a:pPr marL="285750" indent="-285750">
              <a:buFont typeface="Arial" charset="0"/>
              <a:buChar char="•"/>
            </a:pPr>
            <a:r>
              <a:rPr kumimoji="1" lang="zh-CN" altLang="en-US" sz="3600" dirty="0" smtClean="0">
                <a:latin typeface="SimHei" charset="-122"/>
                <a:ea typeface="SimHei" charset="-122"/>
                <a:cs typeface="SimHei" charset="-122"/>
              </a:rPr>
              <a:t>研究方法</a:t>
            </a:r>
            <a:endParaRPr kumimoji="1" lang="zh-CN" altLang="en-US" sz="3600" dirty="0">
              <a:latin typeface="SimHei" charset="-122"/>
              <a:ea typeface="SimHei" charset="-122"/>
              <a:cs typeface="SimHei" charset="-122"/>
            </a:endParaRPr>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a:t>
            </a:r>
            <a:r>
              <a:rPr kumimoji="1" lang="zh-CN" altLang="en-US" sz="2800" dirty="0">
                <a:latin typeface="SimHei" charset="-122"/>
                <a:ea typeface="SimHei" charset="-122"/>
                <a:cs typeface="SimHei" charset="-122"/>
              </a:rPr>
              <a:t>因果经验的查询推荐方法</a:t>
            </a:r>
          </a:p>
        </p:txBody>
      </p:sp>
      <p:sp>
        <p:nvSpPr>
          <p:cNvPr id="2" name="罐形 1"/>
          <p:cNvSpPr/>
          <p:nvPr/>
        </p:nvSpPr>
        <p:spPr>
          <a:xfrm>
            <a:off x="1285462" y="2067339"/>
            <a:ext cx="2517912" cy="3472069"/>
          </a:xfrm>
          <a:prstGeom prst="can">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835426" y="5785253"/>
            <a:ext cx="1636643"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因果经验集合</a:t>
            </a:r>
            <a:endParaRPr kumimoji="1" lang="zh-CN" altLang="en-US" dirty="0">
              <a:latin typeface="SimHei" charset="-122"/>
              <a:ea typeface="SimHei" charset="-122"/>
              <a:cs typeface="SimHei" charset="-122"/>
            </a:endParaRPr>
          </a:p>
        </p:txBody>
      </p:sp>
      <p:sp>
        <p:nvSpPr>
          <p:cNvPr id="6" name="文本框 5"/>
          <p:cNvSpPr txBox="1"/>
          <p:nvPr/>
        </p:nvSpPr>
        <p:spPr>
          <a:xfrm>
            <a:off x="1434846" y="2869097"/>
            <a:ext cx="2425149"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1</a:t>
            </a:r>
            <a:endParaRPr kumimoji="1" lang="zh-CN" altLang="en-US" dirty="0">
              <a:latin typeface="SimHei" charset="-122"/>
              <a:ea typeface="SimHei" charset="-122"/>
              <a:cs typeface="SimHei" charset="-122"/>
            </a:endParaRPr>
          </a:p>
        </p:txBody>
      </p:sp>
      <p:sp>
        <p:nvSpPr>
          <p:cNvPr id="7" name="文本框 6"/>
          <p:cNvSpPr txBox="1"/>
          <p:nvPr/>
        </p:nvSpPr>
        <p:spPr>
          <a:xfrm>
            <a:off x="1434847" y="3238429"/>
            <a:ext cx="2425148"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2</a:t>
            </a:r>
            <a:endParaRPr kumimoji="1" lang="zh-CN" altLang="en-US" dirty="0">
              <a:latin typeface="SimHei" charset="-122"/>
              <a:ea typeface="SimHei" charset="-122"/>
              <a:cs typeface="SimHei" charset="-122"/>
            </a:endParaRPr>
          </a:p>
        </p:txBody>
      </p:sp>
      <p:sp>
        <p:nvSpPr>
          <p:cNvPr id="8" name="文本框 7"/>
          <p:cNvSpPr txBox="1"/>
          <p:nvPr/>
        </p:nvSpPr>
        <p:spPr>
          <a:xfrm>
            <a:off x="1434847" y="3607761"/>
            <a:ext cx="2425148"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3</a:t>
            </a:r>
            <a:endParaRPr kumimoji="1" lang="zh-CN" altLang="en-US" dirty="0">
              <a:latin typeface="SimHei" charset="-122"/>
              <a:ea typeface="SimHei" charset="-122"/>
              <a:cs typeface="SimHei" charset="-122"/>
            </a:endParaRPr>
          </a:p>
        </p:txBody>
      </p:sp>
      <p:sp>
        <p:nvSpPr>
          <p:cNvPr id="9" name="文本框 8"/>
          <p:cNvSpPr txBox="1"/>
          <p:nvPr/>
        </p:nvSpPr>
        <p:spPr>
          <a:xfrm>
            <a:off x="1424907" y="4772904"/>
            <a:ext cx="2435087"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n</a:t>
            </a:r>
            <a:endParaRPr kumimoji="1" lang="zh-CN" altLang="en-US" dirty="0">
              <a:latin typeface="SimHei" charset="-122"/>
              <a:ea typeface="SimHei" charset="-122"/>
              <a:cs typeface="SimHei" charset="-122"/>
            </a:endParaRPr>
          </a:p>
        </p:txBody>
      </p:sp>
      <p:sp>
        <p:nvSpPr>
          <p:cNvPr id="10" name="文本框 9"/>
          <p:cNvSpPr txBox="1"/>
          <p:nvPr/>
        </p:nvSpPr>
        <p:spPr>
          <a:xfrm>
            <a:off x="2432854" y="4157727"/>
            <a:ext cx="461665" cy="969531"/>
          </a:xfrm>
          <a:prstGeom prst="rect">
            <a:avLst/>
          </a:prstGeom>
          <a:noFill/>
        </p:spPr>
        <p:txBody>
          <a:bodyPr vert="eaVert" wrap="square" rtlCol="0">
            <a:spAutoFit/>
          </a:bodyPr>
          <a:lstStyle/>
          <a:p>
            <a:r>
              <a:rPr kumimoji="1" lang="mr-IN" altLang="zh-CN" dirty="0" smtClean="0"/>
              <a:t>……</a:t>
            </a:r>
            <a:endParaRPr kumimoji="1" lang="zh-CN" altLang="en-US" dirty="0"/>
          </a:p>
        </p:txBody>
      </p:sp>
      <p:sp>
        <p:nvSpPr>
          <p:cNvPr id="11" name="文本框 10"/>
          <p:cNvSpPr txBox="1"/>
          <p:nvPr/>
        </p:nvSpPr>
        <p:spPr>
          <a:xfrm>
            <a:off x="5751443" y="2623930"/>
            <a:ext cx="1789044"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用户提交的查询</a:t>
            </a:r>
            <a:endParaRPr kumimoji="1" lang="zh-CN" altLang="en-US" dirty="0">
              <a:latin typeface="SimHei" charset="-122"/>
              <a:ea typeface="SimHei" charset="-122"/>
              <a:cs typeface="SimHei" charset="-122"/>
            </a:endParaRPr>
          </a:p>
        </p:txBody>
      </p:sp>
      <p:cxnSp>
        <p:nvCxnSpPr>
          <p:cNvPr id="13" name="直线箭头连接符 12"/>
          <p:cNvCxnSpPr>
            <a:stCxn id="11" idx="1"/>
          </p:cNvCxnSpPr>
          <p:nvPr/>
        </p:nvCxnSpPr>
        <p:spPr>
          <a:xfrm flipH="1">
            <a:off x="3803374" y="2808596"/>
            <a:ext cx="194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51442" y="4530330"/>
            <a:ext cx="2902227"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查询</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点击</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查询序列</a:t>
            </a:r>
            <a:r>
              <a:rPr kumimoji="1" lang="en-US" altLang="zh-CN" dirty="0" smtClean="0">
                <a:latin typeface="SimHei" charset="-122"/>
                <a:ea typeface="SimHei" charset="-122"/>
                <a:cs typeface="SimHei" charset="-122"/>
              </a:rPr>
              <a:t>k</a:t>
            </a:r>
            <a:r>
              <a:rPr kumimoji="1" lang="en-US" altLang="zh-CN" baseline="-25000" dirty="0" smtClean="0">
                <a:latin typeface="SimHei" charset="-122"/>
                <a:ea typeface="SimHei" charset="-122"/>
                <a:cs typeface="SimHei" charset="-122"/>
              </a:rPr>
              <a:t>1</a:t>
            </a:r>
            <a:r>
              <a:rPr kumimoji="1" lang="zh-CN" altLang="en-US" dirty="0" smtClean="0">
                <a:latin typeface="SimHei" charset="-122"/>
                <a:ea typeface="SimHei" charset="-122"/>
                <a:cs typeface="SimHei" charset="-122"/>
              </a:rPr>
              <a:t>～</a:t>
            </a:r>
            <a:r>
              <a:rPr kumimoji="1" lang="en-US" altLang="zh-CN" dirty="0" err="1" smtClean="0">
                <a:latin typeface="SimHei" charset="-122"/>
                <a:ea typeface="SimHei" charset="-122"/>
                <a:cs typeface="SimHei" charset="-122"/>
              </a:rPr>
              <a:t>k</a:t>
            </a:r>
            <a:r>
              <a:rPr kumimoji="1" lang="en-US" altLang="zh-CN" baseline="-25000" dirty="0" err="1" smtClean="0">
                <a:latin typeface="SimHei" charset="-122"/>
                <a:ea typeface="SimHei" charset="-122"/>
                <a:cs typeface="SimHei" charset="-122"/>
              </a:rPr>
              <a:t>i</a:t>
            </a:r>
            <a:endParaRPr kumimoji="1" lang="zh-CN" altLang="en-US" baseline="-25000" dirty="0">
              <a:latin typeface="SimHei" charset="-122"/>
              <a:ea typeface="SimHei" charset="-122"/>
              <a:cs typeface="SimHei" charset="-122"/>
            </a:endParaRPr>
          </a:p>
        </p:txBody>
      </p:sp>
      <p:cxnSp>
        <p:nvCxnSpPr>
          <p:cNvPr id="21" name="直线箭头连接符 20"/>
          <p:cNvCxnSpPr>
            <a:endCxn id="15" idx="1"/>
          </p:cNvCxnSpPr>
          <p:nvPr/>
        </p:nvCxnSpPr>
        <p:spPr>
          <a:xfrm flipV="1">
            <a:off x="3816626" y="4714996"/>
            <a:ext cx="1934816" cy="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74433" y="2460008"/>
            <a:ext cx="1451113"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匹配</a:t>
            </a:r>
            <a:r>
              <a:rPr kumimoji="1" lang="ja-JP" altLang="en-US"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筛选</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主题经验合并算法</a:t>
            </a:r>
            <a:endParaRPr kumimoji="1" lang="zh-CN" altLang="en-US" sz="2800" dirty="0">
              <a:latin typeface="SimHei" charset="-122"/>
              <a:ea typeface="SimHei" charset="-122"/>
              <a:cs typeface="SimHei" charset="-122"/>
            </a:endParaRPr>
          </a:p>
        </p:txBody>
      </p:sp>
      <p:grpSp>
        <p:nvGrpSpPr>
          <p:cNvPr id="44" name="组 43"/>
          <p:cNvGrpSpPr/>
          <p:nvPr/>
        </p:nvGrpSpPr>
        <p:grpSpPr>
          <a:xfrm>
            <a:off x="1539783" y="1548718"/>
            <a:ext cx="586219" cy="370588"/>
            <a:chOff x="1539783" y="1548718"/>
            <a:chExt cx="586219" cy="370588"/>
          </a:xfrm>
        </p:grpSpPr>
        <p:sp>
          <p:nvSpPr>
            <p:cNvPr id="5" name="椭圆 4"/>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5" idx="7"/>
              <a:endCxn id="14"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7"/>
              <a:endCxn id="15"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5" idx="3"/>
              <a:endCxn id="7"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a:off x="2136503" y="1546101"/>
            <a:ext cx="586219" cy="370588"/>
            <a:chOff x="1400083" y="2158318"/>
            <a:chExt cx="586219" cy="370588"/>
          </a:xfrm>
        </p:grpSpPr>
        <p:sp>
          <p:nvSpPr>
            <p:cNvPr id="26" name="椭圆 25"/>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p:cNvCxnSpPr>
              <a:stCxn id="28" idx="7"/>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28" idx="7"/>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30" idx="3"/>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 44"/>
          <p:cNvGrpSpPr/>
          <p:nvPr/>
        </p:nvGrpSpPr>
        <p:grpSpPr>
          <a:xfrm>
            <a:off x="3237113" y="1546841"/>
            <a:ext cx="586219" cy="370588"/>
            <a:chOff x="3237113" y="1546841"/>
            <a:chExt cx="586219" cy="370588"/>
          </a:xfrm>
        </p:grpSpPr>
        <p:sp>
          <p:nvSpPr>
            <p:cNvPr id="34" name="椭圆 33"/>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连接符 37"/>
            <p:cNvCxnSpPr>
              <a:stCxn id="36" idx="7"/>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36" idx="7"/>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符 39"/>
            <p:cNvCxnSpPr>
              <a:endCxn id="38" idx="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2687504" y="1484519"/>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128" name="组 127"/>
          <p:cNvGrpSpPr/>
          <p:nvPr/>
        </p:nvGrpSpPr>
        <p:grpSpPr>
          <a:xfrm>
            <a:off x="1505438" y="2452569"/>
            <a:ext cx="586219" cy="370588"/>
            <a:chOff x="1545729" y="2289397"/>
            <a:chExt cx="586219" cy="370588"/>
          </a:xfrm>
        </p:grpSpPr>
        <p:sp>
          <p:nvSpPr>
            <p:cNvPr id="66" name="椭圆 65"/>
            <p:cNvSpPr/>
            <p:nvPr/>
          </p:nvSpPr>
          <p:spPr>
            <a:xfrm rot="2886648">
              <a:off x="1545729" y="2449953"/>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rot="2886648">
              <a:off x="2080991" y="2609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1800945" y="2289397"/>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1800944" y="2611649"/>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0" name="直线连接符 69"/>
            <p:cNvCxnSpPr>
              <a:stCxn id="50" idx="7"/>
              <a:endCxn id="59" idx="1"/>
            </p:cNvCxnSpPr>
            <p:nvPr/>
          </p:nvCxnSpPr>
          <p:spPr>
            <a:xfrm flipV="1">
              <a:off x="1596649" y="2312257"/>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线连接符 70"/>
            <p:cNvCxnSpPr>
              <a:stCxn id="50" idx="7"/>
              <a:endCxn id="60" idx="1"/>
            </p:cNvCxnSpPr>
            <p:nvPr/>
          </p:nvCxnSpPr>
          <p:spPr>
            <a:xfrm>
              <a:off x="1596649" y="2476814"/>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p:cNvCxnSpPr>
              <a:stCxn id="60" idx="3"/>
              <a:endCxn id="52" idx="3"/>
            </p:cNvCxnSpPr>
            <p:nvPr/>
          </p:nvCxnSpPr>
          <p:spPr>
            <a:xfrm flipV="1">
              <a:off x="1846663" y="2633124"/>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 48"/>
          <p:cNvGrpSpPr/>
          <p:nvPr/>
        </p:nvGrpSpPr>
        <p:grpSpPr>
          <a:xfrm>
            <a:off x="2102158" y="2449952"/>
            <a:ext cx="586219" cy="370588"/>
            <a:chOff x="1400083" y="2158318"/>
            <a:chExt cx="586219" cy="370588"/>
          </a:xfrm>
        </p:grpSpPr>
        <p:sp>
          <p:nvSpPr>
            <p:cNvPr id="59" name="椭圆 58"/>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 49"/>
          <p:cNvGrpSpPr/>
          <p:nvPr/>
        </p:nvGrpSpPr>
        <p:grpSpPr>
          <a:xfrm>
            <a:off x="3202768" y="2450692"/>
            <a:ext cx="586219" cy="370588"/>
            <a:chOff x="3237113" y="1546841"/>
            <a:chExt cx="586219" cy="370588"/>
          </a:xfrm>
        </p:grpSpPr>
        <p:sp>
          <p:nvSpPr>
            <p:cNvPr id="52" name="椭圆 51"/>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6" name="直线连接符 55"/>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2653159" y="2388370"/>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74" name="组 73"/>
          <p:cNvGrpSpPr/>
          <p:nvPr/>
        </p:nvGrpSpPr>
        <p:grpSpPr>
          <a:xfrm>
            <a:off x="1514304" y="3374953"/>
            <a:ext cx="586219" cy="370588"/>
            <a:chOff x="1539783" y="1548718"/>
            <a:chExt cx="586219" cy="370588"/>
          </a:xfrm>
        </p:grpSpPr>
        <p:sp>
          <p:nvSpPr>
            <p:cNvPr id="92" name="椭圆 91"/>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矩形 9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6" name="直线连接符 95"/>
            <p:cNvCxnSpPr>
              <a:stCxn id="76" idx="7"/>
              <a:endCxn id="85"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线连接符 96"/>
            <p:cNvCxnSpPr>
              <a:stCxn id="76" idx="7"/>
              <a:endCxn id="86"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符 97"/>
            <p:cNvCxnSpPr>
              <a:stCxn id="86" idx="3"/>
              <a:endCxn id="78"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 74"/>
          <p:cNvGrpSpPr/>
          <p:nvPr/>
        </p:nvGrpSpPr>
        <p:grpSpPr>
          <a:xfrm>
            <a:off x="2111024" y="3372336"/>
            <a:ext cx="586219" cy="370588"/>
            <a:chOff x="1400083" y="2158318"/>
            <a:chExt cx="586219" cy="370588"/>
          </a:xfrm>
        </p:grpSpPr>
        <p:sp>
          <p:nvSpPr>
            <p:cNvPr id="85" name="椭圆 84"/>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9" name="直线连接符 88"/>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 75"/>
          <p:cNvGrpSpPr/>
          <p:nvPr/>
        </p:nvGrpSpPr>
        <p:grpSpPr>
          <a:xfrm>
            <a:off x="3211634" y="3373076"/>
            <a:ext cx="586219" cy="370588"/>
            <a:chOff x="3237113" y="1546841"/>
            <a:chExt cx="586219" cy="370588"/>
          </a:xfrm>
        </p:grpSpPr>
        <p:sp>
          <p:nvSpPr>
            <p:cNvPr id="78" name="椭圆 77"/>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连接符 81"/>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文本框 76"/>
          <p:cNvSpPr txBox="1"/>
          <p:nvPr/>
        </p:nvSpPr>
        <p:spPr>
          <a:xfrm>
            <a:off x="2662025" y="3310754"/>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30" name="文本框 129"/>
          <p:cNvSpPr txBox="1"/>
          <p:nvPr/>
        </p:nvSpPr>
        <p:spPr>
          <a:xfrm>
            <a:off x="2437437" y="4046190"/>
            <a:ext cx="461665" cy="838200"/>
          </a:xfrm>
          <a:prstGeom prst="rect">
            <a:avLst/>
          </a:prstGeom>
          <a:noFill/>
        </p:spPr>
        <p:txBody>
          <a:bodyPr vert="eaVert" wrap="square" rtlCol="0">
            <a:spAutoFit/>
          </a:bodyPr>
          <a:lstStyle/>
          <a:p>
            <a:r>
              <a:rPr kumimoji="1" lang="mr-IN" altLang="zh-CN" smtClean="0"/>
              <a:t>……</a:t>
            </a:r>
            <a:endParaRPr kumimoji="1" lang="zh-CN" altLang="en-US" dirty="0"/>
          </a:p>
        </p:txBody>
      </p:sp>
      <p:sp>
        <p:nvSpPr>
          <p:cNvPr id="131" name="文本框 130"/>
          <p:cNvSpPr txBox="1"/>
          <p:nvPr/>
        </p:nvSpPr>
        <p:spPr>
          <a:xfrm>
            <a:off x="1451436" y="1146981"/>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1</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32" name="矩形 131"/>
          <p:cNvSpPr/>
          <p:nvPr/>
        </p:nvSpPr>
        <p:spPr>
          <a:xfrm>
            <a:off x="1420489" y="1135337"/>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1450961" y="2100380"/>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2</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39" name="矩形 138"/>
          <p:cNvSpPr/>
          <p:nvPr/>
        </p:nvSpPr>
        <p:spPr>
          <a:xfrm>
            <a:off x="1420489" y="2075235"/>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p:cNvSpPr txBox="1"/>
          <p:nvPr/>
        </p:nvSpPr>
        <p:spPr>
          <a:xfrm>
            <a:off x="1450961" y="3040857"/>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3</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43" name="矩形 142"/>
          <p:cNvSpPr/>
          <p:nvPr/>
        </p:nvSpPr>
        <p:spPr>
          <a:xfrm>
            <a:off x="1420489" y="3015712"/>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1544967" y="4811460"/>
            <a:ext cx="586219" cy="370588"/>
            <a:chOff x="1529282" y="4687808"/>
            <a:chExt cx="586219" cy="370588"/>
          </a:xfrm>
        </p:grpSpPr>
        <p:sp>
          <p:nvSpPr>
            <p:cNvPr id="118" name="椭圆 117"/>
            <p:cNvSpPr/>
            <p:nvPr/>
          </p:nvSpPr>
          <p:spPr>
            <a:xfrm rot="2886648">
              <a:off x="1529282" y="48483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椭圆 118"/>
            <p:cNvSpPr/>
            <p:nvPr/>
          </p:nvSpPr>
          <p:spPr>
            <a:xfrm rot="2886648">
              <a:off x="2064544" y="5007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1784498" y="468780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矩形 120"/>
            <p:cNvSpPr/>
            <p:nvPr/>
          </p:nvSpPr>
          <p:spPr>
            <a:xfrm>
              <a:off x="1784497" y="501006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a:endCxn id="111" idx="1"/>
            </p:cNvCxnSpPr>
            <p:nvPr/>
          </p:nvCxnSpPr>
          <p:spPr>
            <a:xfrm flipV="1">
              <a:off x="1580202" y="471066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符 122"/>
            <p:cNvCxnSpPr>
              <a:endCxn id="112" idx="1"/>
            </p:cNvCxnSpPr>
            <p:nvPr/>
          </p:nvCxnSpPr>
          <p:spPr>
            <a:xfrm>
              <a:off x="1580202" y="487522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a:stCxn id="112" idx="3"/>
              <a:endCxn id="104" idx="3"/>
            </p:cNvCxnSpPr>
            <p:nvPr/>
          </p:nvCxnSpPr>
          <p:spPr>
            <a:xfrm flipV="1">
              <a:off x="1830216" y="503153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组 125"/>
          <p:cNvGrpSpPr/>
          <p:nvPr/>
        </p:nvGrpSpPr>
        <p:grpSpPr>
          <a:xfrm>
            <a:off x="2141687" y="4808843"/>
            <a:ext cx="586219" cy="370588"/>
            <a:chOff x="2126002" y="4685191"/>
            <a:chExt cx="586219" cy="370588"/>
          </a:xfrm>
        </p:grpSpPr>
        <p:sp>
          <p:nvSpPr>
            <p:cNvPr id="111" name="椭圆 110"/>
            <p:cNvSpPr/>
            <p:nvPr/>
          </p:nvSpPr>
          <p:spPr>
            <a:xfrm rot="2886648">
              <a:off x="2126002" y="484574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rot="2886648">
              <a:off x="2661264" y="5004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矩形 112"/>
            <p:cNvSpPr/>
            <p:nvPr/>
          </p:nvSpPr>
          <p:spPr>
            <a:xfrm>
              <a:off x="2381218" y="468519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2381217" y="500744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5" name="直线连接符 114"/>
            <p:cNvCxnSpPr/>
            <p:nvPr/>
          </p:nvCxnSpPr>
          <p:spPr>
            <a:xfrm flipV="1">
              <a:off x="2176922" y="470805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符 115"/>
            <p:cNvCxnSpPr/>
            <p:nvPr/>
          </p:nvCxnSpPr>
          <p:spPr>
            <a:xfrm>
              <a:off x="2176922" y="487260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符 116"/>
            <p:cNvCxnSpPr/>
            <p:nvPr/>
          </p:nvCxnSpPr>
          <p:spPr>
            <a:xfrm flipV="1">
              <a:off x="2426936" y="502891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 124"/>
          <p:cNvGrpSpPr/>
          <p:nvPr/>
        </p:nvGrpSpPr>
        <p:grpSpPr>
          <a:xfrm>
            <a:off x="3242297" y="4809583"/>
            <a:ext cx="586219" cy="370588"/>
            <a:chOff x="3226612" y="4685931"/>
            <a:chExt cx="586219" cy="370588"/>
          </a:xfrm>
        </p:grpSpPr>
        <p:sp>
          <p:nvSpPr>
            <p:cNvPr id="104" name="椭圆 103"/>
            <p:cNvSpPr/>
            <p:nvPr/>
          </p:nvSpPr>
          <p:spPr>
            <a:xfrm rot="2886648">
              <a:off x="3226612" y="484648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rot="2886648">
              <a:off x="3761874" y="50055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81828" y="468593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81827" y="500818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p:nvPr/>
          </p:nvCxnSpPr>
          <p:spPr>
            <a:xfrm flipV="1">
              <a:off x="3277532" y="470879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p:nvPr/>
          </p:nvCxnSpPr>
          <p:spPr>
            <a:xfrm>
              <a:off x="3277532" y="487334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p:nvPr/>
          </p:nvCxnSpPr>
          <p:spPr>
            <a:xfrm flipV="1">
              <a:off x="3527546" y="502965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3" name="文本框 102"/>
          <p:cNvSpPr txBox="1"/>
          <p:nvPr/>
        </p:nvSpPr>
        <p:spPr>
          <a:xfrm>
            <a:off x="2692688" y="4747261"/>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44" name="文本框 143"/>
          <p:cNvSpPr txBox="1"/>
          <p:nvPr/>
        </p:nvSpPr>
        <p:spPr>
          <a:xfrm>
            <a:off x="1450961" y="4545075"/>
            <a:ext cx="3156587"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用户</a:t>
            </a:r>
            <a:r>
              <a:rPr kumimoji="1" lang="en-US" altLang="zh-CN" sz="1400" dirty="0" smtClean="0">
                <a:latin typeface="SimHei" charset="-122"/>
                <a:ea typeface="SimHei" charset="-122"/>
                <a:cs typeface="SimHei" charset="-122"/>
              </a:rPr>
              <a:t>n</a:t>
            </a:r>
            <a:r>
              <a:rPr kumimoji="1" lang="zh-CN" altLang="en-US" sz="1400" dirty="0" smtClean="0">
                <a:latin typeface="SimHei" charset="-122"/>
                <a:ea typeface="SimHei" charset="-122"/>
                <a:cs typeface="SimHei" charset="-122"/>
              </a:rPr>
              <a:t>中提取的子任务子树集合</a:t>
            </a:r>
            <a:endParaRPr kumimoji="1" lang="zh-CN" altLang="en-US" sz="1400" dirty="0">
              <a:latin typeface="SimHei" charset="-122"/>
              <a:ea typeface="SimHei" charset="-122"/>
              <a:cs typeface="SimHei" charset="-122"/>
            </a:endParaRPr>
          </a:p>
        </p:txBody>
      </p:sp>
      <p:sp>
        <p:nvSpPr>
          <p:cNvPr id="145" name="矩形 144"/>
          <p:cNvSpPr/>
          <p:nvPr/>
        </p:nvSpPr>
        <p:spPr>
          <a:xfrm>
            <a:off x="1420489" y="4519930"/>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6261100" y="3887230"/>
            <a:ext cx="1993900" cy="2754870"/>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文本框 152"/>
          <p:cNvSpPr txBox="1"/>
          <p:nvPr/>
        </p:nvSpPr>
        <p:spPr>
          <a:xfrm>
            <a:off x="6374130" y="6083507"/>
            <a:ext cx="1880870" cy="523220"/>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不含有用户所提交查询的子任务子树集合</a:t>
            </a:r>
            <a:endParaRPr kumimoji="1" lang="zh-CN" altLang="en-US" sz="1400" dirty="0">
              <a:latin typeface="SimHei" charset="-122"/>
              <a:ea typeface="SimHei" charset="-122"/>
              <a:cs typeface="SimHei" charset="-122"/>
            </a:endParaRPr>
          </a:p>
        </p:txBody>
      </p:sp>
      <p:sp>
        <p:nvSpPr>
          <p:cNvPr id="154" name="文本框 153"/>
          <p:cNvSpPr txBox="1"/>
          <p:nvPr/>
        </p:nvSpPr>
        <p:spPr>
          <a:xfrm>
            <a:off x="6466205" y="2376295"/>
            <a:ext cx="1696720" cy="523220"/>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含有用户所提交</a:t>
            </a:r>
            <a:endParaRPr kumimoji="1" lang="en-US" altLang="zh-CN" sz="1400" dirty="0" smtClean="0">
              <a:latin typeface="SimHei" charset="-122"/>
              <a:ea typeface="SimHei" charset="-122"/>
              <a:cs typeface="SimHei" charset="-122"/>
            </a:endParaRPr>
          </a:p>
          <a:p>
            <a:pPr algn="ctr"/>
            <a:r>
              <a:rPr kumimoji="1" lang="zh-CN" altLang="en-US" sz="1400" dirty="0" smtClean="0">
                <a:latin typeface="SimHei" charset="-122"/>
                <a:ea typeface="SimHei" charset="-122"/>
                <a:cs typeface="SimHei" charset="-122"/>
              </a:rPr>
              <a:t>查询的子任务子树</a:t>
            </a:r>
            <a:endParaRPr kumimoji="1" lang="zh-CN" altLang="en-US" sz="1400" dirty="0">
              <a:latin typeface="SimHei" charset="-122"/>
              <a:ea typeface="SimHei" charset="-122"/>
              <a:cs typeface="SimHei" charset="-122"/>
            </a:endParaRPr>
          </a:p>
        </p:txBody>
      </p:sp>
      <p:sp>
        <p:nvSpPr>
          <p:cNvPr id="155" name="文本框 154"/>
          <p:cNvSpPr txBox="1"/>
          <p:nvPr/>
        </p:nvSpPr>
        <p:spPr>
          <a:xfrm>
            <a:off x="6800850" y="1419358"/>
            <a:ext cx="8890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6" name="文本框 155"/>
          <p:cNvSpPr txBox="1"/>
          <p:nvPr/>
        </p:nvSpPr>
        <p:spPr>
          <a:xfrm>
            <a:off x="6356350" y="3997194"/>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7" name="文本框 156"/>
          <p:cNvSpPr txBox="1"/>
          <p:nvPr/>
        </p:nvSpPr>
        <p:spPr>
          <a:xfrm>
            <a:off x="7245350" y="3982865"/>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8" name="文本框 157"/>
          <p:cNvSpPr txBox="1"/>
          <p:nvPr/>
        </p:nvSpPr>
        <p:spPr>
          <a:xfrm>
            <a:off x="6367139" y="5030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9" name="文本框 158"/>
          <p:cNvSpPr txBox="1"/>
          <p:nvPr/>
        </p:nvSpPr>
        <p:spPr>
          <a:xfrm>
            <a:off x="7245350" y="5012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Tree>
    <p:extLst>
      <p:ext uri="{BB962C8B-B14F-4D97-AF65-F5344CB8AC3E}">
        <p14:creationId xmlns:p14="http://schemas.microsoft.com/office/powerpoint/2010/main" val="11410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3.7037E-6 L 0.59201 0.01967 " pathEditMode="relative" rAng="0" ptsTypes="AA">
                                      <p:cBhvr>
                                        <p:cTn id="6" dur="500" fill="hold"/>
                                        <p:tgtEl>
                                          <p:spTgt spid="44"/>
                                        </p:tgtEl>
                                        <p:attrNameLst>
                                          <p:attrName>ppt_x</p:attrName>
                                          <p:attrName>ppt_y</p:attrName>
                                        </p:attrNameLst>
                                      </p:cBhvr>
                                      <p:rCtr x="29549" y="926"/>
                                    </p:animMotion>
                                  </p:childTnLst>
                                </p:cTn>
                              </p:par>
                              <p:par>
                                <p:cTn id="7" presetID="10" presetClass="exit" presetSubtype="0" fill="hold" nodeType="withEffect">
                                  <p:stCondLst>
                                    <p:cond delay="0"/>
                                  </p:stCondLst>
                                  <p:childTnLst>
                                    <p:animEffect transition="out" filter="fade">
                                      <p:cBhvr>
                                        <p:cTn id="8" dur="500"/>
                                        <p:tgtEl>
                                          <p:spTgt spid="44"/>
                                        </p:tgtEl>
                                      </p:cBhvr>
                                    </p:animEffect>
                                    <p:set>
                                      <p:cBhvr>
                                        <p:cTn id="9" dur="1" fill="hold">
                                          <p:stCondLst>
                                            <p:cond delay="499"/>
                                          </p:stCondLst>
                                        </p:cTn>
                                        <p:tgtEl>
                                          <p:spTgt spid="44"/>
                                        </p:tgtEl>
                                        <p:attrNameLst>
                                          <p:attrName>style.visibility</p:attrName>
                                        </p:attrNameLst>
                                      </p:cBhvr>
                                      <p:to>
                                        <p:strVal val="hidden"/>
                                      </p:to>
                                    </p:set>
                                  </p:childTnLst>
                                </p:cTn>
                              </p:par>
                              <p:par>
                                <p:cTn id="10" presetID="0" presetClass="path" presetSubtype="0" accel="50000" decel="50000" fill="hold" nodeType="withEffect">
                                  <p:stCondLst>
                                    <p:cond delay="100"/>
                                  </p:stCondLst>
                                  <p:childTnLst>
                                    <p:animMotion origin="layout" path="M -0.0007 -0.00093 L 0.40642 0.0199 " pathEditMode="relative" ptsTypes="AA">
                                      <p:cBhvr>
                                        <p:cTn id="11" dur="500" fill="hold"/>
                                        <p:tgtEl>
                                          <p:spTgt spid="45"/>
                                        </p:tgtEl>
                                        <p:attrNameLst>
                                          <p:attrName>ppt_x</p:attrName>
                                          <p:attrName>ppt_y</p:attrName>
                                        </p:attrNameLst>
                                      </p:cBhvr>
                                    </p:animMotion>
                                  </p:childTnLst>
                                </p:cTn>
                              </p:par>
                              <p:par>
                                <p:cTn id="12" presetID="10" presetClass="exit" presetSubtype="0" fill="hold" nodeType="withEffect">
                                  <p:stCondLst>
                                    <p:cond delay="100"/>
                                  </p:stCondLst>
                                  <p:childTnLst>
                                    <p:animEffect transition="out" filter="fade">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par>
                                <p:cTn id="15" presetID="0" presetClass="path" presetSubtype="0" accel="50000" decel="50000" fill="hold" nodeType="withEffect">
                                  <p:stCondLst>
                                    <p:cond delay="200"/>
                                  </p:stCondLst>
                                  <p:childTnLst>
                                    <p:animMotion origin="layout" path="M -3.33333E-6 4.81481E-6 L 0.59566 -0.10903 " pathEditMode="relative" rAng="0" ptsTypes="AA">
                                      <p:cBhvr>
                                        <p:cTn id="16" dur="500" fill="hold"/>
                                        <p:tgtEl>
                                          <p:spTgt spid="128"/>
                                        </p:tgtEl>
                                        <p:attrNameLst>
                                          <p:attrName>ppt_x</p:attrName>
                                          <p:attrName>ppt_y</p:attrName>
                                        </p:attrNameLst>
                                      </p:cBhvr>
                                      <p:rCtr x="29826" y="-5486"/>
                                    </p:animMotion>
                                  </p:childTnLst>
                                </p:cTn>
                              </p:par>
                              <p:par>
                                <p:cTn id="17" presetID="10" presetClass="exit" presetSubtype="0" fill="hold" nodeType="withEffect">
                                  <p:stCondLst>
                                    <p:cond delay="200"/>
                                  </p:stCondLst>
                                  <p:childTnLst>
                                    <p:animEffect transition="out" filter="fade">
                                      <p:cBhvr>
                                        <p:cTn id="18" dur="500"/>
                                        <p:tgtEl>
                                          <p:spTgt spid="128"/>
                                        </p:tgtEl>
                                      </p:cBhvr>
                                    </p:animEffect>
                                    <p:set>
                                      <p:cBhvr>
                                        <p:cTn id="19" dur="1" fill="hold">
                                          <p:stCondLst>
                                            <p:cond delay="499"/>
                                          </p:stCondLst>
                                        </p:cTn>
                                        <p:tgtEl>
                                          <p:spTgt spid="128"/>
                                        </p:tgtEl>
                                        <p:attrNameLst>
                                          <p:attrName>style.visibility</p:attrName>
                                        </p:attrNameLst>
                                      </p:cBhvr>
                                      <p:to>
                                        <p:strVal val="hidden"/>
                                      </p:to>
                                    </p:set>
                                  </p:childTnLst>
                                </p:cTn>
                              </p:par>
                              <p:par>
                                <p:cTn id="20" presetID="0" presetClass="path" presetSubtype="0" accel="50000" decel="50000" fill="hold" nodeType="withEffect">
                                  <p:stCondLst>
                                    <p:cond delay="300"/>
                                  </p:stCondLst>
                                  <p:childTnLst>
                                    <p:animMotion origin="layout" path="M -0.00035 0.00162 L 0.41007 -0.10394 " pathEditMode="relative" ptsTypes="AA">
                                      <p:cBhvr>
                                        <p:cTn id="21" dur="500" fill="hold"/>
                                        <p:tgtEl>
                                          <p:spTgt spid="50"/>
                                        </p:tgtEl>
                                        <p:attrNameLst>
                                          <p:attrName>ppt_x</p:attrName>
                                          <p:attrName>ppt_y</p:attrName>
                                        </p:attrNameLst>
                                      </p:cBhvr>
                                    </p:animMotion>
                                  </p:childTnLst>
                                </p:cTn>
                              </p:par>
                              <p:par>
                                <p:cTn id="22" presetID="10" presetClass="exit" presetSubtype="0" fill="hold" nodeType="withEffect">
                                  <p:stCondLst>
                                    <p:cond delay="30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0" presetClass="path" presetSubtype="0" accel="50000" decel="50000" fill="hold" nodeType="withEffect">
                                  <p:stCondLst>
                                    <p:cond delay="400"/>
                                  </p:stCondLst>
                                  <p:childTnLst>
                                    <p:animMotion origin="layout" path="M -0.00069 -1.48148E-6 L 0.59479 -0.23704 " pathEditMode="relative" ptsTypes="AA">
                                      <p:cBhvr>
                                        <p:cTn id="26" dur="500" fill="hold"/>
                                        <p:tgtEl>
                                          <p:spTgt spid="74"/>
                                        </p:tgtEl>
                                        <p:attrNameLst>
                                          <p:attrName>ppt_x</p:attrName>
                                          <p:attrName>ppt_y</p:attrName>
                                        </p:attrNameLst>
                                      </p:cBhvr>
                                    </p:animMotion>
                                  </p:childTnLst>
                                </p:cTn>
                              </p:par>
                              <p:par>
                                <p:cTn id="27" presetID="10" presetClass="exit" presetSubtype="0" fill="hold" nodeType="withEffect">
                                  <p:stCondLst>
                                    <p:cond delay="40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par>
                                <p:cTn id="30" presetID="0" presetClass="path" presetSubtype="0" accel="50000" decel="50000" fill="hold" nodeType="withEffect">
                                  <p:stCondLst>
                                    <p:cond delay="500"/>
                                  </p:stCondLst>
                                  <p:childTnLst>
                                    <p:animMotion origin="layout" path="M -0.00122 0.00023 L 0.4092 -0.23519 " pathEditMode="relative" ptsTypes="AA">
                                      <p:cBhvr>
                                        <p:cTn id="31" dur="500" fill="hold"/>
                                        <p:tgtEl>
                                          <p:spTgt spid="76"/>
                                        </p:tgtEl>
                                        <p:attrNameLst>
                                          <p:attrName>ppt_x</p:attrName>
                                          <p:attrName>ppt_y</p:attrName>
                                        </p:attrNameLst>
                                      </p:cBhvr>
                                    </p:animMotion>
                                  </p:childTnLst>
                                </p:cTn>
                              </p:par>
                              <p:par>
                                <p:cTn id="32" presetID="10" presetClass="exit" presetSubtype="0" fill="hold" nodeType="withEffect">
                                  <p:stCondLst>
                                    <p:cond delay="500"/>
                                  </p:stCondLst>
                                  <p:childTnLst>
                                    <p:animEffect transition="out" filter="fade">
                                      <p:cBhvr>
                                        <p:cTn id="33" dur="500"/>
                                        <p:tgtEl>
                                          <p:spTgt spid="76"/>
                                        </p:tgtEl>
                                      </p:cBhvr>
                                    </p:animEffect>
                                    <p:set>
                                      <p:cBhvr>
                                        <p:cTn id="34" dur="1" fill="hold">
                                          <p:stCondLst>
                                            <p:cond delay="499"/>
                                          </p:stCondLst>
                                        </p:cTn>
                                        <p:tgtEl>
                                          <p:spTgt spid="76"/>
                                        </p:tgtEl>
                                        <p:attrNameLst>
                                          <p:attrName>style.visibility</p:attrName>
                                        </p:attrNameLst>
                                      </p:cBhvr>
                                      <p:to>
                                        <p:strVal val="hidden"/>
                                      </p:to>
                                    </p:set>
                                  </p:childTnLst>
                                </p:cTn>
                              </p:par>
                              <p:par>
                                <p:cTn id="35" presetID="0" presetClass="path" presetSubtype="0" accel="50000" decel="50000" fill="hold" nodeType="withEffect">
                                  <p:stCondLst>
                                    <p:cond delay="600"/>
                                  </p:stCondLst>
                                  <p:childTnLst>
                                    <p:animMotion origin="layout" path="M 0.00034 0.00046 L 0.525 -0.43935 " pathEditMode="relative" ptsTypes="AA">
                                      <p:cBhvr>
                                        <p:cTn id="36" dur="500" fill="hold"/>
                                        <p:tgtEl>
                                          <p:spTgt spid="126"/>
                                        </p:tgtEl>
                                        <p:attrNameLst>
                                          <p:attrName>ppt_x</p:attrName>
                                          <p:attrName>ppt_y</p:attrName>
                                        </p:attrNameLst>
                                      </p:cBhvr>
                                    </p:animMotion>
                                  </p:childTnLst>
                                </p:cTn>
                              </p:par>
                              <p:par>
                                <p:cTn id="37" presetID="10" presetClass="exit" presetSubtype="0" fill="hold" nodeType="withEffect">
                                  <p:stCondLst>
                                    <p:cond delay="600"/>
                                  </p:stCondLst>
                                  <p:childTnLst>
                                    <p:animEffect transition="out" filter="fade">
                                      <p:cBhvr>
                                        <p:cTn id="38" dur="500"/>
                                        <p:tgtEl>
                                          <p:spTgt spid="126"/>
                                        </p:tgtEl>
                                      </p:cBhvr>
                                    </p:animEffect>
                                    <p:set>
                                      <p:cBhvr>
                                        <p:cTn id="39" dur="1" fill="hold">
                                          <p:stCondLst>
                                            <p:cond delay="499"/>
                                          </p:stCondLst>
                                        </p:cTn>
                                        <p:tgtEl>
                                          <p:spTgt spid="126"/>
                                        </p:tgtEl>
                                        <p:attrNameLst>
                                          <p:attrName>style.visibility</p:attrName>
                                        </p:attrNameLst>
                                      </p:cBhvr>
                                      <p:to>
                                        <p:strVal val="hidden"/>
                                      </p:to>
                                    </p:set>
                                  </p:childTnLst>
                                </p:cTn>
                              </p:par>
                            </p:childTnLst>
                          </p:cTn>
                        </p:par>
                        <p:par>
                          <p:cTn id="40" fill="hold">
                            <p:stCondLst>
                              <p:cond delay="1100"/>
                            </p:stCondLst>
                            <p:childTnLst>
                              <p:par>
                                <p:cTn id="41" presetID="10" presetClass="entr" presetSubtype="0"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par>
                          <p:cTn id="44" fill="hold">
                            <p:stCondLst>
                              <p:cond delay="1600"/>
                            </p:stCondLst>
                            <p:childTnLst>
                              <p:par>
                                <p:cTn id="45" presetID="10" presetClass="entr" presetSubtype="0" fill="hold" grpId="0" nodeType="after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500"/>
                                        <p:tgtEl>
                                          <p:spTgt spid="15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87 -0.00069 L 0.47813 0.3963 " pathEditMode="relative" ptsTypes="AA">
                                      <p:cBhvr>
                                        <p:cTn id="51" dur="500" fill="hold"/>
                                        <p:tgtEl>
                                          <p:spTgt spid="25"/>
                                        </p:tgtEl>
                                        <p:attrNameLst>
                                          <p:attrName>ppt_x</p:attrName>
                                          <p:attrName>ppt_y</p:attrName>
                                        </p:attrNameLst>
                                      </p:cBhvr>
                                    </p:animMotion>
                                  </p:childTnLst>
                                </p:cTn>
                              </p:par>
                              <p:par>
                                <p:cTn id="52" presetID="10" presetClass="exit" presetSubtype="0" fill="hold" nodeType="with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0" presetClass="path" presetSubtype="0" accel="50000" decel="50000" fill="hold" nodeType="withEffect">
                                  <p:stCondLst>
                                    <p:cond delay="100"/>
                                  </p:stCondLst>
                                  <p:childTnLst>
                                    <p:animMotion origin="layout" path="M 0.00382 0.00255 L 0.48316 0.26759 " pathEditMode="relative" ptsTypes="AA">
                                      <p:cBhvr>
                                        <p:cTn id="56" dur="500" fill="hold"/>
                                        <p:tgtEl>
                                          <p:spTgt spid="49"/>
                                        </p:tgtEl>
                                        <p:attrNameLst>
                                          <p:attrName>ppt_x</p:attrName>
                                          <p:attrName>ppt_y</p:attrName>
                                        </p:attrNameLst>
                                      </p:cBhvr>
                                    </p:animMotion>
                                  </p:childTnLst>
                                </p:cTn>
                              </p:par>
                              <p:par>
                                <p:cTn id="57" presetID="10" presetClass="exit" presetSubtype="0" fill="hold" nodeType="withEffect">
                                  <p:stCondLst>
                                    <p:cond delay="600"/>
                                  </p:stCondLst>
                                  <p:childTnLst>
                                    <p:animEffect transition="out" filter="fade">
                                      <p:cBhvr>
                                        <p:cTn id="58" dur="500"/>
                                        <p:tgtEl>
                                          <p:spTgt spid="49"/>
                                        </p:tgtEl>
                                      </p:cBhvr>
                                    </p:animEffect>
                                    <p:set>
                                      <p:cBhvr>
                                        <p:cTn id="59" dur="1" fill="hold">
                                          <p:stCondLst>
                                            <p:cond delay="499"/>
                                          </p:stCondLst>
                                        </p:cTn>
                                        <p:tgtEl>
                                          <p:spTgt spid="49"/>
                                        </p:tgtEl>
                                        <p:attrNameLst>
                                          <p:attrName>style.visibility</p:attrName>
                                        </p:attrNameLst>
                                      </p:cBhvr>
                                      <p:to>
                                        <p:strVal val="hidden"/>
                                      </p:to>
                                    </p:set>
                                  </p:childTnLst>
                                </p:cTn>
                              </p:par>
                              <p:par>
                                <p:cTn id="60" presetID="0" presetClass="path" presetSubtype="0" accel="50000" decel="50000" fill="hold" nodeType="withEffect">
                                  <p:stCondLst>
                                    <p:cond delay="200"/>
                                  </p:stCondLst>
                                  <p:childTnLst>
                                    <p:animMotion origin="layout" path="M 2.77778E-6 0.00255 L 0.57812 0.13102 " pathEditMode="relative" ptsTypes="AA">
                                      <p:cBhvr>
                                        <p:cTn id="61" dur="500" fill="hold"/>
                                        <p:tgtEl>
                                          <p:spTgt spid="75"/>
                                        </p:tgtEl>
                                        <p:attrNameLst>
                                          <p:attrName>ppt_x</p:attrName>
                                          <p:attrName>ppt_y</p:attrName>
                                        </p:attrNameLst>
                                      </p:cBhvr>
                                    </p:animMotion>
                                  </p:childTnLst>
                                </p:cTn>
                              </p:par>
                              <p:par>
                                <p:cTn id="62" presetID="10" presetClass="exit" presetSubtype="0" fill="hold" nodeType="withEffect">
                                  <p:stCondLst>
                                    <p:cond delay="200"/>
                                  </p:stCondLst>
                                  <p:childTnLst>
                                    <p:animEffect transition="out" filter="fade">
                                      <p:cBhvr>
                                        <p:cTn id="63" dur="500"/>
                                        <p:tgtEl>
                                          <p:spTgt spid="75"/>
                                        </p:tgtEl>
                                      </p:cBhvr>
                                    </p:animEffect>
                                    <p:set>
                                      <p:cBhvr>
                                        <p:cTn id="64" dur="1" fill="hold">
                                          <p:stCondLst>
                                            <p:cond delay="499"/>
                                          </p:stCondLst>
                                        </p:cTn>
                                        <p:tgtEl>
                                          <p:spTgt spid="75"/>
                                        </p:tgtEl>
                                        <p:attrNameLst>
                                          <p:attrName>style.visibility</p:attrName>
                                        </p:attrNameLst>
                                      </p:cBhvr>
                                      <p:to>
                                        <p:strVal val="hidden"/>
                                      </p:to>
                                    </p:set>
                                  </p:childTnLst>
                                </p:cTn>
                              </p:par>
                              <p:par>
                                <p:cTn id="65" presetID="0" presetClass="path" presetSubtype="0" accel="50000" decel="50000" fill="hold" nodeType="withEffect">
                                  <p:stCondLst>
                                    <p:cond delay="300"/>
                                  </p:stCondLst>
                                  <p:childTnLst>
                                    <p:animMotion origin="layout" path="M 0.00017 0.01273 L 0.62969 -0.06944 " pathEditMode="relative" ptsTypes="AA">
                                      <p:cBhvr>
                                        <p:cTn id="66" dur="500" fill="hold"/>
                                        <p:tgtEl>
                                          <p:spTgt spid="127"/>
                                        </p:tgtEl>
                                        <p:attrNameLst>
                                          <p:attrName>ppt_x</p:attrName>
                                          <p:attrName>ppt_y</p:attrName>
                                        </p:attrNameLst>
                                      </p:cBhvr>
                                    </p:animMotion>
                                  </p:childTnLst>
                                </p:cTn>
                              </p:par>
                              <p:par>
                                <p:cTn id="67" presetID="10" presetClass="exit" presetSubtype="0" fill="hold" nodeType="withEffect">
                                  <p:stCondLst>
                                    <p:cond delay="300"/>
                                  </p:stCondLst>
                                  <p:childTnLst>
                                    <p:animEffect transition="out" filter="fade">
                                      <p:cBhvr>
                                        <p:cTn id="68" dur="500"/>
                                        <p:tgtEl>
                                          <p:spTgt spid="127"/>
                                        </p:tgtEl>
                                      </p:cBhvr>
                                    </p:animEffect>
                                    <p:set>
                                      <p:cBhvr>
                                        <p:cTn id="69" dur="1" fill="hold">
                                          <p:stCondLst>
                                            <p:cond delay="499"/>
                                          </p:stCondLst>
                                        </p:cTn>
                                        <p:tgtEl>
                                          <p:spTgt spid="127"/>
                                        </p:tgtEl>
                                        <p:attrNameLst>
                                          <p:attrName>style.visibility</p:attrName>
                                        </p:attrNameLst>
                                      </p:cBhvr>
                                      <p:to>
                                        <p:strVal val="hidden"/>
                                      </p:to>
                                    </p:set>
                                  </p:childTnLst>
                                </p:cTn>
                              </p:par>
                              <p:par>
                                <p:cTn id="70" presetID="0" presetClass="path" presetSubtype="0" accel="50000" decel="50000" fill="hold" nodeType="withEffect">
                                  <p:stCondLst>
                                    <p:cond delay="400"/>
                                  </p:stCondLst>
                                  <p:childTnLst>
                                    <p:animMotion origin="layout" path="M 0.00035 0.00532 L 0.45434 -0.07384 " pathEditMode="relative" ptsTypes="AA">
                                      <p:cBhvr>
                                        <p:cTn id="71" dur="500" fill="hold"/>
                                        <p:tgtEl>
                                          <p:spTgt spid="125"/>
                                        </p:tgtEl>
                                        <p:attrNameLst>
                                          <p:attrName>ppt_x</p:attrName>
                                          <p:attrName>ppt_y</p:attrName>
                                        </p:attrNameLst>
                                      </p:cBhvr>
                                    </p:animMotion>
                                  </p:childTnLst>
                                </p:cTn>
                              </p:par>
                              <p:par>
                                <p:cTn id="72" presetID="10" presetClass="exit" presetSubtype="0" fill="hold" nodeType="withEffect">
                                  <p:stCondLst>
                                    <p:cond delay="400"/>
                                  </p:stCondLst>
                                  <p:childTnLst>
                                    <p:animEffect transition="out" filter="fade">
                                      <p:cBhvr>
                                        <p:cTn id="73" dur="500"/>
                                        <p:tgtEl>
                                          <p:spTgt spid="125"/>
                                        </p:tgtEl>
                                      </p:cBhvr>
                                    </p:animEffect>
                                    <p:set>
                                      <p:cBhvr>
                                        <p:cTn id="74" dur="1" fill="hold">
                                          <p:stCondLst>
                                            <p:cond delay="499"/>
                                          </p:stCondLst>
                                        </p:cTn>
                                        <p:tgtEl>
                                          <p:spTgt spid="125"/>
                                        </p:tgtEl>
                                        <p:attrNameLst>
                                          <p:attrName>style.visibility</p:attrName>
                                        </p:attrNameLst>
                                      </p:cBhvr>
                                      <p:to>
                                        <p:strVal val="hidden"/>
                                      </p:to>
                                    </p:set>
                                  </p:childTnLst>
                                </p:cTn>
                              </p:par>
                              <p:par>
                                <p:cTn id="75" presetID="0" presetClass="path" presetSubtype="0" accel="50000" decel="50000" fill="hold" grpId="0" nodeType="withEffect">
                                  <p:stCondLst>
                                    <p:cond delay="500"/>
                                  </p:stCondLst>
                                  <p:childTnLst>
                                    <p:animMotion origin="layout" path="M 0 0 L 0.42379 0.53981 " pathEditMode="relative" ptsTypes="AA">
                                      <p:cBhvr>
                                        <p:cTn id="76" dur="500" fill="hold"/>
                                        <p:tgtEl>
                                          <p:spTgt spid="41"/>
                                        </p:tgtEl>
                                        <p:attrNameLst>
                                          <p:attrName>ppt_x</p:attrName>
                                          <p:attrName>ppt_y</p:attrName>
                                        </p:attrNameLst>
                                      </p:cBhvr>
                                    </p:animMotion>
                                  </p:childTnLst>
                                </p:cTn>
                              </p:par>
                              <p:par>
                                <p:cTn id="77" presetID="10" presetClass="exit" presetSubtype="0" fill="hold" grpId="1" nodeType="withEffect">
                                  <p:stCondLst>
                                    <p:cond delay="500"/>
                                  </p:stCondLst>
                                  <p:childTnLst>
                                    <p:animEffect transition="out" filter="fade">
                                      <p:cBhvr>
                                        <p:cTn id="78" dur="500"/>
                                        <p:tgtEl>
                                          <p:spTgt spid="41"/>
                                        </p:tgtEl>
                                      </p:cBhvr>
                                    </p:animEffect>
                                    <p:set>
                                      <p:cBhvr>
                                        <p:cTn id="79" dur="1" fill="hold">
                                          <p:stCondLst>
                                            <p:cond delay="499"/>
                                          </p:stCondLst>
                                        </p:cTn>
                                        <p:tgtEl>
                                          <p:spTgt spid="41"/>
                                        </p:tgtEl>
                                        <p:attrNameLst>
                                          <p:attrName>style.visibility</p:attrName>
                                        </p:attrNameLst>
                                      </p:cBhvr>
                                      <p:to>
                                        <p:strVal val="hidden"/>
                                      </p:to>
                                    </p:set>
                                  </p:childTnLst>
                                </p:cTn>
                              </p:par>
                              <p:par>
                                <p:cTn id="80" presetID="0" presetClass="path" presetSubtype="0" accel="50000" decel="50000" fill="hold" grpId="0" nodeType="withEffect">
                                  <p:stCondLst>
                                    <p:cond delay="600"/>
                                  </p:stCondLst>
                                  <p:childTnLst>
                                    <p:animMotion origin="layout" path="M 0 0 L 0.40591 0.39445 " pathEditMode="relative" ptsTypes="AA">
                                      <p:cBhvr>
                                        <p:cTn id="81" dur="500" fill="hold"/>
                                        <p:tgtEl>
                                          <p:spTgt spid="51"/>
                                        </p:tgtEl>
                                        <p:attrNameLst>
                                          <p:attrName>ppt_x</p:attrName>
                                          <p:attrName>ppt_y</p:attrName>
                                        </p:attrNameLst>
                                      </p:cBhvr>
                                    </p:animMotion>
                                  </p:childTnLst>
                                </p:cTn>
                              </p:par>
                              <p:par>
                                <p:cTn id="82" presetID="10" presetClass="exit" presetSubtype="0" fill="hold" grpId="1" nodeType="withEffect">
                                  <p:stCondLst>
                                    <p:cond delay="600"/>
                                  </p:stCondLst>
                                  <p:childTnLst>
                                    <p:animEffect transition="out" filter="fade">
                                      <p:cBhvr>
                                        <p:cTn id="83" dur="500"/>
                                        <p:tgtEl>
                                          <p:spTgt spid="51"/>
                                        </p:tgtEl>
                                      </p:cBhvr>
                                    </p:animEffect>
                                    <p:set>
                                      <p:cBhvr>
                                        <p:cTn id="84" dur="1" fill="hold">
                                          <p:stCondLst>
                                            <p:cond delay="499"/>
                                          </p:stCondLst>
                                        </p:cTn>
                                        <p:tgtEl>
                                          <p:spTgt spid="51"/>
                                        </p:tgtEl>
                                        <p:attrNameLst>
                                          <p:attrName>style.visibility</p:attrName>
                                        </p:attrNameLst>
                                      </p:cBhvr>
                                      <p:to>
                                        <p:strVal val="hidden"/>
                                      </p:to>
                                    </p:set>
                                  </p:childTnLst>
                                </p:cTn>
                              </p:par>
                              <p:par>
                                <p:cTn id="85" presetID="0" presetClass="path" presetSubtype="0" accel="50000" decel="50000" fill="hold" grpId="0" nodeType="withEffect">
                                  <p:stCondLst>
                                    <p:cond delay="700"/>
                                  </p:stCondLst>
                                  <p:childTnLst>
                                    <p:animMotion origin="layout" path="M 0 0 L 0.41771 0.26852 " pathEditMode="relative" ptsTypes="AA">
                                      <p:cBhvr>
                                        <p:cTn id="86" dur="500" fill="hold"/>
                                        <p:tgtEl>
                                          <p:spTgt spid="77"/>
                                        </p:tgtEl>
                                        <p:attrNameLst>
                                          <p:attrName>ppt_x</p:attrName>
                                          <p:attrName>ppt_y</p:attrName>
                                        </p:attrNameLst>
                                      </p:cBhvr>
                                    </p:animMotion>
                                  </p:childTnLst>
                                </p:cTn>
                              </p:par>
                              <p:par>
                                <p:cTn id="87" presetID="10" presetClass="exit" presetSubtype="0" fill="hold" grpId="1" nodeType="withEffect">
                                  <p:stCondLst>
                                    <p:cond delay="700"/>
                                  </p:stCondLst>
                                  <p:childTnLst>
                                    <p:animEffect transition="out" filter="fade">
                                      <p:cBhvr>
                                        <p:cTn id="88" dur="500"/>
                                        <p:tgtEl>
                                          <p:spTgt spid="77"/>
                                        </p:tgtEl>
                                      </p:cBhvr>
                                    </p:animEffect>
                                    <p:set>
                                      <p:cBhvr>
                                        <p:cTn id="89" dur="1" fill="hold">
                                          <p:stCondLst>
                                            <p:cond delay="499"/>
                                          </p:stCondLst>
                                        </p:cTn>
                                        <p:tgtEl>
                                          <p:spTgt spid="77"/>
                                        </p:tgtEl>
                                        <p:attrNameLst>
                                          <p:attrName>style.visibility</p:attrName>
                                        </p:attrNameLst>
                                      </p:cBhvr>
                                      <p:to>
                                        <p:strVal val="hidden"/>
                                      </p:to>
                                    </p:set>
                                  </p:childTnLst>
                                </p:cTn>
                              </p:par>
                              <p:par>
                                <p:cTn id="90" presetID="0" presetClass="path" presetSubtype="0" accel="50000" decel="50000" fill="hold" grpId="0" nodeType="withEffect">
                                  <p:stCondLst>
                                    <p:cond delay="800"/>
                                  </p:stCondLst>
                                  <p:childTnLst>
                                    <p:animMotion origin="layout" path="M 0 0 L 0.43316 0.05718 " pathEditMode="relative" ptsTypes="AA">
                                      <p:cBhvr>
                                        <p:cTn id="91" dur="500" fill="hold"/>
                                        <p:tgtEl>
                                          <p:spTgt spid="103"/>
                                        </p:tgtEl>
                                        <p:attrNameLst>
                                          <p:attrName>ppt_x</p:attrName>
                                          <p:attrName>ppt_y</p:attrName>
                                        </p:attrNameLst>
                                      </p:cBhvr>
                                    </p:animMotion>
                                  </p:childTnLst>
                                </p:cTn>
                              </p:par>
                              <p:par>
                                <p:cTn id="92" presetID="10" presetClass="exit" presetSubtype="0" fill="hold" grpId="1" nodeType="withEffect">
                                  <p:stCondLst>
                                    <p:cond delay="800"/>
                                  </p:stCondLst>
                                  <p:childTnLst>
                                    <p:animEffect transition="out" filter="fade">
                                      <p:cBhvr>
                                        <p:cTn id="93" dur="500"/>
                                        <p:tgtEl>
                                          <p:spTgt spid="103"/>
                                        </p:tgtEl>
                                      </p:cBhvr>
                                    </p:animEffect>
                                    <p:set>
                                      <p:cBhvr>
                                        <p:cTn id="94" dur="1" fill="hold">
                                          <p:stCondLst>
                                            <p:cond delay="499"/>
                                          </p:stCondLst>
                                        </p:cTn>
                                        <p:tgtEl>
                                          <p:spTgt spid="103"/>
                                        </p:tgtEl>
                                        <p:attrNameLst>
                                          <p:attrName>style.visibility</p:attrName>
                                        </p:attrNameLst>
                                      </p:cBhvr>
                                      <p:to>
                                        <p:strVal val="hidden"/>
                                      </p:to>
                                    </p:set>
                                  </p:childTnLst>
                                </p:cTn>
                              </p:par>
                              <p:par>
                                <p:cTn id="95" presetID="0" presetClass="path" presetSubtype="0" accel="50000" decel="50000" fill="hold" grpId="0" nodeType="withEffect">
                                  <p:stCondLst>
                                    <p:cond delay="900"/>
                                  </p:stCondLst>
                                  <p:childTnLst>
                                    <p:animMotion origin="layout" path="M 0.00225 -0.03079 L 0.5493 0.14722 " pathEditMode="relative" ptsTypes="AA">
                                      <p:cBhvr>
                                        <p:cTn id="96" dur="500" fill="hold"/>
                                        <p:tgtEl>
                                          <p:spTgt spid="130"/>
                                        </p:tgtEl>
                                        <p:attrNameLst>
                                          <p:attrName>ppt_x</p:attrName>
                                          <p:attrName>ppt_y</p:attrName>
                                        </p:attrNameLst>
                                      </p:cBhvr>
                                    </p:animMotion>
                                  </p:childTnLst>
                                </p:cTn>
                              </p:par>
                              <p:par>
                                <p:cTn id="97" presetID="10" presetClass="exit" presetSubtype="0" fill="hold" grpId="1" nodeType="withEffect">
                                  <p:stCondLst>
                                    <p:cond delay="900"/>
                                  </p:stCondLst>
                                  <p:childTnLst>
                                    <p:animEffect transition="out" filter="fade">
                                      <p:cBhvr>
                                        <p:cTn id="98" dur="500"/>
                                        <p:tgtEl>
                                          <p:spTgt spid="130"/>
                                        </p:tgtEl>
                                      </p:cBhvr>
                                    </p:animEffect>
                                    <p:set>
                                      <p:cBhvr>
                                        <p:cTn id="99" dur="1" fill="hold">
                                          <p:stCondLst>
                                            <p:cond delay="499"/>
                                          </p:stCondLst>
                                        </p:cTn>
                                        <p:tgtEl>
                                          <p:spTgt spid="130"/>
                                        </p:tgtEl>
                                        <p:attrNameLst>
                                          <p:attrName>style.visibility</p:attrName>
                                        </p:attrNameLst>
                                      </p:cBhvr>
                                      <p:to>
                                        <p:strVal val="hidden"/>
                                      </p:to>
                                    </p:set>
                                  </p:childTnLst>
                                </p:cTn>
                              </p:par>
                              <p:par>
                                <p:cTn id="100" presetID="10" presetClass="entr" presetSubtype="0" fill="hold" grpId="0" nodeType="withEffect">
                                  <p:stCondLst>
                                    <p:cond delay="800"/>
                                  </p:stCondLst>
                                  <p:childTnLst>
                                    <p:set>
                                      <p:cBhvr>
                                        <p:cTn id="101" dur="1" fill="hold">
                                          <p:stCondLst>
                                            <p:cond delay="0"/>
                                          </p:stCondLst>
                                        </p:cTn>
                                        <p:tgtEl>
                                          <p:spTgt spid="156"/>
                                        </p:tgtEl>
                                        <p:attrNameLst>
                                          <p:attrName>style.visibility</p:attrName>
                                        </p:attrNameLst>
                                      </p:cBhvr>
                                      <p:to>
                                        <p:strVal val="visible"/>
                                      </p:to>
                                    </p:set>
                                    <p:animEffect transition="in" filter="fade">
                                      <p:cBhvr>
                                        <p:cTn id="102" dur="500"/>
                                        <p:tgtEl>
                                          <p:spTgt spid="156"/>
                                        </p:tgtEl>
                                      </p:cBhvr>
                                    </p:animEffect>
                                  </p:childTnLst>
                                </p:cTn>
                              </p:par>
                              <p:par>
                                <p:cTn id="103" presetID="10" presetClass="entr" presetSubtype="0" fill="hold" grpId="0" nodeType="withEffect">
                                  <p:stCondLst>
                                    <p:cond delay="1000"/>
                                  </p:stCondLst>
                                  <p:childTnLst>
                                    <p:set>
                                      <p:cBhvr>
                                        <p:cTn id="104" dur="1" fill="hold">
                                          <p:stCondLst>
                                            <p:cond delay="0"/>
                                          </p:stCondLst>
                                        </p:cTn>
                                        <p:tgtEl>
                                          <p:spTgt spid="157"/>
                                        </p:tgtEl>
                                        <p:attrNameLst>
                                          <p:attrName>style.visibility</p:attrName>
                                        </p:attrNameLst>
                                      </p:cBhvr>
                                      <p:to>
                                        <p:strVal val="visible"/>
                                      </p:to>
                                    </p:set>
                                    <p:animEffect transition="in" filter="fade">
                                      <p:cBhvr>
                                        <p:cTn id="105" dur="500"/>
                                        <p:tgtEl>
                                          <p:spTgt spid="157"/>
                                        </p:tgtEl>
                                      </p:cBhvr>
                                    </p:animEffect>
                                  </p:childTnLst>
                                </p:cTn>
                              </p:par>
                              <p:par>
                                <p:cTn id="106" presetID="10" presetClass="entr" presetSubtype="0" fill="hold" grpId="0" nodeType="withEffect">
                                  <p:stCondLst>
                                    <p:cond delay="1200"/>
                                  </p:stCondLst>
                                  <p:childTnLst>
                                    <p:set>
                                      <p:cBhvr>
                                        <p:cTn id="107" dur="1" fill="hold">
                                          <p:stCondLst>
                                            <p:cond delay="0"/>
                                          </p:stCondLst>
                                        </p:cTn>
                                        <p:tgtEl>
                                          <p:spTgt spid="158"/>
                                        </p:tgtEl>
                                        <p:attrNameLst>
                                          <p:attrName>style.visibility</p:attrName>
                                        </p:attrNameLst>
                                      </p:cBhvr>
                                      <p:to>
                                        <p:strVal val="visible"/>
                                      </p:to>
                                    </p:set>
                                    <p:animEffect transition="in" filter="fade">
                                      <p:cBhvr>
                                        <p:cTn id="108" dur="500"/>
                                        <p:tgtEl>
                                          <p:spTgt spid="158"/>
                                        </p:tgtEl>
                                      </p:cBhvr>
                                    </p:animEffect>
                                  </p:childTnLst>
                                </p:cTn>
                              </p:par>
                              <p:par>
                                <p:cTn id="109" presetID="10" presetClass="entr" presetSubtype="0" fill="hold" grpId="0" nodeType="withEffect">
                                  <p:stCondLst>
                                    <p:cond delay="1400"/>
                                  </p:stCondLst>
                                  <p:childTnLst>
                                    <p:set>
                                      <p:cBhvr>
                                        <p:cTn id="110" dur="1" fill="hold">
                                          <p:stCondLst>
                                            <p:cond delay="0"/>
                                          </p:stCondLst>
                                        </p:cTn>
                                        <p:tgtEl>
                                          <p:spTgt spid="159"/>
                                        </p:tgtEl>
                                        <p:attrNameLst>
                                          <p:attrName>style.visibility</p:attrName>
                                        </p:attrNameLst>
                                      </p:cBhvr>
                                      <p:to>
                                        <p:strVal val="visible"/>
                                      </p:to>
                                    </p:set>
                                    <p:animEffect transition="in" filter="fade">
                                      <p:cBhvr>
                                        <p:cTn id="111" dur="500"/>
                                        <p:tgtEl>
                                          <p:spTgt spid="159"/>
                                        </p:tgtEl>
                                      </p:cBhvr>
                                    </p:animEffect>
                                  </p:childTnLst>
                                </p:cTn>
                              </p:par>
                            </p:childTnLst>
                          </p:cTn>
                        </p:par>
                        <p:par>
                          <p:cTn id="112" fill="hold">
                            <p:stCondLst>
                              <p:cond delay="1900"/>
                            </p:stCondLst>
                            <p:childTnLst>
                              <p:par>
                                <p:cTn id="113" presetID="10" presetClass="entr" presetSubtype="0" fill="hold" grpId="0" nodeType="afterEffect">
                                  <p:stCondLst>
                                    <p:cond delay="0"/>
                                  </p:stCondLst>
                                  <p:childTnLst>
                                    <p:set>
                                      <p:cBhvr>
                                        <p:cTn id="114" dur="1" fill="hold">
                                          <p:stCondLst>
                                            <p:cond delay="0"/>
                                          </p:stCondLst>
                                        </p:cTn>
                                        <p:tgtEl>
                                          <p:spTgt spid="153"/>
                                        </p:tgtEl>
                                        <p:attrNameLst>
                                          <p:attrName>style.visibility</p:attrName>
                                        </p:attrNameLst>
                                      </p:cBhvr>
                                      <p:to>
                                        <p:strVal val="visible"/>
                                      </p:to>
                                    </p:set>
                                    <p:animEffect transition="in" filter="fade">
                                      <p:cBhvr>
                                        <p:cTn id="115" dur="500"/>
                                        <p:tgtEl>
                                          <p:spTgt spid="1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xit" presetSubtype="0" fill="hold" grpId="0" nodeType="withEffect">
                                  <p:stCondLst>
                                    <p:cond delay="0"/>
                                  </p:stCondLst>
                                  <p:childTnLst>
                                    <p:animEffect transition="out" filter="fade">
                                      <p:cBhvr>
                                        <p:cTn id="120" dur="500"/>
                                        <p:tgtEl>
                                          <p:spTgt spid="131"/>
                                        </p:tgtEl>
                                      </p:cBhvr>
                                    </p:animEffect>
                                    <p:set>
                                      <p:cBhvr>
                                        <p:cTn id="121" dur="1" fill="hold">
                                          <p:stCondLst>
                                            <p:cond delay="499"/>
                                          </p:stCondLst>
                                        </p:cTn>
                                        <p:tgtEl>
                                          <p:spTgt spid="131"/>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32"/>
                                        </p:tgtEl>
                                      </p:cBhvr>
                                    </p:animEffect>
                                    <p:set>
                                      <p:cBhvr>
                                        <p:cTn id="124" dur="1" fill="hold">
                                          <p:stCondLst>
                                            <p:cond delay="499"/>
                                          </p:stCondLst>
                                        </p:cTn>
                                        <p:tgtEl>
                                          <p:spTgt spid="132"/>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38"/>
                                        </p:tgtEl>
                                      </p:cBhvr>
                                    </p:animEffect>
                                    <p:set>
                                      <p:cBhvr>
                                        <p:cTn id="127" dur="1" fill="hold">
                                          <p:stCondLst>
                                            <p:cond delay="499"/>
                                          </p:stCondLst>
                                        </p:cTn>
                                        <p:tgtEl>
                                          <p:spTgt spid="138"/>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39"/>
                                        </p:tgtEl>
                                      </p:cBhvr>
                                    </p:animEffect>
                                    <p:set>
                                      <p:cBhvr>
                                        <p:cTn id="130" dur="1" fill="hold">
                                          <p:stCondLst>
                                            <p:cond delay="499"/>
                                          </p:stCondLst>
                                        </p:cTn>
                                        <p:tgtEl>
                                          <p:spTgt spid="139"/>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42"/>
                                        </p:tgtEl>
                                      </p:cBhvr>
                                    </p:animEffect>
                                    <p:set>
                                      <p:cBhvr>
                                        <p:cTn id="133" dur="1" fill="hold">
                                          <p:stCondLst>
                                            <p:cond delay="499"/>
                                          </p:stCondLst>
                                        </p:cTn>
                                        <p:tgtEl>
                                          <p:spTgt spid="142"/>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43"/>
                                        </p:tgtEl>
                                      </p:cBhvr>
                                    </p:animEffect>
                                    <p:set>
                                      <p:cBhvr>
                                        <p:cTn id="136" dur="1" fill="hold">
                                          <p:stCondLst>
                                            <p:cond delay="499"/>
                                          </p:stCondLst>
                                        </p:cTn>
                                        <p:tgtEl>
                                          <p:spTgt spid="143"/>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144"/>
                                        </p:tgtEl>
                                      </p:cBhvr>
                                    </p:animEffect>
                                    <p:set>
                                      <p:cBhvr>
                                        <p:cTn id="139" dur="1" fill="hold">
                                          <p:stCondLst>
                                            <p:cond delay="499"/>
                                          </p:stCondLst>
                                        </p:cTn>
                                        <p:tgtEl>
                                          <p:spTgt spid="14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145"/>
                                        </p:tgtEl>
                                      </p:cBhvr>
                                    </p:animEffect>
                                    <p:set>
                                      <p:cBhvr>
                                        <p:cTn id="142"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51" grpId="0"/>
      <p:bldP spid="51" grpId="1"/>
      <p:bldP spid="77" grpId="0"/>
      <p:bldP spid="77" grpId="1"/>
      <p:bldP spid="130" grpId="0"/>
      <p:bldP spid="130" grpId="1"/>
      <p:bldP spid="131" grpId="0"/>
      <p:bldP spid="132" grpId="0" animBg="1"/>
      <p:bldP spid="138" grpId="0"/>
      <p:bldP spid="139" grpId="0" animBg="1"/>
      <p:bldP spid="142" grpId="0"/>
      <p:bldP spid="143" grpId="0" animBg="1"/>
      <p:bldP spid="103" grpId="0"/>
      <p:bldP spid="103" grpId="1"/>
      <p:bldP spid="144" grpId="0"/>
      <p:bldP spid="145" grpId="0" animBg="1"/>
      <p:bldP spid="152" grpId="0" animBg="1"/>
      <p:bldP spid="153" grpId="0"/>
      <p:bldP spid="154" grpId="0"/>
      <p:bldP spid="155" grpId="0"/>
      <p:bldP spid="156" grpId="0"/>
      <p:bldP spid="157" grpId="0"/>
      <p:bldP spid="158" grpId="0"/>
      <p:bldP spid="1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主题经验合并算法</a:t>
            </a:r>
            <a:endParaRPr kumimoji="1" lang="zh-CN" altLang="en-US" sz="2800" dirty="0">
              <a:latin typeface="SimHei" charset="-122"/>
              <a:ea typeface="SimHei" charset="-122"/>
              <a:cs typeface="SimHei" charset="-122"/>
            </a:endParaRPr>
          </a:p>
        </p:txBody>
      </p:sp>
      <p:grpSp>
        <p:nvGrpSpPr>
          <p:cNvPr id="129" name="组 128"/>
          <p:cNvGrpSpPr/>
          <p:nvPr/>
        </p:nvGrpSpPr>
        <p:grpSpPr>
          <a:xfrm>
            <a:off x="1042009" y="1787236"/>
            <a:ext cx="2982655" cy="2766552"/>
            <a:chOff x="1596191" y="1348206"/>
            <a:chExt cx="5233454" cy="4854273"/>
          </a:xfrm>
        </p:grpSpPr>
        <p:sp>
          <p:nvSpPr>
            <p:cNvPr id="133" name="椭圆 13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椭圆 136"/>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椭圆 139"/>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椭圆 140"/>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椭圆 145"/>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椭圆 147"/>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椭圆 148"/>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椭圆 149"/>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矩形 166"/>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矩形 168"/>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矩形 169"/>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椭圆 174"/>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椭圆 175"/>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椭圆 176"/>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椭圆 177"/>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椭圆 178"/>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0" name="直线箭头连接符 179"/>
            <p:cNvCxnSpPr>
              <a:stCxn id="136" idx="0"/>
              <a:endCxn id="13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36" idx="4"/>
              <a:endCxn id="141"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a:stCxn id="141" idx="7"/>
              <a:endCxn id="170"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p:cNvCxnSpPr>
              <a:stCxn id="133" idx="6"/>
              <a:endCxn id="13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p:cNvCxnSpPr>
              <a:stCxn id="136" idx="2"/>
              <a:endCxn id="140"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p:cNvCxnSpPr>
              <a:stCxn id="136" idx="0"/>
              <a:endCxn id="146"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p:cNvCxnSpPr>
              <a:stCxn id="148" idx="6"/>
              <a:endCxn id="150"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48" idx="0"/>
              <a:endCxn id="168"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48" idx="2"/>
              <a:endCxn id="172"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0" idx="1"/>
              <a:endCxn id="173"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73" idx="3"/>
              <a:endCxn id="176"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线箭头连接符 190"/>
            <p:cNvCxnSpPr>
              <a:stCxn id="176" idx="5"/>
              <a:endCxn id="13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50" idx="6"/>
              <a:endCxn id="13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35" idx="3"/>
              <a:endCxn id="161"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1" idx="6"/>
              <a:endCxn id="169"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1" idx="5"/>
              <a:endCxn id="146"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46" idx="6"/>
              <a:endCxn id="164"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37" idx="2"/>
              <a:endCxn id="147"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70" idx="3"/>
              <a:endCxn id="147"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47" idx="0"/>
              <a:endCxn id="171"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71" idx="3"/>
              <a:endCxn id="160"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0" idx="4"/>
              <a:endCxn id="147"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47" idx="6"/>
              <a:endCxn id="178"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40" idx="4"/>
              <a:endCxn id="167"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67" idx="1"/>
              <a:endCxn id="162"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7" idx="1"/>
              <a:endCxn id="177"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67" idx="3"/>
              <a:endCxn id="148"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49" idx="1"/>
              <a:endCxn id="167"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49" idx="6"/>
              <a:endCxn id="174"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41" idx="3"/>
              <a:endCxn id="149"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66" idx="7"/>
              <a:endCxn id="163"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63" idx="4"/>
              <a:endCxn id="179"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63" idx="7"/>
              <a:endCxn id="151"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74" idx="3"/>
              <a:endCxn id="151"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74" idx="2"/>
              <a:endCxn id="163"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3" idx="6"/>
              <a:endCxn id="175"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5" idx="1"/>
              <a:endCxn id="163"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5" idx="3"/>
              <a:endCxn id="165"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65" idx="4"/>
              <a:endCxn id="180"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0" idx="2"/>
              <a:endCxn id="179"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 7"/>
          <p:cNvGrpSpPr/>
          <p:nvPr/>
        </p:nvGrpSpPr>
        <p:grpSpPr>
          <a:xfrm>
            <a:off x="7141326" y="3492741"/>
            <a:ext cx="1573423" cy="1657205"/>
            <a:chOff x="7141326" y="3492741"/>
            <a:chExt cx="1573423" cy="1657205"/>
          </a:xfrm>
        </p:grpSpPr>
        <p:sp>
          <p:nvSpPr>
            <p:cNvPr id="220" name="椭圆 219"/>
            <p:cNvSpPr/>
            <p:nvPr/>
          </p:nvSpPr>
          <p:spPr>
            <a:xfrm rot="12598218">
              <a:off x="7987518" y="4531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1" name="矩形 220"/>
            <p:cNvSpPr/>
            <p:nvPr/>
          </p:nvSpPr>
          <p:spPr>
            <a:xfrm rot="12598218">
              <a:off x="7760603" y="462219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2" name="椭圆 221"/>
            <p:cNvSpPr/>
            <p:nvPr/>
          </p:nvSpPr>
          <p:spPr>
            <a:xfrm rot="12598218">
              <a:off x="7880446" y="43144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3" name="矩形 222"/>
            <p:cNvSpPr/>
            <p:nvPr/>
          </p:nvSpPr>
          <p:spPr>
            <a:xfrm rot="12598218">
              <a:off x="7594692" y="433566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4" name="椭圆 223"/>
            <p:cNvSpPr/>
            <p:nvPr/>
          </p:nvSpPr>
          <p:spPr>
            <a:xfrm rot="12598218">
              <a:off x="8214983" y="4382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5" name="椭圆 224"/>
            <p:cNvSpPr/>
            <p:nvPr/>
          </p:nvSpPr>
          <p:spPr>
            <a:xfrm rot="12598218">
              <a:off x="8035636" y="4147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6" name="椭圆 225"/>
            <p:cNvSpPr/>
            <p:nvPr/>
          </p:nvSpPr>
          <p:spPr>
            <a:xfrm rot="12598218">
              <a:off x="7520280" y="455062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7" name="椭圆 226"/>
            <p:cNvSpPr/>
            <p:nvPr/>
          </p:nvSpPr>
          <p:spPr>
            <a:xfrm rot="12598218">
              <a:off x="7475969" y="401143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椭圆 227"/>
            <p:cNvSpPr/>
            <p:nvPr/>
          </p:nvSpPr>
          <p:spPr>
            <a:xfrm rot="12598218">
              <a:off x="8286894" y="4607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rot="12598218">
              <a:off x="8317738" y="406070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椭圆 229"/>
            <p:cNvSpPr/>
            <p:nvPr/>
          </p:nvSpPr>
          <p:spPr>
            <a:xfrm rot="12598218">
              <a:off x="7923460" y="4837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rot="12598218">
              <a:off x="7753753" y="39553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rot="12598218">
              <a:off x="7141326" y="4127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rot="12598218">
              <a:off x="7558494" y="4850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rot="12598218">
              <a:off x="8624205" y="44231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rot="12598218">
              <a:off x="7980870" y="38029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rot="12598218">
              <a:off x="7210246" y="44212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rot="12598218">
              <a:off x="7431285" y="37268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rot="12598218">
              <a:off x="8259262" y="3792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矩形 238"/>
            <p:cNvSpPr/>
            <p:nvPr/>
          </p:nvSpPr>
          <p:spPr>
            <a:xfrm rot="12598218">
              <a:off x="8419783" y="427730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p:nvSpPr>
          <p:spPr>
            <a:xfrm rot="12598218">
              <a:off x="8191149" y="484498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矩形 240"/>
            <p:cNvSpPr/>
            <p:nvPr/>
          </p:nvSpPr>
          <p:spPr>
            <a:xfrm rot="12598218">
              <a:off x="7332251" y="47138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矩形 241"/>
            <p:cNvSpPr/>
            <p:nvPr/>
          </p:nvSpPr>
          <p:spPr>
            <a:xfrm rot="12598218">
              <a:off x="7826586" y="41307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矩形 242"/>
            <p:cNvSpPr/>
            <p:nvPr/>
          </p:nvSpPr>
          <p:spPr>
            <a:xfrm rot="12598218">
              <a:off x="7361396" y="423054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矩形 243"/>
            <p:cNvSpPr/>
            <p:nvPr/>
          </p:nvSpPr>
          <p:spPr>
            <a:xfrm rot="12598218">
              <a:off x="8566151" y="478483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矩形 244"/>
            <p:cNvSpPr/>
            <p:nvPr/>
          </p:nvSpPr>
          <p:spPr>
            <a:xfrm rot="12598218">
              <a:off x="8022678" y="504749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rot="12598218">
              <a:off x="8086538" y="39763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rot="12598218">
              <a:off x="7722217" y="36932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椭圆 247"/>
            <p:cNvSpPr/>
            <p:nvPr/>
          </p:nvSpPr>
          <p:spPr>
            <a:xfrm rot="12598218">
              <a:off x="7701731" y="50643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椭圆 248"/>
            <p:cNvSpPr/>
            <p:nvPr/>
          </p:nvSpPr>
          <p:spPr>
            <a:xfrm rot="12598218">
              <a:off x="8663792" y="40844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椭圆 249"/>
            <p:cNvSpPr/>
            <p:nvPr/>
          </p:nvSpPr>
          <p:spPr>
            <a:xfrm rot="12598218">
              <a:off x="7212719" y="38705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椭圆 250"/>
            <p:cNvSpPr/>
            <p:nvPr/>
          </p:nvSpPr>
          <p:spPr>
            <a:xfrm rot="12598218">
              <a:off x="7998964" y="35041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椭圆 251"/>
            <p:cNvSpPr/>
            <p:nvPr/>
          </p:nvSpPr>
          <p:spPr>
            <a:xfrm rot="12598218">
              <a:off x="7507474" y="349274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3" name="直线箭头连接符 252"/>
            <p:cNvCxnSpPr>
              <a:stCxn id="226" idx="0"/>
              <a:endCxn id="227" idx="1"/>
            </p:cNvCxnSpPr>
            <p:nvPr/>
          </p:nvCxnSpPr>
          <p:spPr>
            <a:xfrm rot="12598218" flipV="1">
              <a:off x="7654807" y="429815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线箭头连接符 253"/>
            <p:cNvCxnSpPr>
              <a:stCxn id="226" idx="4"/>
              <a:endCxn id="229" idx="0"/>
            </p:cNvCxnSpPr>
            <p:nvPr/>
          </p:nvCxnSpPr>
          <p:spPr>
            <a:xfrm rot="12598218" flipH="1">
              <a:off x="7958041" y="417066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线箭头连接符 254"/>
            <p:cNvCxnSpPr>
              <a:stCxn id="229" idx="7"/>
              <a:endCxn id="246" idx="1"/>
            </p:cNvCxnSpPr>
            <p:nvPr/>
          </p:nvCxnSpPr>
          <p:spPr>
            <a:xfrm rot="12598218" flipV="1">
              <a:off x="7875197" y="413620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线箭头连接符 255"/>
            <p:cNvCxnSpPr>
              <a:stCxn id="223" idx="6"/>
              <a:endCxn id="226" idx="1"/>
            </p:cNvCxnSpPr>
            <p:nvPr/>
          </p:nvCxnSpPr>
          <p:spPr>
            <a:xfrm rot="12598218">
              <a:off x="7872915" y="4396084"/>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256"/>
            <p:cNvCxnSpPr>
              <a:stCxn id="226" idx="2"/>
              <a:endCxn id="228" idx="7"/>
            </p:cNvCxnSpPr>
            <p:nvPr/>
          </p:nvCxnSpPr>
          <p:spPr>
            <a:xfrm rot="12598218" flipH="1">
              <a:off x="7931717" y="433871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线箭头连接符 257"/>
            <p:cNvCxnSpPr>
              <a:stCxn id="226" idx="0"/>
              <a:endCxn id="230" idx="4"/>
            </p:cNvCxnSpPr>
            <p:nvPr/>
          </p:nvCxnSpPr>
          <p:spPr>
            <a:xfrm rot="12598218" flipV="1">
              <a:off x="7628838" y="429120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线箭头连接符 258"/>
            <p:cNvCxnSpPr>
              <a:stCxn id="232" idx="6"/>
              <a:endCxn id="234" idx="3"/>
            </p:cNvCxnSpPr>
            <p:nvPr/>
          </p:nvCxnSpPr>
          <p:spPr>
            <a:xfrm rot="12598218" flipV="1">
              <a:off x="8053602" y="4557009"/>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259"/>
            <p:cNvCxnSpPr>
              <a:stCxn id="232" idx="0"/>
              <a:endCxn id="244" idx="2"/>
            </p:cNvCxnSpPr>
            <p:nvPr/>
          </p:nvCxnSpPr>
          <p:spPr>
            <a:xfrm rot="12598218" flipH="1" flipV="1">
              <a:off x="8246456" y="464922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2"/>
              <a:endCxn id="248" idx="3"/>
            </p:cNvCxnSpPr>
            <p:nvPr/>
          </p:nvCxnSpPr>
          <p:spPr>
            <a:xfrm rot="12598218" flipH="1" flipV="1">
              <a:off x="8312651" y="47144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4" idx="1"/>
              <a:endCxn id="249" idx="3"/>
            </p:cNvCxnSpPr>
            <p:nvPr/>
          </p:nvCxnSpPr>
          <p:spPr>
            <a:xfrm rot="12598218" flipH="1" flipV="1">
              <a:off x="7917460" y="4916263"/>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49" idx="3"/>
              <a:endCxn id="252" idx="3"/>
            </p:cNvCxnSpPr>
            <p:nvPr/>
          </p:nvCxnSpPr>
          <p:spPr>
            <a:xfrm rot="12598218" flipV="1">
              <a:off x="7776283" y="4991802"/>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4" idx="6"/>
              <a:endCxn id="225" idx="1"/>
            </p:cNvCxnSpPr>
            <p:nvPr/>
          </p:nvCxnSpPr>
          <p:spPr>
            <a:xfrm rot="12598218">
              <a:off x="7761552" y="4699556"/>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25" idx="3"/>
              <a:endCxn id="237" idx="3"/>
            </p:cNvCxnSpPr>
            <p:nvPr/>
          </p:nvCxnSpPr>
          <p:spPr>
            <a:xfrm rot="12598218" flipV="1">
              <a:off x="7677825" y="461029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7" idx="6"/>
              <a:endCxn id="245" idx="1"/>
            </p:cNvCxnSpPr>
            <p:nvPr/>
          </p:nvCxnSpPr>
          <p:spPr>
            <a:xfrm rot="12598218">
              <a:off x="7357108" y="48017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0" idx="6"/>
              <a:endCxn id="240" idx="2"/>
            </p:cNvCxnSpPr>
            <p:nvPr/>
          </p:nvCxnSpPr>
          <p:spPr>
            <a:xfrm rot="12598218" flipV="1">
              <a:off x="7249612" y="4490009"/>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46" idx="3"/>
              <a:endCxn id="231" idx="3"/>
            </p:cNvCxnSpPr>
            <p:nvPr/>
          </p:nvCxnSpPr>
          <p:spPr>
            <a:xfrm rot="12598218" flipV="1">
              <a:off x="7518498" y="4058536"/>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31" idx="0"/>
              <a:endCxn id="247" idx="2"/>
            </p:cNvCxnSpPr>
            <p:nvPr/>
          </p:nvCxnSpPr>
          <p:spPr>
            <a:xfrm rot="12598218" flipH="1" flipV="1">
              <a:off x="7438832" y="404711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47" idx="3"/>
              <a:endCxn id="236" idx="2"/>
            </p:cNvCxnSpPr>
            <p:nvPr/>
          </p:nvCxnSpPr>
          <p:spPr>
            <a:xfrm rot="12598218" flipV="1">
              <a:off x="7181701" y="4192702"/>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36" idx="4"/>
              <a:endCxn id="231" idx="7"/>
            </p:cNvCxnSpPr>
            <p:nvPr/>
          </p:nvCxnSpPr>
          <p:spPr>
            <a:xfrm rot="12598218" flipH="1">
              <a:off x="7221285" y="397511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31" idx="6"/>
              <a:endCxn id="254" idx="2"/>
            </p:cNvCxnSpPr>
            <p:nvPr/>
          </p:nvCxnSpPr>
          <p:spPr>
            <a:xfrm rot="12598218" flipV="1">
              <a:off x="7246085" y="396173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28" idx="4"/>
              <a:endCxn id="243" idx="3"/>
            </p:cNvCxnSpPr>
            <p:nvPr/>
          </p:nvCxnSpPr>
          <p:spPr>
            <a:xfrm rot="12598218" flipH="1">
              <a:off x="8288937" y="4252543"/>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1"/>
              <a:endCxn id="238" idx="6"/>
            </p:cNvCxnSpPr>
            <p:nvPr/>
          </p:nvCxnSpPr>
          <p:spPr>
            <a:xfrm rot="12598218" flipH="1" flipV="1">
              <a:off x="8440788" y="4360426"/>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1"/>
              <a:endCxn id="253" idx="7"/>
            </p:cNvCxnSpPr>
            <p:nvPr/>
          </p:nvCxnSpPr>
          <p:spPr>
            <a:xfrm rot="12598218" flipH="1">
              <a:off x="8523033" y="4078645"/>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43" idx="3"/>
              <a:endCxn id="232" idx="5"/>
            </p:cNvCxnSpPr>
            <p:nvPr/>
          </p:nvCxnSpPr>
          <p:spPr>
            <a:xfrm rot="12598218" flipH="1" flipV="1">
              <a:off x="8334955" y="428054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1"/>
              <a:endCxn id="243" idx="2"/>
            </p:cNvCxnSpPr>
            <p:nvPr/>
          </p:nvCxnSpPr>
          <p:spPr>
            <a:xfrm rot="12598218" flipH="1" flipV="1">
              <a:off x="8314386" y="414786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33" idx="6"/>
              <a:endCxn id="250" idx="1"/>
            </p:cNvCxnSpPr>
            <p:nvPr/>
          </p:nvCxnSpPr>
          <p:spPr>
            <a:xfrm rot="12598218" flipV="1">
              <a:off x="8124704" y="4020871"/>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29" idx="3"/>
              <a:endCxn id="233" idx="7"/>
            </p:cNvCxnSpPr>
            <p:nvPr/>
          </p:nvCxnSpPr>
          <p:spPr>
            <a:xfrm rot="12598218" flipH="1">
              <a:off x="8119621" y="403952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42" idx="7"/>
              <a:endCxn id="239" idx="2"/>
            </p:cNvCxnSpPr>
            <p:nvPr/>
          </p:nvCxnSpPr>
          <p:spPr>
            <a:xfrm rot="12598218" flipV="1">
              <a:off x="8048071" y="3767694"/>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39" idx="4"/>
              <a:endCxn id="255" idx="1"/>
            </p:cNvCxnSpPr>
            <p:nvPr/>
          </p:nvCxnSpPr>
          <p:spPr>
            <a:xfrm rot="12598218">
              <a:off x="7967297" y="3568136"/>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9" idx="7"/>
              <a:endCxn id="235" idx="3"/>
            </p:cNvCxnSpPr>
            <p:nvPr/>
          </p:nvCxnSpPr>
          <p:spPr>
            <a:xfrm rot="12598218" flipV="1">
              <a:off x="7850507" y="3799861"/>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50" idx="3"/>
              <a:endCxn id="235" idx="2"/>
            </p:cNvCxnSpPr>
            <p:nvPr/>
          </p:nvCxnSpPr>
          <p:spPr>
            <a:xfrm rot="12598218" flipV="1">
              <a:off x="7822096" y="391586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50" idx="2"/>
              <a:endCxn id="239" idx="1"/>
            </p:cNvCxnSpPr>
            <p:nvPr/>
          </p:nvCxnSpPr>
          <p:spPr>
            <a:xfrm rot="12598218">
              <a:off x="7988530" y="3888086"/>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39" idx="6"/>
              <a:endCxn id="251" idx="0"/>
            </p:cNvCxnSpPr>
            <p:nvPr/>
          </p:nvCxnSpPr>
          <p:spPr>
            <a:xfrm rot="12598218" flipV="1">
              <a:off x="7729767" y="374752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51" idx="1"/>
              <a:endCxn id="239" idx="4"/>
            </p:cNvCxnSpPr>
            <p:nvPr/>
          </p:nvCxnSpPr>
          <p:spPr>
            <a:xfrm rot="12598218" flipH="1">
              <a:off x="7760548" y="373710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51" idx="3"/>
              <a:endCxn id="241" idx="2"/>
            </p:cNvCxnSpPr>
            <p:nvPr/>
          </p:nvCxnSpPr>
          <p:spPr>
            <a:xfrm rot="12598218" flipV="1">
              <a:off x="7510488" y="364682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8" name="直线箭头连接符 287"/>
          <p:cNvCxnSpPr>
            <a:stCxn id="256" idx="2"/>
            <a:endCxn id="255" idx="7"/>
          </p:cNvCxnSpPr>
          <p:nvPr/>
        </p:nvCxnSpPr>
        <p:spPr>
          <a:xfrm rot="12598218" flipH="1">
            <a:off x="7583433" y="3424817"/>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 2"/>
          <p:cNvGrpSpPr/>
          <p:nvPr/>
        </p:nvGrpSpPr>
        <p:grpSpPr>
          <a:xfrm>
            <a:off x="5014722" y="1446720"/>
            <a:ext cx="1537104" cy="1758932"/>
            <a:chOff x="4806862" y="1404963"/>
            <a:chExt cx="1537104" cy="1758932"/>
          </a:xfrm>
        </p:grpSpPr>
        <p:sp>
          <p:nvSpPr>
            <p:cNvPr id="289" name="椭圆 288"/>
            <p:cNvSpPr/>
            <p:nvPr/>
          </p:nvSpPr>
          <p:spPr>
            <a:xfrm rot="2886648">
              <a:off x="5588654" y="18987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0" name="矩形 289"/>
            <p:cNvSpPr/>
            <p:nvPr/>
          </p:nvSpPr>
          <p:spPr>
            <a:xfrm rot="2886648">
              <a:off x="5838145" y="189072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1" name="椭圆 290"/>
            <p:cNvSpPr/>
            <p:nvPr/>
          </p:nvSpPr>
          <p:spPr>
            <a:xfrm rot="2886648">
              <a:off x="5622864" y="213821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2" name="矩形 291"/>
            <p:cNvSpPr/>
            <p:nvPr/>
          </p:nvSpPr>
          <p:spPr>
            <a:xfrm rot="2886648">
              <a:off x="5906599" y="221466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3" name="椭圆 292"/>
            <p:cNvSpPr/>
            <p:nvPr/>
          </p:nvSpPr>
          <p:spPr>
            <a:xfrm rot="2886648">
              <a:off x="5326213" y="19691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4" name="椭圆 293"/>
            <p:cNvSpPr/>
            <p:nvPr/>
          </p:nvSpPr>
          <p:spPr>
            <a:xfrm rot="2886648">
              <a:off x="5423357" y="22487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5" name="椭圆 294"/>
            <p:cNvSpPr/>
            <p:nvPr/>
          </p:nvSpPr>
          <p:spPr>
            <a:xfrm rot="2886648">
              <a:off x="6038672" y="20258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6" name="椭圆 295"/>
            <p:cNvSpPr/>
            <p:nvPr/>
          </p:nvSpPr>
          <p:spPr>
            <a:xfrm rot="2886648">
              <a:off x="5912905" y="25520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7" name="椭圆 296"/>
            <p:cNvSpPr/>
            <p:nvPr/>
          </p:nvSpPr>
          <p:spPr>
            <a:xfrm rot="2886648">
              <a:off x="5327907" y="17330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8" name="椭圆 297"/>
            <p:cNvSpPr/>
            <p:nvPr/>
          </p:nvSpPr>
          <p:spPr>
            <a:xfrm rot="2886648">
              <a:off x="5128315" y="22431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9" name="椭圆 298"/>
            <p:cNvSpPr/>
            <p:nvPr/>
          </p:nvSpPr>
          <p:spPr>
            <a:xfrm rot="2886648">
              <a:off x="5744765" y="16279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0" name="椭圆 299"/>
            <p:cNvSpPr/>
            <p:nvPr/>
          </p:nvSpPr>
          <p:spPr>
            <a:xfrm rot="2886648">
              <a:off x="5631462" y="25188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1" name="椭圆 300"/>
            <p:cNvSpPr/>
            <p:nvPr/>
          </p:nvSpPr>
          <p:spPr>
            <a:xfrm rot="2886648">
              <a:off x="6267111" y="254577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2" name="椭圆 301"/>
            <p:cNvSpPr/>
            <p:nvPr/>
          </p:nvSpPr>
          <p:spPr>
            <a:xfrm rot="2886648">
              <a:off x="6095605" y="172936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3" name="椭圆 302"/>
            <p:cNvSpPr/>
            <p:nvPr/>
          </p:nvSpPr>
          <p:spPr>
            <a:xfrm rot="2886648">
              <a:off x="4949932" y="18032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4" name="椭圆 303"/>
            <p:cNvSpPr/>
            <p:nvPr/>
          </p:nvSpPr>
          <p:spPr>
            <a:xfrm rot="2886648">
              <a:off x="5368175" y="2593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5" name="椭圆 304"/>
            <p:cNvSpPr/>
            <p:nvPr/>
          </p:nvSpPr>
          <p:spPr>
            <a:xfrm rot="2886648">
              <a:off x="6293009" y="22453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6" name="椭圆 305"/>
            <p:cNvSpPr/>
            <p:nvPr/>
          </p:nvSpPr>
          <p:spPr>
            <a:xfrm rot="2886648">
              <a:off x="5866770" y="28363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7" name="椭圆 306"/>
            <p:cNvSpPr/>
            <p:nvPr/>
          </p:nvSpPr>
          <p:spPr>
            <a:xfrm rot="2886648">
              <a:off x="5100340" y="2516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8" name="矩形 307"/>
            <p:cNvSpPr/>
            <p:nvPr/>
          </p:nvSpPr>
          <p:spPr>
            <a:xfrm rot="2886648">
              <a:off x="5104349" y="201323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9" name="矩形 308"/>
            <p:cNvSpPr/>
            <p:nvPr/>
          </p:nvSpPr>
          <p:spPr>
            <a:xfrm rot="2886648">
              <a:off x="5498364" y="15449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0" name="矩形 309"/>
            <p:cNvSpPr/>
            <p:nvPr/>
          </p:nvSpPr>
          <p:spPr>
            <a:xfrm rot="2886648">
              <a:off x="6273743" y="193699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 name="矩形 310"/>
            <p:cNvSpPr/>
            <p:nvPr/>
          </p:nvSpPr>
          <p:spPr>
            <a:xfrm rot="2886648">
              <a:off x="5622430" y="2337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 name="矩形 311"/>
            <p:cNvSpPr/>
            <p:nvPr/>
          </p:nvSpPr>
          <p:spPr>
            <a:xfrm rot="2886648">
              <a:off x="6095570" y="23872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3" name="矩形 312"/>
            <p:cNvSpPr/>
            <p:nvPr/>
          </p:nvSpPr>
          <p:spPr>
            <a:xfrm rot="2886648">
              <a:off x="5123276" y="148535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4" name="矩形 313"/>
            <p:cNvSpPr/>
            <p:nvPr/>
          </p:nvSpPr>
          <p:spPr>
            <a:xfrm rot="2886648">
              <a:off x="5721514" y="14049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5" name="矩形 314"/>
            <p:cNvSpPr/>
            <p:nvPr/>
          </p:nvSpPr>
          <p:spPr>
            <a:xfrm rot="2886648">
              <a:off x="5327340" y="240295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6" name="矩形 315"/>
            <p:cNvSpPr/>
            <p:nvPr/>
          </p:nvSpPr>
          <p:spPr>
            <a:xfrm rot="2886648">
              <a:off x="5585394" y="27854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7" name="椭圆 316"/>
            <p:cNvSpPr/>
            <p:nvPr/>
          </p:nvSpPr>
          <p:spPr>
            <a:xfrm rot="2886648">
              <a:off x="6026183" y="14812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椭圆 317"/>
            <p:cNvSpPr/>
            <p:nvPr/>
          </p:nvSpPr>
          <p:spPr>
            <a:xfrm rot="2886648">
              <a:off x="4806862" y="21128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6119203" y="276791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5257976" y="287126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1" name="椭圆 320"/>
            <p:cNvSpPr/>
            <p:nvPr/>
          </p:nvSpPr>
          <p:spPr>
            <a:xfrm rot="2886648">
              <a:off x="5721472" y="30351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2" name="直线箭头连接符 321"/>
            <p:cNvCxnSpPr>
              <a:stCxn id="302" idx="0"/>
              <a:endCxn id="303" idx="1"/>
            </p:cNvCxnSpPr>
            <p:nvPr/>
          </p:nvCxnSpPr>
          <p:spPr>
            <a:xfrm rot="2886648" flipV="1">
              <a:off x="5680880" y="2116277"/>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a:stCxn id="302" idx="4"/>
              <a:endCxn id="305" idx="0"/>
            </p:cNvCxnSpPr>
            <p:nvPr/>
          </p:nvCxnSpPr>
          <p:spPr>
            <a:xfrm rot="2886648" flipH="1">
              <a:off x="5523111" y="213326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a:stCxn id="305" idx="7"/>
              <a:endCxn id="322" idx="1"/>
            </p:cNvCxnSpPr>
            <p:nvPr/>
          </p:nvCxnSpPr>
          <p:spPr>
            <a:xfrm rot="2886648" flipV="1">
              <a:off x="5475068" y="227379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直线箭头连接符 324"/>
            <p:cNvCxnSpPr>
              <a:stCxn id="299" idx="6"/>
              <a:endCxn id="302" idx="1"/>
            </p:cNvCxnSpPr>
            <p:nvPr/>
          </p:nvCxnSpPr>
          <p:spPr>
            <a:xfrm rot="2886648">
              <a:off x="5561622" y="198250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直线箭头连接符 325"/>
            <p:cNvCxnSpPr>
              <a:stCxn id="302" idx="2"/>
              <a:endCxn id="304" idx="7"/>
            </p:cNvCxnSpPr>
            <p:nvPr/>
          </p:nvCxnSpPr>
          <p:spPr>
            <a:xfrm rot="2886648" flipH="1">
              <a:off x="5364023" y="2025400"/>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线箭头连接符 326"/>
            <p:cNvCxnSpPr>
              <a:stCxn id="302" idx="0"/>
              <a:endCxn id="306" idx="4"/>
            </p:cNvCxnSpPr>
            <p:nvPr/>
          </p:nvCxnSpPr>
          <p:spPr>
            <a:xfrm rot="2886648" flipV="1">
              <a:off x="5759243" y="19407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线箭头连接符 327"/>
            <p:cNvCxnSpPr>
              <a:stCxn id="308" idx="6"/>
              <a:endCxn id="310" idx="3"/>
            </p:cNvCxnSpPr>
            <p:nvPr/>
          </p:nvCxnSpPr>
          <p:spPr>
            <a:xfrm rot="2886648" flipV="1">
              <a:off x="5479279" y="1533562"/>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线箭头连接符 328"/>
            <p:cNvCxnSpPr>
              <a:stCxn id="308" idx="0"/>
              <a:endCxn id="320" idx="2"/>
            </p:cNvCxnSpPr>
            <p:nvPr/>
          </p:nvCxnSpPr>
          <p:spPr>
            <a:xfrm rot="2886648" flipH="1" flipV="1">
              <a:off x="5422683" y="1559316"/>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直线箭头连接符 329"/>
            <p:cNvCxnSpPr>
              <a:stCxn id="308" idx="2"/>
              <a:endCxn id="324" idx="3"/>
            </p:cNvCxnSpPr>
            <p:nvPr/>
          </p:nvCxnSpPr>
          <p:spPr>
            <a:xfrm rot="2886648" flipH="1" flipV="1">
              <a:off x="5109114" y="1625322"/>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直线箭头连接符 330"/>
            <p:cNvCxnSpPr>
              <a:stCxn id="310" idx="1"/>
              <a:endCxn id="325" idx="3"/>
            </p:cNvCxnSpPr>
            <p:nvPr/>
          </p:nvCxnSpPr>
          <p:spPr>
            <a:xfrm rot="2886648" flipH="1" flipV="1">
              <a:off x="5691855" y="14790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直线箭头连接符 331"/>
            <p:cNvCxnSpPr>
              <a:stCxn id="328" idx="5"/>
              <a:endCxn id="301" idx="0"/>
            </p:cNvCxnSpPr>
            <p:nvPr/>
          </p:nvCxnSpPr>
          <p:spPr>
            <a:xfrm rot="2886648">
              <a:off x="5885225" y="152830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线箭头连接符 332"/>
            <p:cNvCxnSpPr>
              <a:stCxn id="310" idx="6"/>
              <a:endCxn id="301" idx="1"/>
            </p:cNvCxnSpPr>
            <p:nvPr/>
          </p:nvCxnSpPr>
          <p:spPr>
            <a:xfrm rot="2886648">
              <a:off x="5713581" y="1731318"/>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线箭头连接符 333"/>
            <p:cNvCxnSpPr>
              <a:stCxn id="301" idx="3"/>
              <a:endCxn id="313" idx="3"/>
            </p:cNvCxnSpPr>
            <p:nvPr/>
          </p:nvCxnSpPr>
          <p:spPr>
            <a:xfrm rot="2886648" flipV="1">
              <a:off x="5977064" y="170053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线箭头连接符 334"/>
            <p:cNvCxnSpPr>
              <a:stCxn id="313" idx="6"/>
              <a:endCxn id="321" idx="1"/>
            </p:cNvCxnSpPr>
            <p:nvPr/>
          </p:nvCxnSpPr>
          <p:spPr>
            <a:xfrm rot="2886648">
              <a:off x="6099015" y="1855086"/>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线箭头连接符 335"/>
            <p:cNvCxnSpPr>
              <a:stCxn id="313" idx="5"/>
              <a:endCxn id="306" idx="1"/>
            </p:cNvCxnSpPr>
            <p:nvPr/>
          </p:nvCxnSpPr>
          <p:spPr>
            <a:xfrm rot="2886648">
              <a:off x="6019274" y="1800938"/>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线箭头连接符 336"/>
            <p:cNvCxnSpPr>
              <a:stCxn id="306" idx="6"/>
              <a:endCxn id="316" idx="2"/>
            </p:cNvCxnSpPr>
            <p:nvPr/>
          </p:nvCxnSpPr>
          <p:spPr>
            <a:xfrm rot="2886648" flipV="1">
              <a:off x="6050189" y="2139712"/>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线箭头连接符 337"/>
            <p:cNvCxnSpPr>
              <a:stCxn id="303" idx="2"/>
              <a:endCxn id="307" idx="1"/>
            </p:cNvCxnSpPr>
            <p:nvPr/>
          </p:nvCxnSpPr>
          <p:spPr>
            <a:xfrm rot="2886648">
              <a:off x="5804923" y="231168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线箭头连接符 338"/>
            <p:cNvCxnSpPr>
              <a:stCxn id="322" idx="3"/>
              <a:endCxn id="307" idx="3"/>
            </p:cNvCxnSpPr>
            <p:nvPr/>
          </p:nvCxnSpPr>
          <p:spPr>
            <a:xfrm rot="2886648" flipV="1">
              <a:off x="5626799" y="24484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a:stCxn id="307" idx="0"/>
              <a:endCxn id="323" idx="2"/>
            </p:cNvCxnSpPr>
            <p:nvPr/>
          </p:nvCxnSpPr>
          <p:spPr>
            <a:xfrm rot="2886648" flipH="1" flipV="1">
              <a:off x="6026500" y="239315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a:stCxn id="323" idx="3"/>
              <a:endCxn id="312" idx="2"/>
            </p:cNvCxnSpPr>
            <p:nvPr/>
          </p:nvCxnSpPr>
          <p:spPr>
            <a:xfrm rot="2886648" flipV="1">
              <a:off x="6109075" y="2477963"/>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a:stCxn id="312" idx="4"/>
              <a:endCxn id="307" idx="7"/>
            </p:cNvCxnSpPr>
            <p:nvPr/>
          </p:nvCxnSpPr>
          <p:spPr>
            <a:xfrm rot="2886648" flipH="1">
              <a:off x="6011822" y="247140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直线箭头连接符 342"/>
            <p:cNvCxnSpPr>
              <a:stCxn id="307" idx="6"/>
              <a:endCxn id="330" idx="2"/>
            </p:cNvCxnSpPr>
            <p:nvPr/>
          </p:nvCxnSpPr>
          <p:spPr>
            <a:xfrm rot="2886648" flipV="1">
              <a:off x="5917795" y="2680744"/>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直线箭头连接符 343"/>
            <p:cNvCxnSpPr>
              <a:stCxn id="304" idx="4"/>
              <a:endCxn id="319" idx="3"/>
            </p:cNvCxnSpPr>
            <p:nvPr/>
          </p:nvCxnSpPr>
          <p:spPr>
            <a:xfrm rot="2886648" flipH="1">
              <a:off x="5187924" y="1947024"/>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线箭头连接符 344"/>
            <p:cNvCxnSpPr>
              <a:stCxn id="319" idx="1"/>
              <a:endCxn id="314" idx="6"/>
            </p:cNvCxnSpPr>
            <p:nvPr/>
          </p:nvCxnSpPr>
          <p:spPr>
            <a:xfrm rot="2886648" flipH="1" flipV="1">
              <a:off x="4948541" y="1920570"/>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直线箭头连接符 345"/>
            <p:cNvCxnSpPr>
              <a:stCxn id="319" idx="1"/>
              <a:endCxn id="329" idx="7"/>
            </p:cNvCxnSpPr>
            <p:nvPr/>
          </p:nvCxnSpPr>
          <p:spPr>
            <a:xfrm rot="2886648" flipH="1">
              <a:off x="4944939" y="1944441"/>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直线箭头连接符 346"/>
            <p:cNvCxnSpPr>
              <a:stCxn id="319" idx="3"/>
              <a:endCxn id="308" idx="5"/>
            </p:cNvCxnSpPr>
            <p:nvPr/>
          </p:nvCxnSpPr>
          <p:spPr>
            <a:xfrm rot="2886648" flipH="1" flipV="1">
              <a:off x="5217293" y="1749975"/>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直线箭头连接符 347"/>
            <p:cNvCxnSpPr>
              <a:stCxn id="309" idx="1"/>
              <a:endCxn id="319" idx="2"/>
            </p:cNvCxnSpPr>
            <p:nvPr/>
          </p:nvCxnSpPr>
          <p:spPr>
            <a:xfrm rot="2886648" flipH="1" flipV="1">
              <a:off x="5045610" y="2098967"/>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直线箭头连接符 348"/>
            <p:cNvCxnSpPr>
              <a:stCxn id="309" idx="6"/>
              <a:endCxn id="326" idx="1"/>
            </p:cNvCxnSpPr>
            <p:nvPr/>
          </p:nvCxnSpPr>
          <p:spPr>
            <a:xfrm rot="2886648" flipV="1">
              <a:off x="5152999" y="2327495"/>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线箭头连接符 349"/>
            <p:cNvCxnSpPr>
              <a:stCxn id="305" idx="3"/>
              <a:endCxn id="309" idx="7"/>
            </p:cNvCxnSpPr>
            <p:nvPr/>
          </p:nvCxnSpPr>
          <p:spPr>
            <a:xfrm rot="2886648" flipH="1">
              <a:off x="5218770" y="218145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线箭头连接符 350"/>
            <p:cNvCxnSpPr>
              <a:stCxn id="318" idx="7"/>
              <a:endCxn id="315" idx="2"/>
            </p:cNvCxnSpPr>
            <p:nvPr/>
          </p:nvCxnSpPr>
          <p:spPr>
            <a:xfrm rot="2886648" flipV="1">
              <a:off x="5167746" y="2506290"/>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a:stCxn id="315" idx="4"/>
              <a:endCxn id="331" idx="1"/>
            </p:cNvCxnSpPr>
            <p:nvPr/>
          </p:nvCxnSpPr>
          <p:spPr>
            <a:xfrm rot="2886648">
              <a:off x="5271996" y="2641250"/>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a:stCxn id="315" idx="7"/>
              <a:endCxn id="311" idx="3"/>
            </p:cNvCxnSpPr>
            <p:nvPr/>
          </p:nvCxnSpPr>
          <p:spPr>
            <a:xfrm rot="2886648" flipV="1">
              <a:off x="5483014" y="2476697"/>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stCxn id="326" idx="3"/>
              <a:endCxn id="311" idx="2"/>
            </p:cNvCxnSpPr>
            <p:nvPr/>
          </p:nvCxnSpPr>
          <p:spPr>
            <a:xfrm rot="2886648" flipV="1">
              <a:off x="5378747" y="2408806"/>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26" idx="2"/>
              <a:endCxn id="315" idx="1"/>
            </p:cNvCxnSpPr>
            <p:nvPr/>
          </p:nvCxnSpPr>
          <p:spPr>
            <a:xfrm rot="2886648">
              <a:off x="5286237" y="24883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a:stCxn id="315" idx="6"/>
              <a:endCxn id="327" idx="0"/>
            </p:cNvCxnSpPr>
            <p:nvPr/>
          </p:nvCxnSpPr>
          <p:spPr>
            <a:xfrm rot="2886648" flipV="1">
              <a:off x="5388284" y="2687612"/>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线箭头连接符 356"/>
            <p:cNvCxnSpPr>
              <a:stCxn id="327" idx="1"/>
              <a:endCxn id="315" idx="4"/>
            </p:cNvCxnSpPr>
            <p:nvPr/>
          </p:nvCxnSpPr>
          <p:spPr>
            <a:xfrm rot="2886648" flipH="1">
              <a:off x="5353005" y="268408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直线箭头连接符 357"/>
            <p:cNvCxnSpPr>
              <a:stCxn id="327" idx="3"/>
              <a:endCxn id="317" idx="2"/>
            </p:cNvCxnSpPr>
            <p:nvPr/>
          </p:nvCxnSpPr>
          <p:spPr>
            <a:xfrm rot="2886648" flipV="1">
              <a:off x="5657214" y="274558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线箭头连接符 358"/>
            <p:cNvCxnSpPr>
              <a:stCxn id="317" idx="4"/>
              <a:endCxn id="332" idx="0"/>
            </p:cNvCxnSpPr>
            <p:nvPr/>
          </p:nvCxnSpPr>
          <p:spPr>
            <a:xfrm rot="2886648">
              <a:off x="5794121" y="286629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线箭头连接符 359"/>
            <p:cNvCxnSpPr>
              <a:stCxn id="332" idx="2"/>
              <a:endCxn id="331" idx="7"/>
            </p:cNvCxnSpPr>
            <p:nvPr/>
          </p:nvCxnSpPr>
          <p:spPr>
            <a:xfrm rot="2886648" flipH="1">
              <a:off x="5325421" y="2861103"/>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 1"/>
          <p:cNvGrpSpPr/>
          <p:nvPr/>
        </p:nvGrpSpPr>
        <p:grpSpPr>
          <a:xfrm>
            <a:off x="7034818" y="1408553"/>
            <a:ext cx="1640771" cy="1572962"/>
            <a:chOff x="7034818" y="1408553"/>
            <a:chExt cx="1640771" cy="1572962"/>
          </a:xfrm>
        </p:grpSpPr>
        <p:sp>
          <p:nvSpPr>
            <p:cNvPr id="361" name="椭圆 360"/>
            <p:cNvSpPr/>
            <p:nvPr/>
          </p:nvSpPr>
          <p:spPr>
            <a:xfrm rot="17287038">
              <a:off x="7617033" y="231961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矩形 361"/>
            <p:cNvSpPr/>
            <p:nvPr/>
          </p:nvSpPr>
          <p:spPr>
            <a:xfrm rot="17287038">
              <a:off x="7487531" y="211557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3" name="椭圆 362"/>
            <p:cNvSpPr/>
            <p:nvPr/>
          </p:nvSpPr>
          <p:spPr>
            <a:xfrm rot="17287038">
              <a:off x="7807344" y="21702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4" name="矩形 363"/>
            <p:cNvSpPr/>
            <p:nvPr/>
          </p:nvSpPr>
          <p:spPr>
            <a:xfrm rot="17287038">
              <a:off x="7733875" y="18943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5" name="椭圆 364"/>
            <p:cNvSpPr/>
            <p:nvPr/>
          </p:nvSpPr>
          <p:spPr>
            <a:xfrm rot="17287038">
              <a:off x="7809237" y="25116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6" name="椭圆 365"/>
            <p:cNvSpPr/>
            <p:nvPr/>
          </p:nvSpPr>
          <p:spPr>
            <a:xfrm rot="17287038">
              <a:off x="8002770" y="2287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7" name="椭圆 366"/>
            <p:cNvSpPr/>
            <p:nvPr/>
          </p:nvSpPr>
          <p:spPr>
            <a:xfrm rot="17287038">
              <a:off x="7502192" y="1866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 name="椭圆 367"/>
            <p:cNvSpPr/>
            <p:nvPr/>
          </p:nvSpPr>
          <p:spPr>
            <a:xfrm rot="17287038">
              <a:off x="8020783" y="171218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9" name="椭圆 368"/>
            <p:cNvSpPr/>
            <p:nvPr/>
          </p:nvSpPr>
          <p:spPr>
            <a:xfrm rot="17287038">
              <a:off x="7603876" y="26282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0" name="椭圆 369"/>
            <p:cNvSpPr/>
            <p:nvPr/>
          </p:nvSpPr>
          <p:spPr>
            <a:xfrm rot="17287038">
              <a:off x="8145463" y="25461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1" name="椭圆 370"/>
            <p:cNvSpPr/>
            <p:nvPr/>
          </p:nvSpPr>
          <p:spPr>
            <a:xfrm rot="17287038">
              <a:off x="7304514" y="23197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2" name="椭圆 371"/>
            <p:cNvSpPr/>
            <p:nvPr/>
          </p:nvSpPr>
          <p:spPr>
            <a:xfrm rot="17287038">
              <a:off x="8132739" y="19725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3" name="椭圆 372"/>
            <p:cNvSpPr/>
            <p:nvPr/>
          </p:nvSpPr>
          <p:spPr>
            <a:xfrm rot="17287038">
              <a:off x="7838269" y="14085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4" name="椭圆 373"/>
            <p:cNvSpPr/>
            <p:nvPr/>
          </p:nvSpPr>
          <p:spPr>
            <a:xfrm rot="17287038">
              <a:off x="7216928" y="196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5" name="椭圆 374"/>
            <p:cNvSpPr/>
            <p:nvPr/>
          </p:nvSpPr>
          <p:spPr>
            <a:xfrm rot="17287038">
              <a:off x="7853681" y="29205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6" name="椭圆 375"/>
            <p:cNvSpPr/>
            <p:nvPr/>
          </p:nvSpPr>
          <p:spPr>
            <a:xfrm rot="17287038">
              <a:off x="8328572" y="21634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7" name="椭圆 376"/>
            <p:cNvSpPr/>
            <p:nvPr/>
          </p:nvSpPr>
          <p:spPr>
            <a:xfrm rot="17287038">
              <a:off x="7565147" y="153629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8" name="椭圆 377"/>
            <p:cNvSpPr/>
            <p:nvPr/>
          </p:nvSpPr>
          <p:spPr>
            <a:xfrm rot="17287038">
              <a:off x="8290098" y="16100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9" name="椭圆 378"/>
            <p:cNvSpPr/>
            <p:nvPr/>
          </p:nvSpPr>
          <p:spPr>
            <a:xfrm rot="17287038">
              <a:off x="8396061" y="24337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0" name="矩形 379"/>
            <p:cNvSpPr/>
            <p:nvPr/>
          </p:nvSpPr>
          <p:spPr>
            <a:xfrm rot="17287038">
              <a:off x="7960461" y="26898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1" name="矩形 380"/>
            <p:cNvSpPr/>
            <p:nvPr/>
          </p:nvSpPr>
          <p:spPr>
            <a:xfrm rot="17287038">
              <a:off x="7357928" y="258269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2" name="矩形 381"/>
            <p:cNvSpPr/>
            <p:nvPr/>
          </p:nvSpPr>
          <p:spPr>
            <a:xfrm rot="17287038">
              <a:off x="7309849" y="171517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3" name="矩形 382"/>
            <p:cNvSpPr/>
            <p:nvPr/>
          </p:nvSpPr>
          <p:spPr>
            <a:xfrm rot="17287038">
              <a:off x="7982057" y="2079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4" name="矩形 383"/>
            <p:cNvSpPr/>
            <p:nvPr/>
          </p:nvSpPr>
          <p:spPr>
            <a:xfrm rot="17287038">
              <a:off x="7788835" y="164443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5" name="矩形 384"/>
            <p:cNvSpPr/>
            <p:nvPr/>
          </p:nvSpPr>
          <p:spPr>
            <a:xfrm rot="17287038">
              <a:off x="7493815" y="29373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6" name="矩形 385"/>
            <p:cNvSpPr/>
            <p:nvPr/>
          </p:nvSpPr>
          <p:spPr>
            <a:xfrm rot="17287038">
              <a:off x="7125129" y="245941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7" name="矩形 386"/>
            <p:cNvSpPr/>
            <p:nvPr/>
          </p:nvSpPr>
          <p:spPr>
            <a:xfrm rot="17287038">
              <a:off x="8186516" y="23019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8" name="矩形 387"/>
            <p:cNvSpPr/>
            <p:nvPr/>
          </p:nvSpPr>
          <p:spPr>
            <a:xfrm rot="17287038">
              <a:off x="8388796" y="18871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9" name="椭圆 388"/>
            <p:cNvSpPr/>
            <p:nvPr/>
          </p:nvSpPr>
          <p:spPr>
            <a:xfrm rot="17287038">
              <a:off x="7036704" y="21493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0" name="椭圆 389"/>
            <p:cNvSpPr/>
            <p:nvPr/>
          </p:nvSpPr>
          <p:spPr>
            <a:xfrm rot="17287038">
              <a:off x="8193282" y="28896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1" name="椭圆 390"/>
            <p:cNvSpPr/>
            <p:nvPr/>
          </p:nvSpPr>
          <p:spPr>
            <a:xfrm rot="17287038">
              <a:off x="8104601" y="14256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2" name="椭圆 391"/>
            <p:cNvSpPr/>
            <p:nvPr/>
          </p:nvSpPr>
          <p:spPr>
            <a:xfrm rot="17287038">
              <a:off x="8624632" y="211983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3" name="椭圆 392"/>
            <p:cNvSpPr/>
            <p:nvPr/>
          </p:nvSpPr>
          <p:spPr>
            <a:xfrm rot="17287038">
              <a:off x="8534884" y="163647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4" name="直线箭头连接符 393"/>
            <p:cNvCxnSpPr>
              <a:stCxn id="376" idx="0"/>
              <a:endCxn id="377" idx="1"/>
            </p:cNvCxnSpPr>
            <p:nvPr/>
          </p:nvCxnSpPr>
          <p:spPr>
            <a:xfrm rot="17287038" flipV="1">
              <a:off x="7669106" y="199540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直线箭头连接符 394"/>
            <p:cNvCxnSpPr>
              <a:stCxn id="376" idx="4"/>
              <a:endCxn id="379" idx="0"/>
            </p:cNvCxnSpPr>
            <p:nvPr/>
          </p:nvCxnSpPr>
          <p:spPr>
            <a:xfrm rot="17287038" flipH="1">
              <a:off x="7905057" y="216885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直线箭头连接符 395"/>
            <p:cNvCxnSpPr>
              <a:stCxn id="379" idx="7"/>
              <a:endCxn id="396" idx="1"/>
            </p:cNvCxnSpPr>
            <p:nvPr/>
          </p:nvCxnSpPr>
          <p:spPr>
            <a:xfrm rot="17287038" flipV="1">
              <a:off x="7930045" y="217101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直线箭头连接符 396"/>
            <p:cNvCxnSpPr>
              <a:stCxn id="373" idx="6"/>
              <a:endCxn id="376" idx="1"/>
            </p:cNvCxnSpPr>
            <p:nvPr/>
          </p:nvCxnSpPr>
          <p:spPr>
            <a:xfrm rot="17287038">
              <a:off x="7651452" y="220586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直线箭头连接符 397"/>
            <p:cNvCxnSpPr>
              <a:stCxn id="376" idx="2"/>
              <a:endCxn id="378" idx="7"/>
            </p:cNvCxnSpPr>
            <p:nvPr/>
          </p:nvCxnSpPr>
          <p:spPr>
            <a:xfrm rot="17287038" flipH="1">
              <a:off x="7683839" y="232222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直线箭头连接符 398"/>
            <p:cNvCxnSpPr>
              <a:stCxn id="382" idx="6"/>
              <a:endCxn id="384" idx="3"/>
            </p:cNvCxnSpPr>
            <p:nvPr/>
          </p:nvCxnSpPr>
          <p:spPr>
            <a:xfrm rot="17287038" flipV="1">
              <a:off x="7411074" y="2317523"/>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线箭头连接符 399"/>
            <p:cNvCxnSpPr>
              <a:stCxn id="382" idx="0"/>
              <a:endCxn id="394" idx="2"/>
            </p:cNvCxnSpPr>
            <p:nvPr/>
          </p:nvCxnSpPr>
          <p:spPr>
            <a:xfrm rot="17287038" flipH="1" flipV="1">
              <a:off x="7487571" y="2526413"/>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线箭头连接符 400"/>
            <p:cNvCxnSpPr>
              <a:stCxn id="382" idx="2"/>
              <a:endCxn id="398" idx="3"/>
            </p:cNvCxnSpPr>
            <p:nvPr/>
          </p:nvCxnSpPr>
          <p:spPr>
            <a:xfrm rot="17287038" flipH="1" flipV="1">
              <a:off x="7432974" y="2801819"/>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直线箭头连接符 401"/>
            <p:cNvCxnSpPr>
              <a:stCxn id="384" idx="1"/>
              <a:endCxn id="399" idx="3"/>
            </p:cNvCxnSpPr>
            <p:nvPr/>
          </p:nvCxnSpPr>
          <p:spPr>
            <a:xfrm rot="17287038" flipH="1" flipV="1">
              <a:off x="7157545" y="235196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线箭头连接符 402"/>
            <p:cNvCxnSpPr>
              <a:stCxn id="399" idx="3"/>
              <a:endCxn id="402" idx="3"/>
            </p:cNvCxnSpPr>
            <p:nvPr/>
          </p:nvCxnSpPr>
          <p:spPr>
            <a:xfrm rot="17287038" flipV="1">
              <a:off x="7001449" y="2249984"/>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线箭头连接符 403"/>
            <p:cNvCxnSpPr>
              <a:stCxn id="402" idx="5"/>
              <a:endCxn id="375" idx="0"/>
            </p:cNvCxnSpPr>
            <p:nvPr/>
          </p:nvCxnSpPr>
          <p:spPr>
            <a:xfrm rot="17287038">
              <a:off x="7208520" y="1960284"/>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直线箭头连接符 404"/>
            <p:cNvCxnSpPr>
              <a:stCxn id="384" idx="6"/>
              <a:endCxn id="375" idx="1"/>
            </p:cNvCxnSpPr>
            <p:nvPr/>
          </p:nvCxnSpPr>
          <p:spPr>
            <a:xfrm rot="17287038">
              <a:off x="7317542" y="218674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线箭头连接符 405"/>
            <p:cNvCxnSpPr>
              <a:stCxn id="375" idx="3"/>
              <a:endCxn id="387" idx="3"/>
            </p:cNvCxnSpPr>
            <p:nvPr/>
          </p:nvCxnSpPr>
          <p:spPr>
            <a:xfrm rot="17287038" flipV="1">
              <a:off x="7376961" y="192422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线箭头连接符 406"/>
            <p:cNvCxnSpPr>
              <a:stCxn id="387" idx="6"/>
              <a:endCxn id="395" idx="1"/>
            </p:cNvCxnSpPr>
            <p:nvPr/>
          </p:nvCxnSpPr>
          <p:spPr>
            <a:xfrm rot="17287038">
              <a:off x="7177124" y="185922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直线箭头连接符 407"/>
            <p:cNvCxnSpPr>
              <a:stCxn id="387" idx="5"/>
              <a:endCxn id="380" idx="1"/>
            </p:cNvCxnSpPr>
            <p:nvPr/>
          </p:nvCxnSpPr>
          <p:spPr>
            <a:xfrm rot="17287038">
              <a:off x="7311696" y="183907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9" name="直线箭头连接符 408"/>
            <p:cNvCxnSpPr>
              <a:stCxn id="380" idx="6"/>
              <a:endCxn id="390" idx="2"/>
            </p:cNvCxnSpPr>
            <p:nvPr/>
          </p:nvCxnSpPr>
          <p:spPr>
            <a:xfrm rot="17287038" flipV="1">
              <a:off x="7418018" y="1705384"/>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0" name="直线箭头连接符 409"/>
            <p:cNvCxnSpPr>
              <a:stCxn id="377" idx="2"/>
              <a:endCxn id="381" idx="1"/>
            </p:cNvCxnSpPr>
            <p:nvPr/>
          </p:nvCxnSpPr>
          <p:spPr>
            <a:xfrm rot="17287038">
              <a:off x="7779159" y="174612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线箭头连接符 410"/>
            <p:cNvCxnSpPr>
              <a:stCxn id="396" idx="3"/>
              <a:endCxn id="381" idx="3"/>
            </p:cNvCxnSpPr>
            <p:nvPr/>
          </p:nvCxnSpPr>
          <p:spPr>
            <a:xfrm rot="17287038" flipV="1">
              <a:off x="7875095" y="18928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线箭头连接符 411"/>
            <p:cNvCxnSpPr>
              <a:stCxn id="381" idx="0"/>
              <a:endCxn id="397" idx="2"/>
            </p:cNvCxnSpPr>
            <p:nvPr/>
          </p:nvCxnSpPr>
          <p:spPr>
            <a:xfrm rot="17287038" flipH="1" flipV="1">
              <a:off x="7924193" y="160243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线箭头连接符 412"/>
            <p:cNvCxnSpPr>
              <a:stCxn id="397" idx="3"/>
              <a:endCxn id="386" idx="2"/>
            </p:cNvCxnSpPr>
            <p:nvPr/>
          </p:nvCxnSpPr>
          <p:spPr>
            <a:xfrm rot="17287038" flipV="1">
              <a:off x="7741892" y="1540846"/>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直线箭头连接符 413"/>
            <p:cNvCxnSpPr>
              <a:stCxn id="386" idx="4"/>
              <a:endCxn id="381" idx="7"/>
            </p:cNvCxnSpPr>
            <p:nvPr/>
          </p:nvCxnSpPr>
          <p:spPr>
            <a:xfrm rot="17287038" flipH="1">
              <a:off x="7854451" y="146625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直线箭头连接符 414"/>
            <p:cNvCxnSpPr>
              <a:stCxn id="381" idx="6"/>
              <a:endCxn id="404" idx="2"/>
            </p:cNvCxnSpPr>
            <p:nvPr/>
          </p:nvCxnSpPr>
          <p:spPr>
            <a:xfrm rot="17287038" flipV="1">
              <a:off x="7964433" y="158964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线箭头连接符 415"/>
            <p:cNvCxnSpPr>
              <a:stCxn id="378" idx="4"/>
              <a:endCxn id="393" idx="3"/>
            </p:cNvCxnSpPr>
            <p:nvPr/>
          </p:nvCxnSpPr>
          <p:spPr>
            <a:xfrm rot="17287038" flipH="1">
              <a:off x="7875145" y="2533341"/>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直线箭头连接符 416"/>
            <p:cNvCxnSpPr>
              <a:stCxn id="393" idx="1"/>
              <a:endCxn id="388" idx="6"/>
            </p:cNvCxnSpPr>
            <p:nvPr/>
          </p:nvCxnSpPr>
          <p:spPr>
            <a:xfrm rot="17287038" flipH="1" flipV="1">
              <a:off x="7827865" y="2814607"/>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直线箭头连接符 417"/>
            <p:cNvCxnSpPr>
              <a:stCxn id="393" idx="1"/>
              <a:endCxn id="403" idx="7"/>
            </p:cNvCxnSpPr>
            <p:nvPr/>
          </p:nvCxnSpPr>
          <p:spPr>
            <a:xfrm rot="17287038" flipH="1">
              <a:off x="8051662" y="2677837"/>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直线箭头连接符 418"/>
            <p:cNvCxnSpPr>
              <a:stCxn id="393" idx="3"/>
              <a:endCxn id="382" idx="5"/>
            </p:cNvCxnSpPr>
            <p:nvPr/>
          </p:nvCxnSpPr>
          <p:spPr>
            <a:xfrm rot="17287038" flipH="1" flipV="1">
              <a:off x="7791449" y="249871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直线箭头连接符 419"/>
            <p:cNvCxnSpPr>
              <a:stCxn id="383" idx="1"/>
              <a:endCxn id="393" idx="2"/>
            </p:cNvCxnSpPr>
            <p:nvPr/>
          </p:nvCxnSpPr>
          <p:spPr>
            <a:xfrm rot="17287038" flipH="1" flipV="1">
              <a:off x="7988899" y="260330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直线箭头连接符 420"/>
            <p:cNvCxnSpPr>
              <a:stCxn id="383" idx="6"/>
              <a:endCxn id="400" idx="1"/>
            </p:cNvCxnSpPr>
            <p:nvPr/>
          </p:nvCxnSpPr>
          <p:spPr>
            <a:xfrm rot="17287038" flipV="1">
              <a:off x="8090556" y="242557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直线箭头连接符 421"/>
            <p:cNvCxnSpPr>
              <a:stCxn id="379" idx="3"/>
              <a:endCxn id="383" idx="7"/>
            </p:cNvCxnSpPr>
            <p:nvPr/>
          </p:nvCxnSpPr>
          <p:spPr>
            <a:xfrm rot="17287038" flipH="1">
              <a:off x="8017051" y="2352497"/>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直线箭头连接符 422"/>
            <p:cNvCxnSpPr>
              <a:stCxn id="392" idx="7"/>
              <a:endCxn id="389" idx="2"/>
            </p:cNvCxnSpPr>
            <p:nvPr/>
          </p:nvCxnSpPr>
          <p:spPr>
            <a:xfrm rot="17287038" flipV="1">
              <a:off x="8281868" y="225976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直线箭头连接符 423"/>
            <p:cNvCxnSpPr>
              <a:stCxn id="389" idx="4"/>
              <a:endCxn id="405" idx="1"/>
            </p:cNvCxnSpPr>
            <p:nvPr/>
          </p:nvCxnSpPr>
          <p:spPr>
            <a:xfrm rot="17287038">
              <a:off x="8445060" y="2064704"/>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线箭头连接符 424"/>
            <p:cNvCxnSpPr>
              <a:stCxn id="389" idx="7"/>
              <a:endCxn id="385" idx="3"/>
            </p:cNvCxnSpPr>
            <p:nvPr/>
          </p:nvCxnSpPr>
          <p:spPr>
            <a:xfrm rot="17287038" flipV="1">
              <a:off x="8213851" y="1988744"/>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直线箭头连接符 425"/>
            <p:cNvCxnSpPr>
              <a:stCxn id="400" idx="3"/>
              <a:endCxn id="385" idx="2"/>
            </p:cNvCxnSpPr>
            <p:nvPr/>
          </p:nvCxnSpPr>
          <p:spPr>
            <a:xfrm rot="17287038" flipV="1">
              <a:off x="8059579" y="208798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直线箭头连接符 426"/>
            <p:cNvCxnSpPr>
              <a:stCxn id="400" idx="2"/>
              <a:endCxn id="389" idx="1"/>
            </p:cNvCxnSpPr>
            <p:nvPr/>
          </p:nvCxnSpPr>
          <p:spPr>
            <a:xfrm rot="17287038">
              <a:off x="8202682" y="2237592"/>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线箭头连接符 427"/>
            <p:cNvCxnSpPr>
              <a:stCxn id="389" idx="6"/>
              <a:endCxn id="401" idx="0"/>
            </p:cNvCxnSpPr>
            <p:nvPr/>
          </p:nvCxnSpPr>
          <p:spPr>
            <a:xfrm rot="17287038" flipV="1">
              <a:off x="8246926" y="20060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直线箭头连接符 428"/>
            <p:cNvCxnSpPr>
              <a:stCxn id="401" idx="1"/>
              <a:endCxn id="389" idx="4"/>
            </p:cNvCxnSpPr>
            <p:nvPr/>
          </p:nvCxnSpPr>
          <p:spPr>
            <a:xfrm rot="17287038" flipH="1">
              <a:off x="8260434" y="2034355"/>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线箭头连接符 429"/>
            <p:cNvCxnSpPr>
              <a:stCxn id="401" idx="3"/>
              <a:endCxn id="391" idx="2"/>
            </p:cNvCxnSpPr>
            <p:nvPr/>
          </p:nvCxnSpPr>
          <p:spPr>
            <a:xfrm rot="17287038" flipV="1">
              <a:off x="8271185" y="1686134"/>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线箭头连接符 430"/>
            <p:cNvCxnSpPr>
              <a:stCxn id="391" idx="4"/>
              <a:endCxn id="406" idx="0"/>
            </p:cNvCxnSpPr>
            <p:nvPr/>
          </p:nvCxnSpPr>
          <p:spPr>
            <a:xfrm rot="17287038">
              <a:off x="8412491" y="155375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 5"/>
          <p:cNvGrpSpPr/>
          <p:nvPr/>
        </p:nvGrpSpPr>
        <p:grpSpPr>
          <a:xfrm>
            <a:off x="4953746" y="3485841"/>
            <a:ext cx="1672118" cy="1550967"/>
            <a:chOff x="4704028" y="3471300"/>
            <a:chExt cx="1672118" cy="1550967"/>
          </a:xfrm>
        </p:grpSpPr>
        <p:sp>
          <p:nvSpPr>
            <p:cNvPr id="432" name="椭圆 431"/>
            <p:cNvSpPr/>
            <p:nvPr/>
          </p:nvSpPr>
          <p:spPr>
            <a:xfrm>
              <a:off x="5323887" y="40757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3" name="矩形 432"/>
            <p:cNvSpPr/>
            <p:nvPr/>
          </p:nvSpPr>
          <p:spPr>
            <a:xfrm>
              <a:off x="5483111" y="38883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4" name="椭圆 433"/>
            <p:cNvSpPr/>
            <p:nvPr/>
          </p:nvSpPr>
          <p:spPr>
            <a:xfrm>
              <a:off x="5525009" y="4210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5" name="矩形 434"/>
            <p:cNvSpPr/>
            <p:nvPr/>
          </p:nvSpPr>
          <p:spPr>
            <a:xfrm>
              <a:off x="5769974" y="405370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6" name="椭圆 435"/>
            <p:cNvSpPr/>
            <p:nvPr/>
          </p:nvSpPr>
          <p:spPr>
            <a:xfrm>
              <a:off x="5201097" y="43181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7" name="椭圆 436"/>
            <p:cNvSpPr/>
            <p:nvPr/>
          </p:nvSpPr>
          <p:spPr>
            <a:xfrm>
              <a:off x="5474052" y="44325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8" name="椭圆 437"/>
            <p:cNvSpPr/>
            <p:nvPr/>
          </p:nvSpPr>
          <p:spPr>
            <a:xfrm>
              <a:off x="5719017" y="38256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9" name="椭圆 438"/>
            <p:cNvSpPr/>
            <p:nvPr/>
          </p:nvSpPr>
          <p:spPr>
            <a:xfrm>
              <a:off x="6026755" y="42706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0" name="椭圆 439"/>
            <p:cNvSpPr/>
            <p:nvPr/>
          </p:nvSpPr>
          <p:spPr>
            <a:xfrm>
              <a:off x="5026439" y="4159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1" name="椭圆 440"/>
            <p:cNvSpPr/>
            <p:nvPr/>
          </p:nvSpPr>
          <p:spPr>
            <a:xfrm>
              <a:off x="5272930" y="46484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2" name="椭圆 441"/>
            <p:cNvSpPr/>
            <p:nvPr/>
          </p:nvSpPr>
          <p:spPr>
            <a:xfrm>
              <a:off x="5226576" y="3778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3" name="椭圆 442"/>
            <p:cNvSpPr/>
            <p:nvPr/>
          </p:nvSpPr>
          <p:spPr>
            <a:xfrm>
              <a:off x="5814137" y="44579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4" name="椭圆 443"/>
            <p:cNvSpPr/>
            <p:nvPr/>
          </p:nvSpPr>
          <p:spPr>
            <a:xfrm>
              <a:off x="6258575" y="40027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5" name="椭圆 444"/>
            <p:cNvSpPr/>
            <p:nvPr/>
          </p:nvSpPr>
          <p:spPr>
            <a:xfrm>
              <a:off x="5536297" y="35853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6" name="椭圆 445"/>
            <p:cNvSpPr/>
            <p:nvPr/>
          </p:nvSpPr>
          <p:spPr>
            <a:xfrm>
              <a:off x="4826376" y="44875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7" name="椭圆 446"/>
            <p:cNvSpPr/>
            <p:nvPr/>
          </p:nvSpPr>
          <p:spPr>
            <a:xfrm>
              <a:off x="5693538" y="47035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8" name="椭圆 447"/>
            <p:cNvSpPr/>
            <p:nvPr/>
          </p:nvSpPr>
          <p:spPr>
            <a:xfrm>
              <a:off x="6052234" y="378289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9" name="椭圆 448"/>
            <p:cNvSpPr/>
            <p:nvPr/>
          </p:nvSpPr>
          <p:spPr>
            <a:xfrm>
              <a:off x="6207617" y="4494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0" name="椭圆 449"/>
            <p:cNvSpPr/>
            <p:nvPr/>
          </p:nvSpPr>
          <p:spPr>
            <a:xfrm>
              <a:off x="5457632" y="485169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1" name="矩形 450"/>
            <p:cNvSpPr/>
            <p:nvPr/>
          </p:nvSpPr>
          <p:spPr>
            <a:xfrm>
              <a:off x="5084362" y="451643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2" name="矩形 451"/>
            <p:cNvSpPr/>
            <p:nvPr/>
          </p:nvSpPr>
          <p:spPr>
            <a:xfrm>
              <a:off x="4998842" y="39104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3" name="矩形 452"/>
            <p:cNvSpPr/>
            <p:nvPr/>
          </p:nvSpPr>
          <p:spPr>
            <a:xfrm>
              <a:off x="5808401" y="35949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4" name="矩形 453"/>
            <p:cNvSpPr/>
            <p:nvPr/>
          </p:nvSpPr>
          <p:spPr>
            <a:xfrm>
              <a:off x="5671456" y="434706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5" name="矩形 454"/>
            <p:cNvSpPr/>
            <p:nvPr/>
          </p:nvSpPr>
          <p:spPr>
            <a:xfrm>
              <a:off x="6024588" y="402822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6" name="矩形 455"/>
            <p:cNvSpPr/>
            <p:nvPr/>
          </p:nvSpPr>
          <p:spPr>
            <a:xfrm>
              <a:off x="4704028" y="41498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7" name="矩形 456"/>
            <p:cNvSpPr/>
            <p:nvPr/>
          </p:nvSpPr>
          <p:spPr>
            <a:xfrm>
              <a:off x="5043620" y="36508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8" name="矩形 457"/>
            <p:cNvSpPr/>
            <p:nvPr/>
          </p:nvSpPr>
          <p:spPr>
            <a:xfrm>
              <a:off x="5523373" y="461064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9" name="矩形 458"/>
            <p:cNvSpPr/>
            <p:nvPr/>
          </p:nvSpPr>
          <p:spPr>
            <a:xfrm>
              <a:off x="5980425" y="46739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0" name="椭圆 459"/>
            <p:cNvSpPr/>
            <p:nvPr/>
          </p:nvSpPr>
          <p:spPr>
            <a:xfrm>
              <a:off x="5305203" y="34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1" name="椭圆 460"/>
            <p:cNvSpPr/>
            <p:nvPr/>
          </p:nvSpPr>
          <p:spPr>
            <a:xfrm>
              <a:off x="4961276" y="48007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2" name="椭圆 461"/>
            <p:cNvSpPr/>
            <p:nvPr/>
          </p:nvSpPr>
          <p:spPr>
            <a:xfrm>
              <a:off x="6325189" y="42611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3" name="椭圆 462"/>
            <p:cNvSpPr/>
            <p:nvPr/>
          </p:nvSpPr>
          <p:spPr>
            <a:xfrm>
              <a:off x="5827085" y="49713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4" name="椭圆 463"/>
            <p:cNvSpPr/>
            <p:nvPr/>
          </p:nvSpPr>
          <p:spPr>
            <a:xfrm>
              <a:off x="6258575" y="47357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65" name="直线箭头连接符 464"/>
            <p:cNvCxnSpPr>
              <a:stCxn id="450" idx="0"/>
              <a:endCxn id="451" idx="1"/>
            </p:cNvCxnSpPr>
            <p:nvPr/>
          </p:nvCxnSpPr>
          <p:spPr>
            <a:xfrm flipV="1">
              <a:off x="5550488" y="4075788"/>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直线箭头连接符 465"/>
            <p:cNvCxnSpPr>
              <a:stCxn id="450" idx="4"/>
              <a:endCxn id="453" idx="0"/>
            </p:cNvCxnSpPr>
            <p:nvPr/>
          </p:nvCxnSpPr>
          <p:spPr>
            <a:xfrm flipH="1">
              <a:off x="5499531" y="4261180"/>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线箭头连接符 466"/>
            <p:cNvCxnSpPr>
              <a:stCxn id="453" idx="7"/>
              <a:endCxn id="470" idx="1"/>
            </p:cNvCxnSpPr>
            <p:nvPr/>
          </p:nvCxnSpPr>
          <p:spPr>
            <a:xfrm flipV="1">
              <a:off x="5517547" y="436915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直线箭头连接符 467"/>
            <p:cNvCxnSpPr>
              <a:stCxn id="447" idx="6"/>
              <a:endCxn id="450" idx="1"/>
            </p:cNvCxnSpPr>
            <p:nvPr/>
          </p:nvCxnSpPr>
          <p:spPr>
            <a:xfrm>
              <a:off x="5374845" y="410126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9" name="直线箭头连接符 468"/>
            <p:cNvCxnSpPr>
              <a:stCxn id="450" idx="2"/>
              <a:endCxn id="452" idx="7"/>
            </p:cNvCxnSpPr>
            <p:nvPr/>
          </p:nvCxnSpPr>
          <p:spPr>
            <a:xfrm flipH="1">
              <a:off x="5244592" y="4235701"/>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直线箭头连接符 469"/>
            <p:cNvCxnSpPr>
              <a:stCxn id="450" idx="0"/>
              <a:endCxn id="454" idx="4"/>
            </p:cNvCxnSpPr>
            <p:nvPr/>
          </p:nvCxnSpPr>
          <p:spPr>
            <a:xfrm flipV="1">
              <a:off x="5550488" y="387663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p:cNvCxnSpPr>
              <a:stCxn id="456" idx="6"/>
              <a:endCxn id="458" idx="3"/>
            </p:cNvCxnSpPr>
            <p:nvPr/>
          </p:nvCxnSpPr>
          <p:spPr>
            <a:xfrm flipV="1">
              <a:off x="5077396" y="3822301"/>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p:cNvCxnSpPr>
              <a:stCxn id="456" idx="0"/>
              <a:endCxn id="468" idx="2"/>
            </p:cNvCxnSpPr>
            <p:nvPr/>
          </p:nvCxnSpPr>
          <p:spPr>
            <a:xfrm flipH="1" flipV="1">
              <a:off x="5020924" y="395461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直线箭头连接符 472"/>
            <p:cNvCxnSpPr>
              <a:stCxn id="456" idx="2"/>
              <a:endCxn id="472" idx="3"/>
            </p:cNvCxnSpPr>
            <p:nvPr/>
          </p:nvCxnSpPr>
          <p:spPr>
            <a:xfrm flipH="1" flipV="1">
              <a:off x="4748191" y="4171968"/>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线箭头连接符 473"/>
            <p:cNvCxnSpPr>
              <a:stCxn id="458" idx="1"/>
              <a:endCxn id="473" idx="3"/>
            </p:cNvCxnSpPr>
            <p:nvPr/>
          </p:nvCxnSpPr>
          <p:spPr>
            <a:xfrm flipH="1" flipV="1">
              <a:off x="5087783" y="3672939"/>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直线箭头连接符 474"/>
            <p:cNvCxnSpPr>
              <a:stCxn id="473" idx="3"/>
              <a:endCxn id="476" idx="3"/>
            </p:cNvCxnSpPr>
            <p:nvPr/>
          </p:nvCxnSpPr>
          <p:spPr>
            <a:xfrm flipV="1">
              <a:off x="5087783" y="351479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6" name="直线箭头连接符 475"/>
            <p:cNvCxnSpPr>
              <a:stCxn id="476" idx="5"/>
              <a:endCxn id="449" idx="0"/>
            </p:cNvCxnSpPr>
            <p:nvPr/>
          </p:nvCxnSpPr>
          <p:spPr>
            <a:xfrm>
              <a:off x="5348698" y="351479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7" name="直线箭头连接符 476"/>
            <p:cNvCxnSpPr>
              <a:stCxn id="458" idx="6"/>
              <a:endCxn id="449" idx="1"/>
            </p:cNvCxnSpPr>
            <p:nvPr/>
          </p:nvCxnSpPr>
          <p:spPr>
            <a:xfrm>
              <a:off x="5277533" y="380428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直线箭头连接符 477"/>
            <p:cNvCxnSpPr>
              <a:stCxn id="449" idx="3"/>
              <a:endCxn id="461" idx="3"/>
            </p:cNvCxnSpPr>
            <p:nvPr/>
          </p:nvCxnSpPr>
          <p:spPr>
            <a:xfrm flipV="1">
              <a:off x="5527274" y="3628810"/>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直线箭头连接符 478"/>
            <p:cNvCxnSpPr>
              <a:stCxn id="461" idx="6"/>
              <a:endCxn id="469" idx="1"/>
            </p:cNvCxnSpPr>
            <p:nvPr/>
          </p:nvCxnSpPr>
          <p:spPr>
            <a:xfrm>
              <a:off x="5587255" y="361079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直线箭头连接符 479"/>
            <p:cNvCxnSpPr>
              <a:stCxn id="461" idx="5"/>
              <a:endCxn id="454" idx="1"/>
            </p:cNvCxnSpPr>
            <p:nvPr/>
          </p:nvCxnSpPr>
          <p:spPr>
            <a:xfrm>
              <a:off x="5579792" y="362881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直线箭头连接符 480"/>
            <p:cNvCxnSpPr>
              <a:stCxn id="454" idx="6"/>
              <a:endCxn id="464" idx="2"/>
            </p:cNvCxnSpPr>
            <p:nvPr/>
          </p:nvCxnSpPr>
          <p:spPr>
            <a:xfrm flipV="1">
              <a:off x="5769974" y="3808371"/>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直线箭头连接符 481"/>
            <p:cNvCxnSpPr>
              <a:stCxn id="451" idx="2"/>
              <a:endCxn id="455" idx="1"/>
            </p:cNvCxnSpPr>
            <p:nvPr/>
          </p:nvCxnSpPr>
          <p:spPr>
            <a:xfrm>
              <a:off x="5792056" y="409787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直线箭头连接符 482"/>
            <p:cNvCxnSpPr>
              <a:stCxn id="470" idx="3"/>
              <a:endCxn id="455" idx="3"/>
            </p:cNvCxnSpPr>
            <p:nvPr/>
          </p:nvCxnSpPr>
          <p:spPr>
            <a:xfrm flipV="1">
              <a:off x="5715620" y="4314127"/>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直线箭头连接符 483"/>
            <p:cNvCxnSpPr>
              <a:stCxn id="455" idx="0"/>
              <a:endCxn id="471" idx="2"/>
            </p:cNvCxnSpPr>
            <p:nvPr/>
          </p:nvCxnSpPr>
          <p:spPr>
            <a:xfrm flipH="1" flipV="1">
              <a:off x="6046670" y="4072391"/>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直线箭头连接符 484"/>
            <p:cNvCxnSpPr>
              <a:stCxn id="471" idx="3"/>
              <a:endCxn id="460" idx="2"/>
            </p:cNvCxnSpPr>
            <p:nvPr/>
          </p:nvCxnSpPr>
          <p:spPr>
            <a:xfrm flipV="1">
              <a:off x="6068752" y="402822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直线箭头连接符 485"/>
            <p:cNvCxnSpPr>
              <a:stCxn id="460" idx="4"/>
              <a:endCxn id="455" idx="7"/>
            </p:cNvCxnSpPr>
            <p:nvPr/>
          </p:nvCxnSpPr>
          <p:spPr>
            <a:xfrm flipH="1">
              <a:off x="6070250" y="4053707"/>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直线箭头连接符 486"/>
            <p:cNvCxnSpPr>
              <a:stCxn id="455" idx="6"/>
              <a:endCxn id="478" idx="2"/>
            </p:cNvCxnSpPr>
            <p:nvPr/>
          </p:nvCxnSpPr>
          <p:spPr>
            <a:xfrm flipV="1">
              <a:off x="6077713" y="428665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直线箭头连接符 487"/>
            <p:cNvCxnSpPr>
              <a:stCxn id="452" idx="4"/>
              <a:endCxn id="467" idx="3"/>
            </p:cNvCxnSpPr>
            <p:nvPr/>
          </p:nvCxnSpPr>
          <p:spPr>
            <a:xfrm flipH="1">
              <a:off x="5128525" y="4369150"/>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直线箭头连接符 488"/>
            <p:cNvCxnSpPr>
              <a:stCxn id="467" idx="1"/>
              <a:endCxn id="462" idx="6"/>
            </p:cNvCxnSpPr>
            <p:nvPr/>
          </p:nvCxnSpPr>
          <p:spPr>
            <a:xfrm flipH="1" flipV="1">
              <a:off x="4877333" y="451303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直线箭头连接符 489"/>
            <p:cNvCxnSpPr>
              <a:stCxn id="467" idx="1"/>
              <a:endCxn id="477" idx="7"/>
            </p:cNvCxnSpPr>
            <p:nvPr/>
          </p:nvCxnSpPr>
          <p:spPr>
            <a:xfrm flipH="1">
              <a:off x="5004771" y="453851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直线箭头连接符 490"/>
            <p:cNvCxnSpPr>
              <a:stCxn id="467" idx="3"/>
              <a:endCxn id="456" idx="5"/>
            </p:cNvCxnSpPr>
            <p:nvPr/>
          </p:nvCxnSpPr>
          <p:spPr>
            <a:xfrm flipH="1" flipV="1">
              <a:off x="5069934" y="420276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直线箭头连接符 491"/>
            <p:cNvCxnSpPr>
              <a:stCxn id="457" idx="1"/>
              <a:endCxn id="467" idx="2"/>
            </p:cNvCxnSpPr>
            <p:nvPr/>
          </p:nvCxnSpPr>
          <p:spPr>
            <a:xfrm flipH="1" flipV="1">
              <a:off x="5106444" y="4560598"/>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直线箭头连接符 492"/>
            <p:cNvCxnSpPr>
              <a:stCxn id="457" idx="6"/>
              <a:endCxn id="474" idx="1"/>
            </p:cNvCxnSpPr>
            <p:nvPr/>
          </p:nvCxnSpPr>
          <p:spPr>
            <a:xfrm flipV="1">
              <a:off x="5323887" y="463272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直线箭头连接符 493"/>
            <p:cNvCxnSpPr>
              <a:stCxn id="453" idx="3"/>
              <a:endCxn id="457" idx="7"/>
            </p:cNvCxnSpPr>
            <p:nvPr/>
          </p:nvCxnSpPr>
          <p:spPr>
            <a:xfrm flipH="1">
              <a:off x="5316425" y="4476010"/>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5" name="直线箭头连接符 494"/>
            <p:cNvCxnSpPr>
              <a:stCxn id="466" idx="7"/>
              <a:endCxn id="463" idx="2"/>
            </p:cNvCxnSpPr>
            <p:nvPr/>
          </p:nvCxnSpPr>
          <p:spPr>
            <a:xfrm flipV="1">
              <a:off x="5501127" y="4728979"/>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p:cNvCxnSpPr>
              <a:stCxn id="463" idx="4"/>
              <a:endCxn id="479" idx="1"/>
            </p:cNvCxnSpPr>
            <p:nvPr/>
          </p:nvCxnSpPr>
          <p:spPr>
            <a:xfrm>
              <a:off x="5719017" y="4754457"/>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7" name="直线箭头连接符 496"/>
            <p:cNvCxnSpPr>
              <a:stCxn id="463" idx="7"/>
              <a:endCxn id="459" idx="3"/>
            </p:cNvCxnSpPr>
            <p:nvPr/>
          </p:nvCxnSpPr>
          <p:spPr>
            <a:xfrm flipV="1">
              <a:off x="5737033" y="4501489"/>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8" name="直线箭头连接符 497"/>
            <p:cNvCxnSpPr>
              <a:stCxn id="474" idx="3"/>
              <a:endCxn id="459" idx="2"/>
            </p:cNvCxnSpPr>
            <p:nvPr/>
          </p:nvCxnSpPr>
          <p:spPr>
            <a:xfrm flipV="1">
              <a:off x="5567536" y="448347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直线箭头连接符 498"/>
            <p:cNvCxnSpPr>
              <a:stCxn id="474" idx="2"/>
              <a:endCxn id="463" idx="1"/>
            </p:cNvCxnSpPr>
            <p:nvPr/>
          </p:nvCxnSpPr>
          <p:spPr>
            <a:xfrm>
              <a:off x="5545454" y="465480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直线箭头连接符 499"/>
            <p:cNvCxnSpPr>
              <a:stCxn id="463" idx="6"/>
              <a:endCxn id="475" idx="0"/>
            </p:cNvCxnSpPr>
            <p:nvPr/>
          </p:nvCxnSpPr>
          <p:spPr>
            <a:xfrm flipV="1">
              <a:off x="5744495" y="4673935"/>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直线箭头连接符 500"/>
            <p:cNvCxnSpPr>
              <a:stCxn id="475" idx="1"/>
              <a:endCxn id="463" idx="4"/>
            </p:cNvCxnSpPr>
            <p:nvPr/>
          </p:nvCxnSpPr>
          <p:spPr>
            <a:xfrm flipH="1">
              <a:off x="5719017" y="4696017"/>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p:cNvCxnSpPr>
              <a:stCxn id="475" idx="3"/>
              <a:endCxn id="465" idx="2"/>
            </p:cNvCxnSpPr>
            <p:nvPr/>
          </p:nvCxnSpPr>
          <p:spPr>
            <a:xfrm flipV="1">
              <a:off x="6024588" y="4520300"/>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直线箭头连接符 502"/>
            <p:cNvCxnSpPr>
              <a:stCxn id="465" idx="4"/>
              <a:endCxn id="480" idx="0"/>
            </p:cNvCxnSpPr>
            <p:nvPr/>
          </p:nvCxnSpPr>
          <p:spPr>
            <a:xfrm>
              <a:off x="6233096" y="4545778"/>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直线箭头连接符 503"/>
            <p:cNvCxnSpPr>
              <a:stCxn id="480" idx="2"/>
              <a:endCxn id="479" idx="7"/>
            </p:cNvCxnSpPr>
            <p:nvPr/>
          </p:nvCxnSpPr>
          <p:spPr>
            <a:xfrm flipH="1">
              <a:off x="5870580" y="4761182"/>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696691" y="1163782"/>
            <a:ext cx="4211782" cy="4225636"/>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9" name="文本框 548"/>
          <p:cNvSpPr txBox="1"/>
          <p:nvPr/>
        </p:nvSpPr>
        <p:spPr>
          <a:xfrm>
            <a:off x="722165" y="5597270"/>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含有用户所提交查询的子任务子树</a:t>
            </a:r>
            <a:endParaRPr kumimoji="1" lang="zh-CN" altLang="en-US" sz="1400" dirty="0">
              <a:latin typeface="SimHei" charset="-122"/>
              <a:ea typeface="SimHei" charset="-122"/>
              <a:cs typeface="SimHei" charset="-122"/>
            </a:endParaRPr>
          </a:p>
        </p:txBody>
      </p:sp>
      <p:sp>
        <p:nvSpPr>
          <p:cNvPr id="550" name="文本框 549"/>
          <p:cNvSpPr txBox="1"/>
          <p:nvPr/>
        </p:nvSpPr>
        <p:spPr>
          <a:xfrm>
            <a:off x="5212427" y="5597270"/>
            <a:ext cx="3596584"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不含有用户所提交查询的子任务子树集合</a:t>
            </a:r>
            <a:endParaRPr kumimoji="1" lang="zh-CN" altLang="en-US" sz="1400" dirty="0">
              <a:latin typeface="SimHei" charset="-122"/>
              <a:ea typeface="SimHei" charset="-122"/>
              <a:cs typeface="SimHei" charset="-122"/>
            </a:endParaRPr>
          </a:p>
        </p:txBody>
      </p:sp>
      <p:grpSp>
        <p:nvGrpSpPr>
          <p:cNvPr id="13" name="组 12"/>
          <p:cNvGrpSpPr/>
          <p:nvPr/>
        </p:nvGrpSpPr>
        <p:grpSpPr>
          <a:xfrm>
            <a:off x="722165" y="5905047"/>
            <a:ext cx="3659448" cy="720395"/>
            <a:chOff x="722165" y="5905047"/>
            <a:chExt cx="3659448" cy="720395"/>
          </a:xfrm>
        </p:grpSpPr>
        <p:sp>
          <p:nvSpPr>
            <p:cNvPr id="551" name="文本框 550"/>
            <p:cNvSpPr txBox="1"/>
            <p:nvPr/>
          </p:nvSpPr>
          <p:spPr>
            <a:xfrm>
              <a:off x="722165" y="6317665"/>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用于子任务内部的查询推荐</a:t>
              </a:r>
              <a:endParaRPr kumimoji="1" lang="zh-CN" altLang="en-US" sz="1400" dirty="0">
                <a:latin typeface="SimHei" charset="-122"/>
                <a:ea typeface="SimHei" charset="-122"/>
                <a:cs typeface="SimHei" charset="-122"/>
              </a:endParaRPr>
            </a:p>
          </p:txBody>
        </p:sp>
        <p:sp>
          <p:nvSpPr>
            <p:cNvPr id="12" name="下箭头 11"/>
            <p:cNvSpPr/>
            <p:nvPr/>
          </p:nvSpPr>
          <p:spPr>
            <a:xfrm>
              <a:off x="2415546" y="5905047"/>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5021066" y="5906444"/>
            <a:ext cx="3659448" cy="718998"/>
            <a:chOff x="5021066" y="5906444"/>
            <a:chExt cx="3659448" cy="718998"/>
          </a:xfrm>
        </p:grpSpPr>
        <p:sp>
          <p:nvSpPr>
            <p:cNvPr id="552" name="文本框 551"/>
            <p:cNvSpPr txBox="1"/>
            <p:nvPr/>
          </p:nvSpPr>
          <p:spPr>
            <a:xfrm>
              <a:off x="5021066" y="6317665"/>
              <a:ext cx="3659448" cy="307777"/>
            </a:xfrm>
            <a:prstGeom prst="rect">
              <a:avLst/>
            </a:prstGeom>
            <a:noFill/>
          </p:spPr>
          <p:txBody>
            <a:bodyPr wrap="square" rtlCol="0">
              <a:spAutoFit/>
            </a:bodyPr>
            <a:lstStyle/>
            <a:p>
              <a:pPr algn="ctr"/>
              <a:r>
                <a:rPr kumimoji="1" lang="zh-CN" altLang="en-US" sz="1400" dirty="0" smtClean="0">
                  <a:latin typeface="SimHei" charset="-122"/>
                  <a:ea typeface="SimHei" charset="-122"/>
                  <a:cs typeface="SimHei" charset="-122"/>
                </a:rPr>
                <a:t>用于跨子任务的查询推荐</a:t>
              </a:r>
              <a:endParaRPr kumimoji="1" lang="zh-CN" altLang="en-US" sz="1400" dirty="0">
                <a:latin typeface="SimHei" charset="-122"/>
                <a:ea typeface="SimHei" charset="-122"/>
                <a:cs typeface="SimHei" charset="-122"/>
              </a:endParaRPr>
            </a:p>
          </p:txBody>
        </p:sp>
        <p:sp>
          <p:nvSpPr>
            <p:cNvPr id="553" name="下箭头 552"/>
            <p:cNvSpPr/>
            <p:nvPr/>
          </p:nvSpPr>
          <p:spPr>
            <a:xfrm>
              <a:off x="6734410" y="5906444"/>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391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子</a:t>
            </a:r>
            <a:r>
              <a:rPr kumimoji="1" lang="zh-CN" altLang="en-US" sz="2800" dirty="0">
                <a:latin typeface="SimHei" charset="-122"/>
                <a:ea typeface="SimHei" charset="-122"/>
                <a:cs typeface="SimHei" charset="-122"/>
              </a:rPr>
              <a:t>任务内部的查询推荐</a:t>
            </a:r>
            <a:r>
              <a:rPr kumimoji="1" lang="zh-CN" altLang="en-US" sz="2800" dirty="0" smtClean="0">
                <a:latin typeface="SimHei" charset="-122"/>
                <a:ea typeface="SimHei" charset="-122"/>
                <a:cs typeface="SimHei" charset="-122"/>
              </a:rPr>
              <a:t>方法</a:t>
            </a:r>
            <a:endParaRPr kumimoji="1" lang="zh-CN" altLang="en-US" sz="2800" dirty="0">
              <a:latin typeface="SimHei" charset="-122"/>
              <a:ea typeface="SimHei" charset="-122"/>
              <a:cs typeface="SimHei" charset="-122"/>
            </a:endParaRPr>
          </a:p>
        </p:txBody>
      </p:sp>
      <p:grpSp>
        <p:nvGrpSpPr>
          <p:cNvPr id="196" name="组 195"/>
          <p:cNvGrpSpPr/>
          <p:nvPr/>
        </p:nvGrpSpPr>
        <p:grpSpPr>
          <a:xfrm>
            <a:off x="1596191" y="1348206"/>
            <a:ext cx="5233454" cy="4854273"/>
            <a:chOff x="1596191" y="1348206"/>
            <a:chExt cx="5233454" cy="4854273"/>
          </a:xfrm>
        </p:grpSpPr>
        <p:sp>
          <p:nvSpPr>
            <p:cNvPr id="3" name="椭圆 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p:cNvCxnSpPr>
              <a:stCxn id="6" idx="0"/>
              <a:endCxn id="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6" idx="4"/>
              <a:endCxn id="9"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9" idx="7"/>
              <a:endCxn id="26"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3" idx="6"/>
              <a:endCxn id="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6" idx="2"/>
              <a:endCxn id="8"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6" idx="0"/>
              <a:endCxn id="10"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2" idx="6"/>
              <a:endCxn id="14"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2" idx="0"/>
              <a:endCxn id="24"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2" idx="2"/>
              <a:endCxn id="28"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4" idx="1"/>
              <a:endCxn id="29"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9" idx="3"/>
              <a:endCxn id="32"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2" idx="5"/>
              <a:endCxn id="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14" idx="6"/>
              <a:endCxn id="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5" idx="3"/>
              <a:endCxn id="17"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17" idx="6"/>
              <a:endCxn id="25"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17" idx="5"/>
              <a:endCxn id="10"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p:cNvCxnSpPr>
              <a:stCxn id="10" idx="6"/>
              <a:endCxn id="20"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7" idx="2"/>
              <a:endCxn id="11"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26" idx="3"/>
              <a:endCxn id="11"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 idx="0"/>
              <a:endCxn id="27"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27" idx="3"/>
              <a:endCxn id="16"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16" idx="4"/>
              <a:endCxn id="11"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1" idx="6"/>
              <a:endCxn id="34"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8" idx="4"/>
              <a:endCxn id="23"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23" idx="1"/>
              <a:endCxn id="18"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23" idx="1"/>
              <a:endCxn id="33"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23" idx="3"/>
              <a:endCxn id="12"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3" idx="1"/>
              <a:endCxn id="23"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3" idx="6"/>
              <a:endCxn id="30"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9" idx="3"/>
              <a:endCxn id="13"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22" idx="7"/>
              <a:endCxn id="19"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19" idx="4"/>
              <a:endCxn id="35"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19" idx="7"/>
              <a:endCxn id="15"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30" idx="3"/>
              <a:endCxn id="15"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30" idx="2"/>
              <a:endCxn id="19"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19" idx="6"/>
              <a:endCxn id="31"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31" idx="1"/>
              <a:endCxn id="19"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31" idx="3"/>
              <a:endCxn id="21"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p:cNvCxnSpPr>
              <a:stCxn id="21" idx="4"/>
              <a:endCxn id="36"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p:cNvCxnSpPr>
              <a:stCxn id="36" idx="2"/>
              <a:endCxn id="35"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矩形 158"/>
          <p:cNvSpPr/>
          <p:nvPr/>
        </p:nvSpPr>
        <p:spPr>
          <a:xfrm>
            <a:off x="4932426" y="3168779"/>
            <a:ext cx="138224" cy="138224"/>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5738064" y="3847157"/>
            <a:ext cx="159488" cy="1594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p:cNvCxnSpPr/>
          <p:nvPr/>
        </p:nvCxnSpPr>
        <p:spPr>
          <a:xfrm flipV="1">
            <a:off x="4245471" y="3237891"/>
            <a:ext cx="686955" cy="42075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线箭头连接符 161"/>
          <p:cNvCxnSpPr/>
          <p:nvPr/>
        </p:nvCxnSpPr>
        <p:spPr>
          <a:xfrm>
            <a:off x="5001538" y="3307003"/>
            <a:ext cx="757928" cy="56407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组 194"/>
          <p:cNvGrpSpPr/>
          <p:nvPr/>
        </p:nvGrpSpPr>
        <p:grpSpPr>
          <a:xfrm>
            <a:off x="1130773" y="1134147"/>
            <a:ext cx="6319933" cy="5295020"/>
            <a:chOff x="1124782" y="1118759"/>
            <a:chExt cx="6319933" cy="5295020"/>
          </a:xfrm>
        </p:grpSpPr>
        <p:sp>
          <p:nvSpPr>
            <p:cNvPr id="163" name="文本框 162"/>
            <p:cNvSpPr txBox="1"/>
            <p:nvPr/>
          </p:nvSpPr>
          <p:spPr>
            <a:xfrm>
              <a:off x="2155148" y="1750704"/>
              <a:ext cx="592118" cy="276999"/>
            </a:xfrm>
            <a:prstGeom prst="rect">
              <a:avLst/>
            </a:prstGeom>
            <a:noFill/>
          </p:spPr>
          <p:txBody>
            <a:bodyPr wrap="square" rtlCol="0">
              <a:spAutoFit/>
            </a:bodyPr>
            <a:lstStyle/>
            <a:p>
              <a:r>
                <a:rPr kumimoji="1" lang="en-US" altLang="zh-CN" sz="1200" dirty="0" smtClean="0"/>
                <a:t>rank1</a:t>
              </a:r>
              <a:endParaRPr kumimoji="1" lang="zh-CN" altLang="en-US" sz="1200" dirty="0"/>
            </a:p>
          </p:txBody>
        </p:sp>
        <p:sp>
          <p:nvSpPr>
            <p:cNvPr id="164" name="文本框 163"/>
            <p:cNvSpPr txBox="1"/>
            <p:nvPr/>
          </p:nvSpPr>
          <p:spPr>
            <a:xfrm>
              <a:off x="2044791" y="2537091"/>
              <a:ext cx="592118" cy="276999"/>
            </a:xfrm>
            <a:prstGeom prst="rect">
              <a:avLst/>
            </a:prstGeom>
            <a:noFill/>
          </p:spPr>
          <p:txBody>
            <a:bodyPr wrap="square" rtlCol="0">
              <a:spAutoFit/>
            </a:bodyPr>
            <a:lstStyle/>
            <a:p>
              <a:r>
                <a:rPr kumimoji="1" lang="en-US" altLang="zh-CN" sz="1200" dirty="0" smtClean="0"/>
                <a:t>rank5</a:t>
              </a:r>
              <a:endParaRPr kumimoji="1" lang="zh-CN" altLang="en-US" sz="1200" dirty="0"/>
            </a:p>
          </p:txBody>
        </p:sp>
        <p:sp>
          <p:nvSpPr>
            <p:cNvPr id="165" name="文本框 164"/>
            <p:cNvSpPr txBox="1"/>
            <p:nvPr/>
          </p:nvSpPr>
          <p:spPr>
            <a:xfrm>
              <a:off x="3134766" y="2462707"/>
              <a:ext cx="592118" cy="276999"/>
            </a:xfrm>
            <a:prstGeom prst="rect">
              <a:avLst/>
            </a:prstGeom>
            <a:noFill/>
          </p:spPr>
          <p:txBody>
            <a:bodyPr wrap="square" rtlCol="0">
              <a:spAutoFit/>
            </a:bodyPr>
            <a:lstStyle/>
            <a:p>
              <a:r>
                <a:rPr kumimoji="1" lang="en-US" altLang="zh-CN" sz="1200" dirty="0" smtClean="0"/>
                <a:t>rank4</a:t>
              </a:r>
              <a:endParaRPr kumimoji="1" lang="zh-CN" altLang="en-US" sz="1200" dirty="0"/>
            </a:p>
          </p:txBody>
        </p:sp>
        <p:sp>
          <p:nvSpPr>
            <p:cNvPr id="166" name="文本框 165"/>
            <p:cNvSpPr txBox="1"/>
            <p:nvPr/>
          </p:nvSpPr>
          <p:spPr>
            <a:xfrm>
              <a:off x="3288068" y="1118759"/>
              <a:ext cx="592118" cy="276999"/>
            </a:xfrm>
            <a:prstGeom prst="rect">
              <a:avLst/>
            </a:prstGeom>
            <a:noFill/>
          </p:spPr>
          <p:txBody>
            <a:bodyPr wrap="square" rtlCol="0">
              <a:spAutoFit/>
            </a:bodyPr>
            <a:lstStyle/>
            <a:p>
              <a:r>
                <a:rPr kumimoji="1" lang="en-US" altLang="zh-CN" sz="1200" dirty="0" smtClean="0"/>
                <a:t>rank2</a:t>
              </a:r>
              <a:endParaRPr kumimoji="1" lang="zh-CN" altLang="en-US" sz="1200" dirty="0"/>
            </a:p>
          </p:txBody>
        </p:sp>
        <p:sp>
          <p:nvSpPr>
            <p:cNvPr id="167" name="文本框 166"/>
            <p:cNvSpPr txBox="1"/>
            <p:nvPr/>
          </p:nvSpPr>
          <p:spPr>
            <a:xfrm>
              <a:off x="3956958" y="1454822"/>
              <a:ext cx="592118" cy="276999"/>
            </a:xfrm>
            <a:prstGeom prst="rect">
              <a:avLst/>
            </a:prstGeom>
            <a:noFill/>
          </p:spPr>
          <p:txBody>
            <a:bodyPr wrap="square" rtlCol="0">
              <a:spAutoFit/>
            </a:bodyPr>
            <a:lstStyle/>
            <a:p>
              <a:r>
                <a:rPr kumimoji="1" lang="en-US" altLang="zh-CN" sz="1200" dirty="0" smtClean="0"/>
                <a:t>rank3</a:t>
              </a:r>
              <a:endParaRPr kumimoji="1" lang="zh-CN" altLang="en-US" sz="1200" dirty="0"/>
            </a:p>
          </p:txBody>
        </p:sp>
        <p:sp>
          <p:nvSpPr>
            <p:cNvPr id="168" name="文本框 167"/>
            <p:cNvSpPr txBox="1"/>
            <p:nvPr/>
          </p:nvSpPr>
          <p:spPr>
            <a:xfrm>
              <a:off x="5121807" y="1556963"/>
              <a:ext cx="676631" cy="276999"/>
            </a:xfrm>
            <a:prstGeom prst="rect">
              <a:avLst/>
            </a:prstGeom>
            <a:noFill/>
          </p:spPr>
          <p:txBody>
            <a:bodyPr wrap="square" rtlCol="0">
              <a:spAutoFit/>
            </a:bodyPr>
            <a:lstStyle/>
            <a:p>
              <a:r>
                <a:rPr kumimoji="1" lang="en-US" altLang="zh-CN" sz="1200" dirty="0" smtClean="0"/>
                <a:t>rank32</a:t>
              </a:r>
              <a:endParaRPr kumimoji="1" lang="zh-CN" altLang="en-US" sz="1200" dirty="0"/>
            </a:p>
          </p:txBody>
        </p:sp>
        <p:sp>
          <p:nvSpPr>
            <p:cNvPr id="169" name="文本框 168"/>
            <p:cNvSpPr txBox="1"/>
            <p:nvPr/>
          </p:nvSpPr>
          <p:spPr>
            <a:xfrm>
              <a:off x="3876755" y="2739431"/>
              <a:ext cx="629289" cy="276999"/>
            </a:xfrm>
            <a:prstGeom prst="rect">
              <a:avLst/>
            </a:prstGeom>
            <a:noFill/>
          </p:spPr>
          <p:txBody>
            <a:bodyPr wrap="square" rtlCol="0">
              <a:spAutoFit/>
            </a:bodyPr>
            <a:lstStyle/>
            <a:p>
              <a:r>
                <a:rPr kumimoji="1" lang="en-US" altLang="zh-CN" sz="1200" smtClean="0"/>
                <a:t>rank31</a:t>
              </a:r>
              <a:endParaRPr kumimoji="1" lang="zh-CN" altLang="en-US" sz="1200" dirty="0"/>
            </a:p>
          </p:txBody>
        </p:sp>
        <p:sp>
          <p:nvSpPr>
            <p:cNvPr id="170" name="文本框 169"/>
            <p:cNvSpPr txBox="1"/>
            <p:nvPr/>
          </p:nvSpPr>
          <p:spPr>
            <a:xfrm>
              <a:off x="4812706" y="2541359"/>
              <a:ext cx="631136" cy="276999"/>
            </a:xfrm>
            <a:prstGeom prst="rect">
              <a:avLst/>
            </a:prstGeom>
            <a:noFill/>
          </p:spPr>
          <p:txBody>
            <a:bodyPr wrap="square" rtlCol="0">
              <a:spAutoFit/>
            </a:bodyPr>
            <a:lstStyle/>
            <a:p>
              <a:r>
                <a:rPr kumimoji="1" lang="en-US" altLang="zh-CN" sz="1200" smtClean="0"/>
                <a:t>rank30</a:t>
              </a:r>
              <a:endParaRPr kumimoji="1" lang="zh-CN" altLang="en-US" sz="1200" dirty="0"/>
            </a:p>
          </p:txBody>
        </p:sp>
        <p:sp>
          <p:nvSpPr>
            <p:cNvPr id="171" name="文本框 170"/>
            <p:cNvSpPr txBox="1"/>
            <p:nvPr/>
          </p:nvSpPr>
          <p:spPr>
            <a:xfrm>
              <a:off x="5910766" y="2190977"/>
              <a:ext cx="630643" cy="276999"/>
            </a:xfrm>
            <a:prstGeom prst="rect">
              <a:avLst/>
            </a:prstGeom>
            <a:noFill/>
          </p:spPr>
          <p:txBody>
            <a:bodyPr wrap="square" rtlCol="0">
              <a:spAutoFit/>
            </a:bodyPr>
            <a:lstStyle/>
            <a:p>
              <a:r>
                <a:rPr kumimoji="1" lang="en-US" altLang="zh-CN" sz="1200" dirty="0" smtClean="0"/>
                <a:t>rank29</a:t>
              </a:r>
              <a:endParaRPr kumimoji="1" lang="zh-CN" altLang="en-US" sz="1200" dirty="0"/>
            </a:p>
          </p:txBody>
        </p:sp>
        <p:sp>
          <p:nvSpPr>
            <p:cNvPr id="172" name="文本框 171"/>
            <p:cNvSpPr txBox="1"/>
            <p:nvPr/>
          </p:nvSpPr>
          <p:spPr>
            <a:xfrm>
              <a:off x="1124782" y="3422675"/>
              <a:ext cx="592118" cy="276999"/>
            </a:xfrm>
            <a:prstGeom prst="rect">
              <a:avLst/>
            </a:prstGeom>
            <a:noFill/>
          </p:spPr>
          <p:txBody>
            <a:bodyPr wrap="square" rtlCol="0">
              <a:spAutoFit/>
            </a:bodyPr>
            <a:lstStyle/>
            <a:p>
              <a:r>
                <a:rPr kumimoji="1" lang="en-US" altLang="zh-CN" sz="1200" dirty="0" smtClean="0"/>
                <a:t>rank6</a:t>
              </a:r>
              <a:endParaRPr kumimoji="1" lang="zh-CN" altLang="en-US" sz="1200" dirty="0"/>
            </a:p>
          </p:txBody>
        </p:sp>
        <p:sp>
          <p:nvSpPr>
            <p:cNvPr id="173" name="文本框 172"/>
            <p:cNvSpPr txBox="1"/>
            <p:nvPr/>
          </p:nvSpPr>
          <p:spPr>
            <a:xfrm>
              <a:off x="2240797" y="3581169"/>
              <a:ext cx="592118" cy="276999"/>
            </a:xfrm>
            <a:prstGeom prst="rect">
              <a:avLst/>
            </a:prstGeom>
            <a:noFill/>
          </p:spPr>
          <p:txBody>
            <a:bodyPr wrap="square" rtlCol="0">
              <a:spAutoFit/>
            </a:bodyPr>
            <a:lstStyle/>
            <a:p>
              <a:r>
                <a:rPr kumimoji="1" lang="en-US" altLang="zh-CN" sz="1200" dirty="0" smtClean="0"/>
                <a:t>rank7</a:t>
              </a:r>
              <a:endParaRPr kumimoji="1" lang="zh-CN" altLang="en-US" sz="1200" dirty="0"/>
            </a:p>
          </p:txBody>
        </p:sp>
        <p:sp>
          <p:nvSpPr>
            <p:cNvPr id="174" name="文本框 173"/>
            <p:cNvSpPr txBox="1"/>
            <p:nvPr/>
          </p:nvSpPr>
          <p:spPr>
            <a:xfrm>
              <a:off x="3082427" y="3194089"/>
              <a:ext cx="592118" cy="276999"/>
            </a:xfrm>
            <a:prstGeom prst="rect">
              <a:avLst/>
            </a:prstGeom>
            <a:noFill/>
          </p:spPr>
          <p:txBody>
            <a:bodyPr wrap="square" rtlCol="0">
              <a:spAutoFit/>
            </a:bodyPr>
            <a:lstStyle/>
            <a:p>
              <a:r>
                <a:rPr kumimoji="1" lang="en-US" altLang="zh-CN" sz="1200" dirty="0" smtClean="0"/>
                <a:t>rank8</a:t>
              </a:r>
              <a:endParaRPr kumimoji="1" lang="zh-CN" altLang="en-US" sz="1200" dirty="0"/>
            </a:p>
          </p:txBody>
        </p:sp>
        <p:sp>
          <p:nvSpPr>
            <p:cNvPr id="175" name="文本框 174"/>
            <p:cNvSpPr txBox="1"/>
            <p:nvPr/>
          </p:nvSpPr>
          <p:spPr>
            <a:xfrm>
              <a:off x="3134766" y="4087898"/>
              <a:ext cx="592118" cy="276999"/>
            </a:xfrm>
            <a:prstGeom prst="rect">
              <a:avLst/>
            </a:prstGeom>
            <a:noFill/>
          </p:spPr>
          <p:txBody>
            <a:bodyPr wrap="square" rtlCol="0">
              <a:spAutoFit/>
            </a:bodyPr>
            <a:lstStyle/>
            <a:p>
              <a:r>
                <a:rPr kumimoji="1" lang="en-US" altLang="zh-CN" sz="1200" dirty="0" smtClean="0"/>
                <a:t>rank9</a:t>
              </a:r>
              <a:endParaRPr kumimoji="1" lang="zh-CN" altLang="en-US" sz="1200" dirty="0"/>
            </a:p>
          </p:txBody>
        </p:sp>
        <p:sp>
          <p:nvSpPr>
            <p:cNvPr id="176" name="文本框 175"/>
            <p:cNvSpPr txBox="1"/>
            <p:nvPr/>
          </p:nvSpPr>
          <p:spPr>
            <a:xfrm>
              <a:off x="1413974" y="4482844"/>
              <a:ext cx="656912" cy="276999"/>
            </a:xfrm>
            <a:prstGeom prst="rect">
              <a:avLst/>
            </a:prstGeom>
            <a:noFill/>
          </p:spPr>
          <p:txBody>
            <a:bodyPr wrap="square" rtlCol="0">
              <a:spAutoFit/>
            </a:bodyPr>
            <a:lstStyle/>
            <a:p>
              <a:r>
                <a:rPr kumimoji="1" lang="en-US" altLang="zh-CN" sz="1200" smtClean="0"/>
                <a:t>rank10</a:t>
              </a:r>
              <a:endParaRPr kumimoji="1" lang="zh-CN" altLang="en-US" sz="1200" dirty="0"/>
            </a:p>
          </p:txBody>
        </p:sp>
        <p:sp>
          <p:nvSpPr>
            <p:cNvPr id="177" name="文本框 176"/>
            <p:cNvSpPr txBox="1"/>
            <p:nvPr/>
          </p:nvSpPr>
          <p:spPr>
            <a:xfrm>
              <a:off x="2874632" y="4580621"/>
              <a:ext cx="634660" cy="276999"/>
            </a:xfrm>
            <a:prstGeom prst="rect">
              <a:avLst/>
            </a:prstGeom>
            <a:noFill/>
          </p:spPr>
          <p:txBody>
            <a:bodyPr wrap="square" rtlCol="0">
              <a:spAutoFit/>
            </a:bodyPr>
            <a:lstStyle/>
            <a:p>
              <a:r>
                <a:rPr kumimoji="1" lang="en-US" altLang="zh-CN" sz="1200" smtClean="0"/>
                <a:t>rank13</a:t>
              </a:r>
              <a:endParaRPr kumimoji="1" lang="zh-CN" altLang="en-US" sz="1200" dirty="0"/>
            </a:p>
          </p:txBody>
        </p:sp>
        <p:sp>
          <p:nvSpPr>
            <p:cNvPr id="178" name="文本框 177"/>
            <p:cNvSpPr txBox="1"/>
            <p:nvPr/>
          </p:nvSpPr>
          <p:spPr>
            <a:xfrm>
              <a:off x="1822475" y="5492634"/>
              <a:ext cx="684956" cy="276999"/>
            </a:xfrm>
            <a:prstGeom prst="rect">
              <a:avLst/>
            </a:prstGeom>
            <a:noFill/>
          </p:spPr>
          <p:txBody>
            <a:bodyPr wrap="square" rtlCol="0">
              <a:spAutoFit/>
            </a:bodyPr>
            <a:lstStyle/>
            <a:p>
              <a:r>
                <a:rPr kumimoji="1" lang="en-US" altLang="zh-CN" sz="1200" smtClean="0"/>
                <a:t>rank11</a:t>
              </a:r>
              <a:endParaRPr kumimoji="1" lang="zh-CN" altLang="en-US" sz="1200" dirty="0"/>
            </a:p>
          </p:txBody>
        </p:sp>
        <p:sp>
          <p:nvSpPr>
            <p:cNvPr id="179" name="文本框 178"/>
            <p:cNvSpPr txBox="1"/>
            <p:nvPr/>
          </p:nvSpPr>
          <p:spPr>
            <a:xfrm>
              <a:off x="2978979" y="5134324"/>
              <a:ext cx="737107" cy="276999"/>
            </a:xfrm>
            <a:prstGeom prst="rect">
              <a:avLst/>
            </a:prstGeom>
            <a:noFill/>
          </p:spPr>
          <p:txBody>
            <a:bodyPr wrap="square" rtlCol="0">
              <a:spAutoFit/>
            </a:bodyPr>
            <a:lstStyle/>
            <a:p>
              <a:r>
                <a:rPr kumimoji="1" lang="en-US" altLang="zh-CN" sz="1200" smtClean="0"/>
                <a:t>rank12</a:t>
              </a:r>
              <a:endParaRPr kumimoji="1" lang="zh-CN" altLang="en-US" sz="1200" dirty="0"/>
            </a:p>
          </p:txBody>
        </p:sp>
        <p:sp>
          <p:nvSpPr>
            <p:cNvPr id="180" name="文本框 179"/>
            <p:cNvSpPr txBox="1"/>
            <p:nvPr/>
          </p:nvSpPr>
          <p:spPr>
            <a:xfrm>
              <a:off x="4016640" y="4406673"/>
              <a:ext cx="632949" cy="276999"/>
            </a:xfrm>
            <a:prstGeom prst="rect">
              <a:avLst/>
            </a:prstGeom>
            <a:noFill/>
          </p:spPr>
          <p:txBody>
            <a:bodyPr wrap="square" rtlCol="0">
              <a:spAutoFit/>
            </a:bodyPr>
            <a:lstStyle/>
            <a:p>
              <a:r>
                <a:rPr kumimoji="1" lang="en-US" altLang="zh-CN" sz="1200" smtClean="0"/>
                <a:t>rank14</a:t>
              </a:r>
              <a:endParaRPr kumimoji="1" lang="zh-CN" altLang="en-US" sz="1200" dirty="0"/>
            </a:p>
          </p:txBody>
        </p:sp>
        <p:sp>
          <p:nvSpPr>
            <p:cNvPr id="181" name="文本框 180"/>
            <p:cNvSpPr txBox="1"/>
            <p:nvPr/>
          </p:nvSpPr>
          <p:spPr>
            <a:xfrm>
              <a:off x="3878128" y="5026836"/>
              <a:ext cx="664402" cy="276999"/>
            </a:xfrm>
            <a:prstGeom prst="rect">
              <a:avLst/>
            </a:prstGeom>
            <a:noFill/>
          </p:spPr>
          <p:txBody>
            <a:bodyPr wrap="square" rtlCol="0">
              <a:spAutoFit/>
            </a:bodyPr>
            <a:lstStyle/>
            <a:p>
              <a:r>
                <a:rPr kumimoji="1" lang="en-US" altLang="zh-CN" sz="1200" smtClean="0"/>
                <a:t>rank15</a:t>
              </a:r>
              <a:endParaRPr kumimoji="1" lang="zh-CN" altLang="en-US" sz="1200" dirty="0"/>
            </a:p>
          </p:txBody>
        </p:sp>
        <p:sp>
          <p:nvSpPr>
            <p:cNvPr id="182" name="文本框 181"/>
            <p:cNvSpPr txBox="1"/>
            <p:nvPr/>
          </p:nvSpPr>
          <p:spPr>
            <a:xfrm>
              <a:off x="3726884" y="5787767"/>
              <a:ext cx="741990" cy="276999"/>
            </a:xfrm>
            <a:prstGeom prst="rect">
              <a:avLst/>
            </a:prstGeom>
            <a:noFill/>
          </p:spPr>
          <p:txBody>
            <a:bodyPr wrap="square" rtlCol="0">
              <a:spAutoFit/>
            </a:bodyPr>
            <a:lstStyle/>
            <a:p>
              <a:r>
                <a:rPr kumimoji="1" lang="en-US" altLang="zh-CN" sz="1200" smtClean="0"/>
                <a:t>rank16</a:t>
              </a:r>
              <a:endParaRPr kumimoji="1" lang="zh-CN" altLang="en-US" sz="1200" dirty="0"/>
            </a:p>
          </p:txBody>
        </p:sp>
        <p:sp>
          <p:nvSpPr>
            <p:cNvPr id="183" name="文本框 182"/>
            <p:cNvSpPr txBox="1"/>
            <p:nvPr/>
          </p:nvSpPr>
          <p:spPr>
            <a:xfrm>
              <a:off x="4792544" y="5293846"/>
              <a:ext cx="626196" cy="276999"/>
            </a:xfrm>
            <a:prstGeom prst="rect">
              <a:avLst/>
            </a:prstGeom>
            <a:noFill/>
          </p:spPr>
          <p:txBody>
            <a:bodyPr wrap="square" rtlCol="0">
              <a:spAutoFit/>
            </a:bodyPr>
            <a:lstStyle/>
            <a:p>
              <a:r>
                <a:rPr kumimoji="1" lang="en-US" altLang="zh-CN" sz="1200" smtClean="0"/>
                <a:t>rank18</a:t>
              </a:r>
              <a:endParaRPr kumimoji="1" lang="zh-CN" altLang="en-US" sz="1200" dirty="0"/>
            </a:p>
          </p:txBody>
        </p:sp>
        <p:sp>
          <p:nvSpPr>
            <p:cNvPr id="184" name="文本框 183"/>
            <p:cNvSpPr txBox="1"/>
            <p:nvPr/>
          </p:nvSpPr>
          <p:spPr>
            <a:xfrm>
              <a:off x="5179825" y="4338175"/>
              <a:ext cx="623164" cy="276999"/>
            </a:xfrm>
            <a:prstGeom prst="rect">
              <a:avLst/>
            </a:prstGeom>
            <a:noFill/>
          </p:spPr>
          <p:txBody>
            <a:bodyPr wrap="square" rtlCol="0">
              <a:spAutoFit/>
            </a:bodyPr>
            <a:lstStyle/>
            <a:p>
              <a:r>
                <a:rPr kumimoji="1" lang="en-US" altLang="zh-CN" sz="1200" smtClean="0"/>
                <a:t>rank22</a:t>
              </a:r>
              <a:endParaRPr kumimoji="1" lang="zh-CN" altLang="en-US" sz="1200" dirty="0"/>
            </a:p>
          </p:txBody>
        </p:sp>
        <p:sp>
          <p:nvSpPr>
            <p:cNvPr id="185" name="文本框 184"/>
            <p:cNvSpPr txBox="1"/>
            <p:nvPr/>
          </p:nvSpPr>
          <p:spPr>
            <a:xfrm>
              <a:off x="5457079" y="5193585"/>
              <a:ext cx="614255" cy="276999"/>
            </a:xfrm>
            <a:prstGeom prst="rect">
              <a:avLst/>
            </a:prstGeom>
            <a:noFill/>
          </p:spPr>
          <p:txBody>
            <a:bodyPr wrap="square" rtlCol="0">
              <a:spAutoFit/>
            </a:bodyPr>
            <a:lstStyle/>
            <a:p>
              <a:r>
                <a:rPr kumimoji="1" lang="en-US" altLang="zh-CN" sz="1200" smtClean="0"/>
                <a:t>rank19</a:t>
              </a:r>
              <a:endParaRPr kumimoji="1" lang="zh-CN" altLang="en-US" sz="1200" dirty="0"/>
            </a:p>
          </p:txBody>
        </p:sp>
        <p:sp>
          <p:nvSpPr>
            <p:cNvPr id="186" name="文本框 185"/>
            <p:cNvSpPr txBox="1"/>
            <p:nvPr/>
          </p:nvSpPr>
          <p:spPr>
            <a:xfrm>
              <a:off x="4974605" y="6136780"/>
              <a:ext cx="685610" cy="276999"/>
            </a:xfrm>
            <a:prstGeom prst="rect">
              <a:avLst/>
            </a:prstGeom>
            <a:noFill/>
          </p:spPr>
          <p:txBody>
            <a:bodyPr wrap="square" rtlCol="0">
              <a:spAutoFit/>
            </a:bodyPr>
            <a:lstStyle/>
            <a:p>
              <a:r>
                <a:rPr kumimoji="1" lang="en-US" altLang="zh-CN" sz="1200" dirty="0" smtClean="0"/>
                <a:t>rank17</a:t>
              </a:r>
              <a:endParaRPr kumimoji="1" lang="zh-CN" altLang="en-US" sz="1200" dirty="0"/>
            </a:p>
          </p:txBody>
        </p:sp>
        <p:sp>
          <p:nvSpPr>
            <p:cNvPr id="187" name="文本框 186"/>
            <p:cNvSpPr txBox="1"/>
            <p:nvPr/>
          </p:nvSpPr>
          <p:spPr>
            <a:xfrm>
              <a:off x="6391991" y="4467777"/>
              <a:ext cx="658007" cy="276999"/>
            </a:xfrm>
            <a:prstGeom prst="rect">
              <a:avLst/>
            </a:prstGeom>
            <a:noFill/>
          </p:spPr>
          <p:txBody>
            <a:bodyPr wrap="square" rtlCol="0">
              <a:spAutoFit/>
            </a:bodyPr>
            <a:lstStyle/>
            <a:p>
              <a:r>
                <a:rPr kumimoji="1" lang="en-US" altLang="zh-CN" sz="1200" smtClean="0"/>
                <a:t>rank21</a:t>
              </a:r>
              <a:endParaRPr kumimoji="1" lang="zh-CN" altLang="en-US" sz="1200" dirty="0"/>
            </a:p>
          </p:txBody>
        </p:sp>
        <p:sp>
          <p:nvSpPr>
            <p:cNvPr id="188" name="文本框 187"/>
            <p:cNvSpPr txBox="1"/>
            <p:nvPr/>
          </p:nvSpPr>
          <p:spPr>
            <a:xfrm>
              <a:off x="6578075" y="5252610"/>
              <a:ext cx="615930" cy="276999"/>
            </a:xfrm>
            <a:prstGeom prst="rect">
              <a:avLst/>
            </a:prstGeom>
            <a:noFill/>
          </p:spPr>
          <p:txBody>
            <a:bodyPr wrap="square" rtlCol="0">
              <a:spAutoFit/>
            </a:bodyPr>
            <a:lstStyle/>
            <a:p>
              <a:r>
                <a:rPr kumimoji="1" lang="en-US" altLang="zh-CN" sz="1200" smtClean="0"/>
                <a:t>rank20</a:t>
              </a:r>
              <a:endParaRPr kumimoji="1" lang="zh-CN" altLang="en-US" sz="1200" dirty="0"/>
            </a:p>
          </p:txBody>
        </p:sp>
        <p:sp>
          <p:nvSpPr>
            <p:cNvPr id="189" name="文本框 188"/>
            <p:cNvSpPr txBox="1"/>
            <p:nvPr/>
          </p:nvSpPr>
          <p:spPr>
            <a:xfrm>
              <a:off x="4961665" y="2936398"/>
              <a:ext cx="654885" cy="276999"/>
            </a:xfrm>
            <a:prstGeom prst="rect">
              <a:avLst/>
            </a:prstGeom>
            <a:noFill/>
          </p:spPr>
          <p:txBody>
            <a:bodyPr wrap="square" rtlCol="0">
              <a:spAutoFit/>
            </a:bodyPr>
            <a:lstStyle/>
            <a:p>
              <a:r>
                <a:rPr kumimoji="1" lang="en-US" altLang="zh-CN" sz="1200" smtClean="0"/>
                <a:t>rank27</a:t>
              </a:r>
              <a:endParaRPr kumimoji="1" lang="zh-CN" altLang="en-US" sz="1200" dirty="0"/>
            </a:p>
          </p:txBody>
        </p:sp>
        <p:sp>
          <p:nvSpPr>
            <p:cNvPr id="190" name="文本框 189"/>
            <p:cNvSpPr txBox="1"/>
            <p:nvPr/>
          </p:nvSpPr>
          <p:spPr>
            <a:xfrm>
              <a:off x="4692119" y="4129654"/>
              <a:ext cx="643037" cy="276999"/>
            </a:xfrm>
            <a:prstGeom prst="rect">
              <a:avLst/>
            </a:prstGeom>
            <a:noFill/>
          </p:spPr>
          <p:txBody>
            <a:bodyPr wrap="square" rtlCol="0">
              <a:spAutoFit/>
            </a:bodyPr>
            <a:lstStyle/>
            <a:p>
              <a:r>
                <a:rPr kumimoji="1" lang="en-US" altLang="zh-CN" sz="1200" smtClean="0"/>
                <a:t>rank23</a:t>
              </a:r>
              <a:endParaRPr kumimoji="1" lang="zh-CN" altLang="en-US" sz="1200" dirty="0"/>
            </a:p>
          </p:txBody>
        </p:sp>
        <p:sp>
          <p:nvSpPr>
            <p:cNvPr id="191" name="文本框 190"/>
            <p:cNvSpPr txBox="1"/>
            <p:nvPr/>
          </p:nvSpPr>
          <p:spPr>
            <a:xfrm>
              <a:off x="5717132" y="3940087"/>
              <a:ext cx="664789" cy="276999"/>
            </a:xfrm>
            <a:prstGeom prst="rect">
              <a:avLst/>
            </a:prstGeom>
            <a:noFill/>
          </p:spPr>
          <p:txBody>
            <a:bodyPr wrap="square" rtlCol="0">
              <a:spAutoFit/>
            </a:bodyPr>
            <a:lstStyle/>
            <a:p>
              <a:r>
                <a:rPr kumimoji="1" lang="en-US" altLang="zh-CN" sz="1200" smtClean="0"/>
                <a:t>rank24</a:t>
              </a:r>
              <a:endParaRPr kumimoji="1" lang="zh-CN" altLang="en-US" sz="1200" dirty="0"/>
            </a:p>
          </p:txBody>
        </p:sp>
        <p:sp>
          <p:nvSpPr>
            <p:cNvPr id="192" name="文本框 191"/>
            <p:cNvSpPr txBox="1"/>
            <p:nvPr/>
          </p:nvSpPr>
          <p:spPr>
            <a:xfrm>
              <a:off x="6541410" y="2877930"/>
              <a:ext cx="669168" cy="276999"/>
            </a:xfrm>
            <a:prstGeom prst="rect">
              <a:avLst/>
            </a:prstGeom>
            <a:noFill/>
          </p:spPr>
          <p:txBody>
            <a:bodyPr wrap="square" rtlCol="0">
              <a:spAutoFit/>
            </a:bodyPr>
            <a:lstStyle/>
            <a:p>
              <a:r>
                <a:rPr kumimoji="1" lang="en-US" altLang="zh-CN" sz="1200" dirty="0" smtClean="0"/>
                <a:t>rank26</a:t>
              </a:r>
              <a:endParaRPr kumimoji="1" lang="zh-CN" altLang="en-US" sz="1200" dirty="0"/>
            </a:p>
          </p:txBody>
        </p:sp>
        <p:sp>
          <p:nvSpPr>
            <p:cNvPr id="193" name="文本框 192"/>
            <p:cNvSpPr txBox="1"/>
            <p:nvPr/>
          </p:nvSpPr>
          <p:spPr>
            <a:xfrm>
              <a:off x="5611576" y="2837911"/>
              <a:ext cx="682356" cy="276999"/>
            </a:xfrm>
            <a:prstGeom prst="rect">
              <a:avLst/>
            </a:prstGeom>
            <a:noFill/>
          </p:spPr>
          <p:txBody>
            <a:bodyPr wrap="square" rtlCol="0">
              <a:spAutoFit/>
            </a:bodyPr>
            <a:lstStyle/>
            <a:p>
              <a:r>
                <a:rPr kumimoji="1" lang="en-US" altLang="zh-CN" sz="1200" smtClean="0"/>
                <a:t>rank28</a:t>
              </a:r>
              <a:endParaRPr kumimoji="1" lang="zh-CN" altLang="en-US" sz="1200" dirty="0"/>
            </a:p>
          </p:txBody>
        </p:sp>
        <p:sp>
          <p:nvSpPr>
            <p:cNvPr id="194" name="文本框 193"/>
            <p:cNvSpPr txBox="1"/>
            <p:nvPr/>
          </p:nvSpPr>
          <p:spPr>
            <a:xfrm>
              <a:off x="6787750" y="3711486"/>
              <a:ext cx="656965" cy="276999"/>
            </a:xfrm>
            <a:prstGeom prst="rect">
              <a:avLst/>
            </a:prstGeom>
            <a:noFill/>
          </p:spPr>
          <p:txBody>
            <a:bodyPr wrap="square" rtlCol="0">
              <a:spAutoFit/>
            </a:bodyPr>
            <a:lstStyle/>
            <a:p>
              <a:r>
                <a:rPr kumimoji="1" lang="en-US" altLang="zh-CN" sz="1200" dirty="0" smtClean="0"/>
                <a:t>rank25</a:t>
              </a:r>
              <a:endParaRPr kumimoji="1" lang="zh-CN" altLang="en-US" sz="1200" dirty="0"/>
            </a:p>
          </p:txBody>
        </p:sp>
      </p:grpSp>
    </p:spTree>
    <p:extLst>
      <p:ext uri="{BB962C8B-B14F-4D97-AF65-F5344CB8AC3E}">
        <p14:creationId xmlns:p14="http://schemas.microsoft.com/office/powerpoint/2010/main" val="8951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
                                        <p:tgtEl>
                                          <p:spTgt spid="161"/>
                                        </p:tgtEl>
                                      </p:cBhvr>
                                    </p:animEffect>
                                  </p:childTnLst>
                                </p:cTn>
                              </p:par>
                            </p:childTnLst>
                          </p:cTn>
                        </p:par>
                        <p:par>
                          <p:cTn id="18" fill="hold">
                            <p:stCondLst>
                              <p:cond delay="100"/>
                            </p:stCondLst>
                            <p:childTnLst>
                              <p:par>
                                <p:cTn id="19" presetID="22" presetClass="entr" presetSubtype="8"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left)">
                                      <p:cBhvr>
                                        <p:cTn id="21" dur="100"/>
                                        <p:tgtEl>
                                          <p:spTgt spid="159"/>
                                        </p:tgtEl>
                                      </p:cBhvr>
                                    </p:animEffect>
                                  </p:childTnLst>
                                </p:cTn>
                              </p:par>
                            </p:childTnLst>
                          </p:cTn>
                        </p:par>
                        <p:par>
                          <p:cTn id="22" fill="hold">
                            <p:stCondLst>
                              <p:cond delay="200"/>
                            </p:stCondLst>
                            <p:childTnLst>
                              <p:par>
                                <p:cTn id="23" presetID="22" presetClass="entr" presetSubtype="8" fill="hold" nodeType="after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left)">
                                      <p:cBhvr>
                                        <p:cTn id="25" dur="1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跨</a:t>
            </a:r>
            <a:r>
              <a:rPr kumimoji="1" lang="zh-CN" altLang="en-US" sz="2800" dirty="0">
                <a:latin typeface="SimHei" charset="-122"/>
                <a:ea typeface="SimHei" charset="-122"/>
                <a:cs typeface="SimHei" charset="-122"/>
              </a:rPr>
              <a:t>子任务的查询推荐</a:t>
            </a:r>
            <a:r>
              <a:rPr kumimoji="1" lang="zh-CN" altLang="en-US" sz="2800" dirty="0" smtClean="0">
                <a:latin typeface="SimHei" charset="-122"/>
                <a:ea typeface="SimHei" charset="-122"/>
                <a:cs typeface="SimHei" charset="-122"/>
              </a:rPr>
              <a:t>方法</a:t>
            </a:r>
            <a:endParaRPr kumimoji="1" lang="zh-CN" altLang="en-US" sz="2800" dirty="0">
              <a:latin typeface="SimHei" charset="-122"/>
              <a:ea typeface="SimHei" charset="-122"/>
              <a:cs typeface="SimHei" charset="-122"/>
            </a:endParaRPr>
          </a:p>
        </p:txBody>
      </p:sp>
      <p:sp>
        <p:nvSpPr>
          <p:cNvPr id="5" name="椭圆 4"/>
          <p:cNvSpPr/>
          <p:nvPr/>
        </p:nvSpPr>
        <p:spPr>
          <a:xfrm rot="12598218">
            <a:off x="5533215" y="511026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2598218">
            <a:off x="5306300" y="520112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12598218">
            <a:off x="5426143" y="4893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12598218">
            <a:off x="5140389" y="49145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rot="12598218">
            <a:off x="5760680" y="4961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rot="12598218">
            <a:off x="5581333" y="472622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rot="12598218">
            <a:off x="5065977" y="51295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rot="12598218">
            <a:off x="5021666" y="4590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rot="12598218">
            <a:off x="5832591" y="51865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rot="12598218">
            <a:off x="5863435" y="46396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rot="12598218">
            <a:off x="5469157" y="541615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rot="12598218">
            <a:off x="5299450" y="4534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rot="12598218">
            <a:off x="4687023" y="4706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rot="12598218">
            <a:off x="5104191" y="5429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rot="12598218">
            <a:off x="6169902" y="50020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rot="12598218">
            <a:off x="5526567" y="4381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rot="12598218">
            <a:off x="4755943" y="50001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rot="12598218">
            <a:off x="4976982" y="43057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rot="12598218">
            <a:off x="5804959" y="43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12598218">
            <a:off x="5965480" y="48562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2598218">
            <a:off x="5736846" y="542391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rot="12598218">
            <a:off x="4877948" y="529277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rot="12598218">
            <a:off x="5372283" y="470967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rot="12598218">
            <a:off x="4907093" y="48094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2598218">
            <a:off x="6111848" y="5363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2598218">
            <a:off x="5568375" y="56264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rot="12598218">
            <a:off x="5632235" y="455531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rot="12598218">
            <a:off x="5267914" y="427216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12598218">
            <a:off x="5247428" y="56432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12598218">
            <a:off x="6209489" y="46633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12598218">
            <a:off x="4758416" y="44494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12598218">
            <a:off x="5544661" y="4083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12598218">
            <a:off x="5053171" y="40716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8" idx="0"/>
            <a:endCxn id="9" idx="1"/>
          </p:cNvCxnSpPr>
          <p:nvPr/>
        </p:nvCxnSpPr>
        <p:spPr>
          <a:xfrm rot="12598218" flipV="1">
            <a:off x="5200504" y="4877080"/>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 idx="4"/>
            <a:endCxn id="11" idx="0"/>
          </p:cNvCxnSpPr>
          <p:nvPr/>
        </p:nvCxnSpPr>
        <p:spPr>
          <a:xfrm rot="12598218" flipH="1">
            <a:off x="5503738" y="4749594"/>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7"/>
            <a:endCxn id="28" idx="1"/>
          </p:cNvCxnSpPr>
          <p:nvPr/>
        </p:nvCxnSpPr>
        <p:spPr>
          <a:xfrm rot="12598218" flipV="1">
            <a:off x="5420894" y="4715134"/>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5" idx="6"/>
            <a:endCxn id="8" idx="1"/>
          </p:cNvCxnSpPr>
          <p:nvPr/>
        </p:nvCxnSpPr>
        <p:spPr>
          <a:xfrm rot="12598218">
            <a:off x="5418612" y="49750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8" idx="2"/>
            <a:endCxn id="10" idx="7"/>
          </p:cNvCxnSpPr>
          <p:nvPr/>
        </p:nvCxnSpPr>
        <p:spPr>
          <a:xfrm rot="12598218" flipH="1">
            <a:off x="5477414" y="491764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8" idx="0"/>
            <a:endCxn id="12" idx="4"/>
          </p:cNvCxnSpPr>
          <p:nvPr/>
        </p:nvCxnSpPr>
        <p:spPr>
          <a:xfrm rot="12598218" flipV="1">
            <a:off x="5174535" y="48701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4" idx="6"/>
            <a:endCxn id="16" idx="3"/>
          </p:cNvCxnSpPr>
          <p:nvPr/>
        </p:nvCxnSpPr>
        <p:spPr>
          <a:xfrm rot="12598218" flipV="1">
            <a:off x="5599299" y="5135938"/>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4" idx="0"/>
            <a:endCxn id="26" idx="2"/>
          </p:cNvCxnSpPr>
          <p:nvPr/>
        </p:nvCxnSpPr>
        <p:spPr>
          <a:xfrm rot="12598218" flipH="1" flipV="1">
            <a:off x="5792153" y="522815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14" idx="2"/>
            <a:endCxn id="30" idx="3"/>
          </p:cNvCxnSpPr>
          <p:nvPr/>
        </p:nvCxnSpPr>
        <p:spPr>
          <a:xfrm rot="12598218" flipH="1" flipV="1">
            <a:off x="5858348" y="5293396"/>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6" idx="1"/>
            <a:endCxn id="31" idx="3"/>
          </p:cNvCxnSpPr>
          <p:nvPr/>
        </p:nvCxnSpPr>
        <p:spPr>
          <a:xfrm rot="12598218" flipH="1" flipV="1">
            <a:off x="5463157" y="54951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1" idx="3"/>
            <a:endCxn id="34" idx="3"/>
          </p:cNvCxnSpPr>
          <p:nvPr/>
        </p:nvCxnSpPr>
        <p:spPr>
          <a:xfrm rot="12598218" flipV="1">
            <a:off x="5321980" y="557073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16" idx="6"/>
            <a:endCxn id="7" idx="1"/>
          </p:cNvCxnSpPr>
          <p:nvPr/>
        </p:nvCxnSpPr>
        <p:spPr>
          <a:xfrm rot="12598218">
            <a:off x="5307249" y="5278485"/>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7" idx="3"/>
            <a:endCxn id="19" idx="3"/>
          </p:cNvCxnSpPr>
          <p:nvPr/>
        </p:nvCxnSpPr>
        <p:spPr>
          <a:xfrm rot="12598218" flipV="1">
            <a:off x="5223522" y="518922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9" idx="6"/>
            <a:endCxn id="27" idx="1"/>
          </p:cNvCxnSpPr>
          <p:nvPr/>
        </p:nvCxnSpPr>
        <p:spPr>
          <a:xfrm rot="12598218">
            <a:off x="4902805" y="538070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6"/>
            <a:endCxn id="22" idx="2"/>
          </p:cNvCxnSpPr>
          <p:nvPr/>
        </p:nvCxnSpPr>
        <p:spPr>
          <a:xfrm rot="12598218" flipV="1">
            <a:off x="4795309" y="5068938"/>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8" idx="3"/>
            <a:endCxn id="13" idx="3"/>
          </p:cNvCxnSpPr>
          <p:nvPr/>
        </p:nvCxnSpPr>
        <p:spPr>
          <a:xfrm rot="12598218" flipV="1">
            <a:off x="5064195" y="463746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3" idx="0"/>
            <a:endCxn id="29" idx="2"/>
          </p:cNvCxnSpPr>
          <p:nvPr/>
        </p:nvCxnSpPr>
        <p:spPr>
          <a:xfrm rot="12598218" flipH="1" flipV="1">
            <a:off x="4984529" y="4626046"/>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29" idx="3"/>
            <a:endCxn id="18" idx="2"/>
          </p:cNvCxnSpPr>
          <p:nvPr/>
        </p:nvCxnSpPr>
        <p:spPr>
          <a:xfrm rot="12598218" flipV="1">
            <a:off x="4727398" y="4771631"/>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8" idx="4"/>
            <a:endCxn id="13" idx="7"/>
          </p:cNvCxnSpPr>
          <p:nvPr/>
        </p:nvCxnSpPr>
        <p:spPr>
          <a:xfrm rot="12598218" flipH="1">
            <a:off x="4766982" y="4554040"/>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3" idx="6"/>
            <a:endCxn id="36" idx="2"/>
          </p:cNvCxnSpPr>
          <p:nvPr/>
        </p:nvCxnSpPr>
        <p:spPr>
          <a:xfrm rot="12598218" flipV="1">
            <a:off x="4791782" y="454066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0" idx="4"/>
            <a:endCxn id="25" idx="3"/>
          </p:cNvCxnSpPr>
          <p:nvPr/>
        </p:nvCxnSpPr>
        <p:spPr>
          <a:xfrm rot="12598218" flipH="1">
            <a:off x="5834634" y="483147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0" idx="6"/>
          </p:cNvCxnSpPr>
          <p:nvPr/>
        </p:nvCxnSpPr>
        <p:spPr>
          <a:xfrm rot="12598218" flipH="1" flipV="1">
            <a:off x="5986485" y="493935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5" idx="1"/>
            <a:endCxn id="35" idx="7"/>
          </p:cNvCxnSpPr>
          <p:nvPr/>
        </p:nvCxnSpPr>
        <p:spPr>
          <a:xfrm rot="12598218" flipH="1">
            <a:off x="6068730" y="4657574"/>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25" idx="3"/>
            <a:endCxn id="14" idx="5"/>
          </p:cNvCxnSpPr>
          <p:nvPr/>
        </p:nvCxnSpPr>
        <p:spPr>
          <a:xfrm rot="12598218" flipH="1" flipV="1">
            <a:off x="5880652" y="485947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1"/>
            <a:endCxn id="25" idx="2"/>
          </p:cNvCxnSpPr>
          <p:nvPr/>
        </p:nvCxnSpPr>
        <p:spPr>
          <a:xfrm rot="12598218" flipH="1" flipV="1">
            <a:off x="5860083" y="472679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32" idx="1"/>
          </p:cNvCxnSpPr>
          <p:nvPr/>
        </p:nvCxnSpPr>
        <p:spPr>
          <a:xfrm rot="12598218" flipV="1">
            <a:off x="5670401" y="459980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1" idx="3"/>
            <a:endCxn id="15" idx="7"/>
          </p:cNvCxnSpPr>
          <p:nvPr/>
        </p:nvCxnSpPr>
        <p:spPr>
          <a:xfrm rot="12598218" flipH="1">
            <a:off x="5665318" y="4618453"/>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24" idx="7"/>
            <a:endCxn id="21" idx="2"/>
          </p:cNvCxnSpPr>
          <p:nvPr/>
        </p:nvCxnSpPr>
        <p:spPr>
          <a:xfrm rot="12598218" flipV="1">
            <a:off x="5593768" y="4346623"/>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21" idx="4"/>
            <a:endCxn id="37" idx="1"/>
          </p:cNvCxnSpPr>
          <p:nvPr/>
        </p:nvCxnSpPr>
        <p:spPr>
          <a:xfrm rot="12598218">
            <a:off x="5512994" y="414706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1" idx="7"/>
            <a:endCxn id="17" idx="3"/>
          </p:cNvCxnSpPr>
          <p:nvPr/>
        </p:nvCxnSpPr>
        <p:spPr>
          <a:xfrm rot="12598218" flipV="1">
            <a:off x="5396204" y="4378790"/>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32" idx="3"/>
            <a:endCxn id="17" idx="2"/>
          </p:cNvCxnSpPr>
          <p:nvPr/>
        </p:nvCxnSpPr>
        <p:spPr>
          <a:xfrm rot="12598218" flipV="1">
            <a:off x="5367793" y="449479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32" idx="2"/>
            <a:endCxn id="21" idx="1"/>
          </p:cNvCxnSpPr>
          <p:nvPr/>
        </p:nvCxnSpPr>
        <p:spPr>
          <a:xfrm rot="12598218">
            <a:off x="5534227" y="4467015"/>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1" idx="6"/>
            <a:endCxn id="33" idx="0"/>
          </p:cNvCxnSpPr>
          <p:nvPr/>
        </p:nvCxnSpPr>
        <p:spPr>
          <a:xfrm rot="12598218" flipV="1">
            <a:off x="5275464" y="43264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33" idx="1"/>
            <a:endCxn id="21" idx="4"/>
          </p:cNvCxnSpPr>
          <p:nvPr/>
        </p:nvCxnSpPr>
        <p:spPr>
          <a:xfrm rot="12598218" flipH="1">
            <a:off x="5306245" y="4316038"/>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33" idx="3"/>
            <a:endCxn id="23" idx="2"/>
          </p:cNvCxnSpPr>
          <p:nvPr/>
        </p:nvCxnSpPr>
        <p:spPr>
          <a:xfrm rot="12598218" flipV="1">
            <a:off x="5056185" y="4225752"/>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38" idx="2"/>
            <a:endCxn id="37" idx="7"/>
          </p:cNvCxnSpPr>
          <p:nvPr/>
        </p:nvCxnSpPr>
        <p:spPr>
          <a:xfrm rot="12598218" flipH="1">
            <a:off x="5129130" y="4003746"/>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2886648">
            <a:off x="2181875" y="21047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rot="2886648">
            <a:off x="2431366" y="2096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rot="2886648">
            <a:off x="2216085" y="23442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rot="2886648">
            <a:off x="2499820" y="242071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rot="2886648">
            <a:off x="1919434" y="217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rot="2886648">
            <a:off x="2016578" y="24547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rot="2886648">
            <a:off x="2631893" y="2231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2506126" y="27581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rot="2886648">
            <a:off x="1921128" y="19390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rot="2886648">
            <a:off x="1721536" y="2449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rot="2886648">
            <a:off x="2337986" y="18340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rot="2886648">
            <a:off x="2224683" y="27249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rot="2886648">
            <a:off x="2860332" y="2751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rot="2886648">
            <a:off x="2688826" y="193541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1543153" y="200934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rot="2886648">
            <a:off x="1961396" y="27990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rot="2886648">
            <a:off x="2886230" y="24514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rot="2886648">
            <a:off x="2459991" y="3042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rot="2886648">
            <a:off x="1693561" y="27224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rot="2886648">
            <a:off x="1697570" y="221927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矩形 98"/>
          <p:cNvSpPr/>
          <p:nvPr/>
        </p:nvSpPr>
        <p:spPr>
          <a:xfrm rot="2886648">
            <a:off x="2091585" y="1751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rot="2886648">
            <a:off x="2866964" y="21430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矩形 100"/>
          <p:cNvSpPr/>
          <p:nvPr/>
        </p:nvSpPr>
        <p:spPr>
          <a:xfrm rot="2886648">
            <a:off x="2215651" y="254324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rot="2886648">
            <a:off x="2688791" y="25932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rot="2886648">
            <a:off x="1716497" y="169140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p:cNvSpPr/>
          <p:nvPr/>
        </p:nvSpPr>
        <p:spPr>
          <a:xfrm rot="2886648">
            <a:off x="2314735" y="16110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rot="2886648">
            <a:off x="1920561" y="2608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rot="2886648">
            <a:off x="2178615" y="299150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rot="2886648">
            <a:off x="2619404" y="16872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p:cNvSpPr/>
          <p:nvPr/>
        </p:nvSpPr>
        <p:spPr>
          <a:xfrm rot="2886648">
            <a:off x="2712424" y="297396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p:cNvSpPr/>
          <p:nvPr/>
        </p:nvSpPr>
        <p:spPr>
          <a:xfrm rot="2886648">
            <a:off x="1851197" y="30773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椭圆 110"/>
          <p:cNvSpPr/>
          <p:nvPr/>
        </p:nvSpPr>
        <p:spPr>
          <a:xfrm rot="2886648">
            <a:off x="2314693" y="324120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2" name="直线箭头连接符 111"/>
          <p:cNvCxnSpPr>
            <a:stCxn id="84" idx="0"/>
            <a:endCxn id="85" idx="1"/>
          </p:cNvCxnSpPr>
          <p:nvPr/>
        </p:nvCxnSpPr>
        <p:spPr>
          <a:xfrm rot="2886648" flipV="1">
            <a:off x="2274101" y="232232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84" idx="4"/>
            <a:endCxn id="87" idx="0"/>
          </p:cNvCxnSpPr>
          <p:nvPr/>
        </p:nvCxnSpPr>
        <p:spPr>
          <a:xfrm rot="2886648" flipH="1">
            <a:off x="2116332" y="2339311"/>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87" idx="7"/>
            <a:endCxn id="104" idx="1"/>
          </p:cNvCxnSpPr>
          <p:nvPr/>
        </p:nvCxnSpPr>
        <p:spPr>
          <a:xfrm rot="2886648" flipV="1">
            <a:off x="2068289" y="247983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81" idx="6"/>
            <a:endCxn id="84" idx="1"/>
          </p:cNvCxnSpPr>
          <p:nvPr/>
        </p:nvCxnSpPr>
        <p:spPr>
          <a:xfrm rot="2886648">
            <a:off x="2154843" y="218854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84" idx="2"/>
            <a:endCxn id="86" idx="7"/>
          </p:cNvCxnSpPr>
          <p:nvPr/>
        </p:nvCxnSpPr>
        <p:spPr>
          <a:xfrm rot="2886648" flipH="1">
            <a:off x="1957244" y="2231445"/>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84" idx="0"/>
            <a:endCxn id="88" idx="4"/>
          </p:cNvCxnSpPr>
          <p:nvPr/>
        </p:nvCxnSpPr>
        <p:spPr>
          <a:xfrm rot="2886648" flipV="1">
            <a:off x="2352464" y="214677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a:stCxn id="90" idx="6"/>
            <a:endCxn id="92" idx="3"/>
          </p:cNvCxnSpPr>
          <p:nvPr/>
        </p:nvCxnSpPr>
        <p:spPr>
          <a:xfrm rot="2886648" flipV="1">
            <a:off x="2072500" y="173960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90" idx="0"/>
            <a:endCxn id="102" idx="2"/>
          </p:cNvCxnSpPr>
          <p:nvPr/>
        </p:nvCxnSpPr>
        <p:spPr>
          <a:xfrm rot="2886648" flipH="1" flipV="1">
            <a:off x="2015904" y="176536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90" idx="2"/>
            <a:endCxn id="106" idx="3"/>
          </p:cNvCxnSpPr>
          <p:nvPr/>
        </p:nvCxnSpPr>
        <p:spPr>
          <a:xfrm rot="2886648" flipH="1" flipV="1">
            <a:off x="1702335" y="18313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92" idx="1"/>
            <a:endCxn id="107" idx="3"/>
          </p:cNvCxnSpPr>
          <p:nvPr/>
        </p:nvCxnSpPr>
        <p:spPr>
          <a:xfrm rot="2886648" flipH="1" flipV="1">
            <a:off x="2285076" y="1685137"/>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10" idx="5"/>
            <a:endCxn id="83" idx="0"/>
          </p:cNvCxnSpPr>
          <p:nvPr/>
        </p:nvCxnSpPr>
        <p:spPr>
          <a:xfrm rot="2886648">
            <a:off x="2478446" y="1734350"/>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a:stCxn id="92" idx="6"/>
            <a:endCxn id="83" idx="1"/>
          </p:cNvCxnSpPr>
          <p:nvPr/>
        </p:nvCxnSpPr>
        <p:spPr>
          <a:xfrm rot="2886648">
            <a:off x="2306802" y="193736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83" idx="3"/>
            <a:endCxn id="95" idx="3"/>
          </p:cNvCxnSpPr>
          <p:nvPr/>
        </p:nvCxnSpPr>
        <p:spPr>
          <a:xfrm rot="2886648" flipV="1">
            <a:off x="2570285" y="190657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a:stCxn id="95" idx="6"/>
            <a:endCxn id="103" idx="1"/>
          </p:cNvCxnSpPr>
          <p:nvPr/>
        </p:nvCxnSpPr>
        <p:spPr>
          <a:xfrm rot="2886648">
            <a:off x="2692236" y="2061131"/>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95" idx="5"/>
            <a:endCxn id="88" idx="1"/>
          </p:cNvCxnSpPr>
          <p:nvPr/>
        </p:nvCxnSpPr>
        <p:spPr>
          <a:xfrm rot="2886648">
            <a:off x="2612495" y="2006983"/>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p:cNvCxnSpPr>
            <a:stCxn id="88" idx="6"/>
            <a:endCxn id="98" idx="2"/>
          </p:cNvCxnSpPr>
          <p:nvPr/>
        </p:nvCxnSpPr>
        <p:spPr>
          <a:xfrm rot="2886648" flipV="1">
            <a:off x="2643410" y="234575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85" idx="2"/>
            <a:endCxn id="89" idx="1"/>
          </p:cNvCxnSpPr>
          <p:nvPr/>
        </p:nvCxnSpPr>
        <p:spPr>
          <a:xfrm rot="2886648">
            <a:off x="2398144" y="251773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p:cNvCxnSpPr>
            <a:stCxn id="104" idx="3"/>
            <a:endCxn id="89" idx="3"/>
          </p:cNvCxnSpPr>
          <p:nvPr/>
        </p:nvCxnSpPr>
        <p:spPr>
          <a:xfrm rot="2886648" flipV="1">
            <a:off x="2220020" y="265447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89" idx="0"/>
            <a:endCxn id="105" idx="2"/>
          </p:cNvCxnSpPr>
          <p:nvPr/>
        </p:nvCxnSpPr>
        <p:spPr>
          <a:xfrm rot="2886648" flipH="1" flipV="1">
            <a:off x="2619721" y="2599203"/>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p:cNvCxnSpPr>
            <a:stCxn id="105" idx="3"/>
            <a:endCxn id="94" idx="2"/>
          </p:cNvCxnSpPr>
          <p:nvPr/>
        </p:nvCxnSpPr>
        <p:spPr>
          <a:xfrm rot="2886648" flipV="1">
            <a:off x="2702296" y="268400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94" idx="4"/>
            <a:endCxn id="89" idx="7"/>
          </p:cNvCxnSpPr>
          <p:nvPr/>
        </p:nvCxnSpPr>
        <p:spPr>
          <a:xfrm rot="2886648" flipH="1">
            <a:off x="2605043" y="2677448"/>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p:cNvCxnSpPr>
            <a:stCxn id="89" idx="6"/>
            <a:endCxn id="112" idx="2"/>
          </p:cNvCxnSpPr>
          <p:nvPr/>
        </p:nvCxnSpPr>
        <p:spPr>
          <a:xfrm rot="2886648" flipV="1">
            <a:off x="2511016" y="288678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86" idx="4"/>
            <a:endCxn id="101" idx="3"/>
          </p:cNvCxnSpPr>
          <p:nvPr/>
        </p:nvCxnSpPr>
        <p:spPr>
          <a:xfrm rot="2886648" flipH="1">
            <a:off x="1781145" y="2153069"/>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01" idx="1"/>
            <a:endCxn id="96" idx="6"/>
          </p:cNvCxnSpPr>
          <p:nvPr/>
        </p:nvCxnSpPr>
        <p:spPr>
          <a:xfrm rot="2886648" flipH="1" flipV="1">
            <a:off x="1541762" y="212661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101" idx="1"/>
            <a:endCxn id="111" idx="7"/>
          </p:cNvCxnSpPr>
          <p:nvPr/>
        </p:nvCxnSpPr>
        <p:spPr>
          <a:xfrm rot="2886648" flipH="1">
            <a:off x="1538160" y="215048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a:stCxn id="101" idx="3"/>
            <a:endCxn id="90" idx="5"/>
          </p:cNvCxnSpPr>
          <p:nvPr/>
        </p:nvCxnSpPr>
        <p:spPr>
          <a:xfrm rot="2886648" flipH="1" flipV="1">
            <a:off x="1810514" y="195602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91" idx="1"/>
            <a:endCxn id="101" idx="2"/>
          </p:cNvCxnSpPr>
          <p:nvPr/>
        </p:nvCxnSpPr>
        <p:spPr>
          <a:xfrm rot="2886648" flipH="1" flipV="1">
            <a:off x="1638831" y="230501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p:cNvCxnSpPr>
            <a:stCxn id="91" idx="6"/>
            <a:endCxn id="108" idx="1"/>
          </p:cNvCxnSpPr>
          <p:nvPr/>
        </p:nvCxnSpPr>
        <p:spPr>
          <a:xfrm rot="2886648" flipV="1">
            <a:off x="1746220" y="253354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87" idx="3"/>
            <a:endCxn id="91" idx="7"/>
          </p:cNvCxnSpPr>
          <p:nvPr/>
        </p:nvCxnSpPr>
        <p:spPr>
          <a:xfrm rot="2886648" flipH="1">
            <a:off x="1811991" y="2387499"/>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00" idx="7"/>
            <a:endCxn id="97" idx="2"/>
          </p:cNvCxnSpPr>
          <p:nvPr/>
        </p:nvCxnSpPr>
        <p:spPr>
          <a:xfrm rot="2886648" flipV="1">
            <a:off x="1760967" y="27123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97" idx="4"/>
            <a:endCxn id="113" idx="1"/>
          </p:cNvCxnSpPr>
          <p:nvPr/>
        </p:nvCxnSpPr>
        <p:spPr>
          <a:xfrm rot="2886648">
            <a:off x="1865217" y="284729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a:stCxn id="97" idx="7"/>
            <a:endCxn id="93" idx="3"/>
          </p:cNvCxnSpPr>
          <p:nvPr/>
        </p:nvCxnSpPr>
        <p:spPr>
          <a:xfrm rot="2886648" flipV="1">
            <a:off x="2076235" y="2682742"/>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108" idx="3"/>
            <a:endCxn id="93" idx="2"/>
          </p:cNvCxnSpPr>
          <p:nvPr/>
        </p:nvCxnSpPr>
        <p:spPr>
          <a:xfrm rot="2886648" flipV="1">
            <a:off x="1971968" y="2614851"/>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a:stCxn id="108" idx="2"/>
            <a:endCxn id="97" idx="1"/>
          </p:cNvCxnSpPr>
          <p:nvPr/>
        </p:nvCxnSpPr>
        <p:spPr>
          <a:xfrm rot="2886648">
            <a:off x="1879458" y="269438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97" idx="6"/>
            <a:endCxn id="109" idx="0"/>
          </p:cNvCxnSpPr>
          <p:nvPr/>
        </p:nvCxnSpPr>
        <p:spPr>
          <a:xfrm rot="2886648" flipV="1">
            <a:off x="1981505" y="2893657"/>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线箭头连接符 147"/>
          <p:cNvCxnSpPr>
            <a:stCxn id="109" idx="1"/>
            <a:endCxn id="97" idx="4"/>
          </p:cNvCxnSpPr>
          <p:nvPr/>
        </p:nvCxnSpPr>
        <p:spPr>
          <a:xfrm rot="2886648" flipH="1">
            <a:off x="1946226" y="2890134"/>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109" idx="3"/>
            <a:endCxn id="99" idx="2"/>
          </p:cNvCxnSpPr>
          <p:nvPr/>
        </p:nvCxnSpPr>
        <p:spPr>
          <a:xfrm rot="2886648" flipV="1">
            <a:off x="2250435" y="2951628"/>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p:cNvCxnSpPr>
            <a:stCxn id="99" idx="4"/>
            <a:endCxn id="114" idx="0"/>
          </p:cNvCxnSpPr>
          <p:nvPr/>
        </p:nvCxnSpPr>
        <p:spPr>
          <a:xfrm rot="2886648">
            <a:off x="2387342" y="3072340"/>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114" idx="2"/>
            <a:endCxn id="113" idx="7"/>
          </p:cNvCxnSpPr>
          <p:nvPr/>
        </p:nvCxnSpPr>
        <p:spPr>
          <a:xfrm rot="2886648" flipH="1">
            <a:off x="1918642" y="306714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7287038">
            <a:off x="5137183" y="25252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矩形 153"/>
          <p:cNvSpPr/>
          <p:nvPr/>
        </p:nvSpPr>
        <p:spPr>
          <a:xfrm rot="17287038">
            <a:off x="5007681" y="23212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p:cNvSpPr/>
          <p:nvPr/>
        </p:nvSpPr>
        <p:spPr>
          <a:xfrm rot="17287038">
            <a:off x="5327494" y="23759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rot="17287038">
            <a:off x="5254025" y="2099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rot="17287038">
            <a:off x="5329387" y="27173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椭圆 157"/>
          <p:cNvSpPr/>
          <p:nvPr/>
        </p:nvSpPr>
        <p:spPr>
          <a:xfrm rot="17287038">
            <a:off x="5522920" y="24934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rot="17287038">
            <a:off x="5022342" y="2071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rot="17287038">
            <a:off x="5540933" y="1917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rot="17287038">
            <a:off x="5124026" y="2833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rot="17287038">
            <a:off x="5665613" y="27517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rot="17287038">
            <a:off x="4824664" y="25254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rot="17287038">
            <a:off x="5652889" y="21781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rot="17287038">
            <a:off x="5358419" y="1614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椭圆 165"/>
          <p:cNvSpPr/>
          <p:nvPr/>
        </p:nvSpPr>
        <p:spPr>
          <a:xfrm rot="17287038">
            <a:off x="4737078" y="21708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rot="17287038">
            <a:off x="5373831" y="31261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椭圆 167"/>
          <p:cNvSpPr/>
          <p:nvPr/>
        </p:nvSpPr>
        <p:spPr>
          <a:xfrm rot="17287038">
            <a:off x="5848722" y="236913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rot="17287038">
            <a:off x="5085297" y="174194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椭圆 169"/>
          <p:cNvSpPr/>
          <p:nvPr/>
        </p:nvSpPr>
        <p:spPr>
          <a:xfrm rot="17287038">
            <a:off x="5810248" y="18156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椭圆 170"/>
          <p:cNvSpPr/>
          <p:nvPr/>
        </p:nvSpPr>
        <p:spPr>
          <a:xfrm rot="17287038">
            <a:off x="5916211" y="26394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rot="17287038">
            <a:off x="5480611" y="289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rot="17287038">
            <a:off x="4878078" y="278835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rot="17287038">
            <a:off x="4829999" y="192083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p:cNvSpPr/>
          <p:nvPr/>
        </p:nvSpPr>
        <p:spPr>
          <a:xfrm rot="17287038">
            <a:off x="5502207" y="228485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p:cNvSpPr/>
          <p:nvPr/>
        </p:nvSpPr>
        <p:spPr>
          <a:xfrm rot="17287038">
            <a:off x="5308985" y="185008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p:cNvSpPr/>
          <p:nvPr/>
        </p:nvSpPr>
        <p:spPr>
          <a:xfrm rot="17287038">
            <a:off x="5013965" y="3143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矩形 177"/>
          <p:cNvSpPr/>
          <p:nvPr/>
        </p:nvSpPr>
        <p:spPr>
          <a:xfrm rot="17287038">
            <a:off x="4645279" y="26650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矩形 178"/>
          <p:cNvSpPr/>
          <p:nvPr/>
        </p:nvSpPr>
        <p:spPr>
          <a:xfrm rot="17287038">
            <a:off x="5706666" y="250755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矩形 179"/>
          <p:cNvSpPr/>
          <p:nvPr/>
        </p:nvSpPr>
        <p:spPr>
          <a:xfrm rot="17287038">
            <a:off x="5908946" y="209284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椭圆 180"/>
          <p:cNvSpPr/>
          <p:nvPr/>
        </p:nvSpPr>
        <p:spPr>
          <a:xfrm rot="17287038">
            <a:off x="4556854" y="2355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椭圆 181"/>
          <p:cNvSpPr/>
          <p:nvPr/>
        </p:nvSpPr>
        <p:spPr>
          <a:xfrm rot="17287038">
            <a:off x="5713432" y="30953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椭圆 182"/>
          <p:cNvSpPr/>
          <p:nvPr/>
        </p:nvSpPr>
        <p:spPr>
          <a:xfrm rot="17287038">
            <a:off x="5624751" y="163125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4" name="椭圆 183"/>
          <p:cNvSpPr/>
          <p:nvPr/>
        </p:nvSpPr>
        <p:spPr>
          <a:xfrm rot="17287038">
            <a:off x="6144782" y="23254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5" name="椭圆 184"/>
          <p:cNvSpPr/>
          <p:nvPr/>
        </p:nvSpPr>
        <p:spPr>
          <a:xfrm rot="17287038">
            <a:off x="6055034" y="184212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6" name="直线箭头连接符 185"/>
          <p:cNvCxnSpPr>
            <a:stCxn id="158" idx="0"/>
            <a:endCxn id="159" idx="1"/>
          </p:cNvCxnSpPr>
          <p:nvPr/>
        </p:nvCxnSpPr>
        <p:spPr>
          <a:xfrm rot="17287038" flipV="1">
            <a:off x="5189256" y="220105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58" idx="4"/>
            <a:endCxn id="161" idx="0"/>
          </p:cNvCxnSpPr>
          <p:nvPr/>
        </p:nvCxnSpPr>
        <p:spPr>
          <a:xfrm rot="17287038" flipH="1">
            <a:off x="5425207" y="237450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61" idx="7"/>
            <a:endCxn id="178" idx="1"/>
          </p:cNvCxnSpPr>
          <p:nvPr/>
        </p:nvCxnSpPr>
        <p:spPr>
          <a:xfrm rot="17287038" flipV="1">
            <a:off x="5450195" y="2376661"/>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5" idx="6"/>
            <a:endCxn id="158" idx="1"/>
          </p:cNvCxnSpPr>
          <p:nvPr/>
        </p:nvCxnSpPr>
        <p:spPr>
          <a:xfrm rot="17287038">
            <a:off x="5171602" y="24115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58" idx="2"/>
            <a:endCxn id="160" idx="7"/>
          </p:cNvCxnSpPr>
          <p:nvPr/>
        </p:nvCxnSpPr>
        <p:spPr>
          <a:xfrm rot="17287038" flipH="1">
            <a:off x="5203989" y="252787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64" idx="6"/>
            <a:endCxn id="166" idx="3"/>
          </p:cNvCxnSpPr>
          <p:nvPr/>
        </p:nvCxnSpPr>
        <p:spPr>
          <a:xfrm rot="17287038" flipV="1">
            <a:off x="4931224" y="2523174"/>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64" idx="0"/>
            <a:endCxn id="176" idx="2"/>
          </p:cNvCxnSpPr>
          <p:nvPr/>
        </p:nvCxnSpPr>
        <p:spPr>
          <a:xfrm rot="17287038" flipH="1" flipV="1">
            <a:off x="5007721" y="273206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4" idx="2"/>
            <a:endCxn id="180" idx="3"/>
          </p:cNvCxnSpPr>
          <p:nvPr/>
        </p:nvCxnSpPr>
        <p:spPr>
          <a:xfrm rot="17287038" flipH="1" flipV="1">
            <a:off x="4953124" y="3007470"/>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6" idx="1"/>
            <a:endCxn id="181" idx="3"/>
          </p:cNvCxnSpPr>
          <p:nvPr/>
        </p:nvCxnSpPr>
        <p:spPr>
          <a:xfrm rot="17287038" flipH="1" flipV="1">
            <a:off x="4677695" y="2557616"/>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81" idx="3"/>
            <a:endCxn id="184" idx="3"/>
          </p:cNvCxnSpPr>
          <p:nvPr/>
        </p:nvCxnSpPr>
        <p:spPr>
          <a:xfrm rot="17287038" flipV="1">
            <a:off x="4521599" y="245563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84" idx="5"/>
            <a:endCxn id="157" idx="0"/>
          </p:cNvCxnSpPr>
          <p:nvPr/>
        </p:nvCxnSpPr>
        <p:spPr>
          <a:xfrm rot="17287038">
            <a:off x="4728670" y="216593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66" idx="6"/>
            <a:endCxn id="157" idx="1"/>
          </p:cNvCxnSpPr>
          <p:nvPr/>
        </p:nvCxnSpPr>
        <p:spPr>
          <a:xfrm rot="17287038">
            <a:off x="4837692" y="239239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57" idx="3"/>
            <a:endCxn id="169" idx="3"/>
          </p:cNvCxnSpPr>
          <p:nvPr/>
        </p:nvCxnSpPr>
        <p:spPr>
          <a:xfrm rot="17287038" flipV="1">
            <a:off x="4897111" y="2129873"/>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69" idx="6"/>
            <a:endCxn id="177" idx="1"/>
          </p:cNvCxnSpPr>
          <p:nvPr/>
        </p:nvCxnSpPr>
        <p:spPr>
          <a:xfrm rot="17287038">
            <a:off x="4697274" y="20648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9" idx="5"/>
            <a:endCxn id="162" idx="1"/>
          </p:cNvCxnSpPr>
          <p:nvPr/>
        </p:nvCxnSpPr>
        <p:spPr>
          <a:xfrm rot="17287038">
            <a:off x="4831846" y="2044721"/>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62" idx="6"/>
            <a:endCxn id="172" idx="2"/>
          </p:cNvCxnSpPr>
          <p:nvPr/>
        </p:nvCxnSpPr>
        <p:spPr>
          <a:xfrm rot="17287038" flipV="1">
            <a:off x="4938168" y="1911035"/>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59" idx="2"/>
            <a:endCxn id="163" idx="1"/>
          </p:cNvCxnSpPr>
          <p:nvPr/>
        </p:nvCxnSpPr>
        <p:spPr>
          <a:xfrm rot="17287038">
            <a:off x="5299309" y="195177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78" idx="3"/>
            <a:endCxn id="163" idx="3"/>
          </p:cNvCxnSpPr>
          <p:nvPr/>
        </p:nvCxnSpPr>
        <p:spPr>
          <a:xfrm rot="17287038" flipV="1">
            <a:off x="5395245" y="2098481"/>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3" idx="0"/>
            <a:endCxn id="179" idx="2"/>
          </p:cNvCxnSpPr>
          <p:nvPr/>
        </p:nvCxnSpPr>
        <p:spPr>
          <a:xfrm rot="17287038" flipH="1" flipV="1">
            <a:off x="5444343" y="1808089"/>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79" idx="3"/>
            <a:endCxn id="168" idx="2"/>
          </p:cNvCxnSpPr>
          <p:nvPr/>
        </p:nvCxnSpPr>
        <p:spPr>
          <a:xfrm rot="17287038" flipV="1">
            <a:off x="5262042" y="1746497"/>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68" idx="4"/>
            <a:endCxn id="163" idx="7"/>
          </p:cNvCxnSpPr>
          <p:nvPr/>
        </p:nvCxnSpPr>
        <p:spPr>
          <a:xfrm rot="17287038" flipH="1">
            <a:off x="5374601" y="1671902"/>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63" idx="6"/>
            <a:endCxn id="186" idx="2"/>
          </p:cNvCxnSpPr>
          <p:nvPr/>
        </p:nvCxnSpPr>
        <p:spPr>
          <a:xfrm rot="17287038" flipV="1">
            <a:off x="5484583" y="179529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60" idx="4"/>
            <a:endCxn id="175" idx="3"/>
          </p:cNvCxnSpPr>
          <p:nvPr/>
        </p:nvCxnSpPr>
        <p:spPr>
          <a:xfrm rot="17287038" flipH="1">
            <a:off x="5395295" y="273899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75" idx="1"/>
            <a:endCxn id="170" idx="6"/>
          </p:cNvCxnSpPr>
          <p:nvPr/>
        </p:nvCxnSpPr>
        <p:spPr>
          <a:xfrm rot="17287038" flipH="1" flipV="1">
            <a:off x="5348015" y="302025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75" idx="1"/>
            <a:endCxn id="185" idx="7"/>
          </p:cNvCxnSpPr>
          <p:nvPr/>
        </p:nvCxnSpPr>
        <p:spPr>
          <a:xfrm rot="17287038" flipH="1">
            <a:off x="5571812" y="2883488"/>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75" idx="3"/>
            <a:endCxn id="164" idx="5"/>
          </p:cNvCxnSpPr>
          <p:nvPr/>
        </p:nvCxnSpPr>
        <p:spPr>
          <a:xfrm rot="17287038" flipH="1" flipV="1">
            <a:off x="5311599" y="270436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65" idx="1"/>
            <a:endCxn id="175" idx="2"/>
          </p:cNvCxnSpPr>
          <p:nvPr/>
        </p:nvCxnSpPr>
        <p:spPr>
          <a:xfrm rot="17287038" flipH="1" flipV="1">
            <a:off x="5509049" y="28089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65" idx="6"/>
            <a:endCxn id="182" idx="1"/>
          </p:cNvCxnSpPr>
          <p:nvPr/>
        </p:nvCxnSpPr>
        <p:spPr>
          <a:xfrm rot="17287038" flipV="1">
            <a:off x="5610706" y="2631227"/>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1" idx="3"/>
            <a:endCxn id="165" idx="7"/>
          </p:cNvCxnSpPr>
          <p:nvPr/>
        </p:nvCxnSpPr>
        <p:spPr>
          <a:xfrm rot="17287038" flipH="1">
            <a:off x="5537201" y="2558148"/>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4" idx="7"/>
            <a:endCxn id="171" idx="2"/>
          </p:cNvCxnSpPr>
          <p:nvPr/>
        </p:nvCxnSpPr>
        <p:spPr>
          <a:xfrm rot="17287038" flipV="1">
            <a:off x="5802018" y="2465416"/>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1" idx="4"/>
            <a:endCxn id="187" idx="1"/>
          </p:cNvCxnSpPr>
          <p:nvPr/>
        </p:nvCxnSpPr>
        <p:spPr>
          <a:xfrm rot="17287038">
            <a:off x="5965210" y="227035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71" idx="7"/>
            <a:endCxn id="167" idx="3"/>
          </p:cNvCxnSpPr>
          <p:nvPr/>
        </p:nvCxnSpPr>
        <p:spPr>
          <a:xfrm rot="17287038" flipV="1">
            <a:off x="5734001" y="219439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2" idx="3"/>
            <a:endCxn id="167" idx="2"/>
          </p:cNvCxnSpPr>
          <p:nvPr/>
        </p:nvCxnSpPr>
        <p:spPr>
          <a:xfrm rot="17287038" flipV="1">
            <a:off x="5579729" y="229363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182" idx="2"/>
            <a:endCxn id="171" idx="1"/>
          </p:cNvCxnSpPr>
          <p:nvPr/>
        </p:nvCxnSpPr>
        <p:spPr>
          <a:xfrm rot="17287038">
            <a:off x="5722832" y="24432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p:cNvCxnSpPr>
            <a:stCxn id="171" idx="6"/>
            <a:endCxn id="183" idx="0"/>
          </p:cNvCxnSpPr>
          <p:nvPr/>
        </p:nvCxnSpPr>
        <p:spPr>
          <a:xfrm rot="17287038" flipV="1">
            <a:off x="5767076" y="221170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线箭头连接符 221"/>
          <p:cNvCxnSpPr>
            <a:stCxn id="183" idx="1"/>
            <a:endCxn id="171" idx="4"/>
          </p:cNvCxnSpPr>
          <p:nvPr/>
        </p:nvCxnSpPr>
        <p:spPr>
          <a:xfrm rot="17287038" flipH="1">
            <a:off x="5780584" y="2240006"/>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183" idx="3"/>
            <a:endCxn id="173" idx="2"/>
          </p:cNvCxnSpPr>
          <p:nvPr/>
        </p:nvCxnSpPr>
        <p:spPr>
          <a:xfrm rot="17287038" flipV="1">
            <a:off x="5791335" y="1891785"/>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173" idx="4"/>
            <a:endCxn id="188" idx="0"/>
          </p:cNvCxnSpPr>
          <p:nvPr/>
        </p:nvCxnSpPr>
        <p:spPr>
          <a:xfrm rot="17287038">
            <a:off x="5932641" y="175940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2070175" y="47808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2229399" y="459342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a:off x="2271297" y="49152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2516262" y="47587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a:off x="1947385" y="50232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a:off x="2220340" y="51375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a:off x="2465305" y="45307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a:off x="2773043" y="497568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a:off x="1772727" y="48643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a:off x="2019218" y="535351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a:off x="1972864" y="44838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a:off x="2560425" y="51630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椭圆 238"/>
          <p:cNvSpPr/>
          <p:nvPr/>
        </p:nvSpPr>
        <p:spPr>
          <a:xfrm>
            <a:off x="3004863" y="4707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椭圆 239"/>
          <p:cNvSpPr/>
          <p:nvPr/>
        </p:nvSpPr>
        <p:spPr>
          <a:xfrm>
            <a:off x="2282585" y="4290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椭圆 240"/>
          <p:cNvSpPr/>
          <p:nvPr/>
        </p:nvSpPr>
        <p:spPr>
          <a:xfrm>
            <a:off x="1572664" y="5192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椭圆 241"/>
          <p:cNvSpPr/>
          <p:nvPr/>
        </p:nvSpPr>
        <p:spPr>
          <a:xfrm>
            <a:off x="2439826" y="54085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椭圆 242"/>
          <p:cNvSpPr/>
          <p:nvPr/>
        </p:nvSpPr>
        <p:spPr>
          <a:xfrm>
            <a:off x="2798522" y="44879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椭圆 243"/>
          <p:cNvSpPr/>
          <p:nvPr/>
        </p:nvSpPr>
        <p:spPr>
          <a:xfrm>
            <a:off x="2953905" y="51998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椭圆 244"/>
          <p:cNvSpPr/>
          <p:nvPr/>
        </p:nvSpPr>
        <p:spPr>
          <a:xfrm>
            <a:off x="2203920" y="55567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1830650" y="52214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1745130" y="461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矩形 247"/>
          <p:cNvSpPr/>
          <p:nvPr/>
        </p:nvSpPr>
        <p:spPr>
          <a:xfrm>
            <a:off x="2554689" y="430004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矩形 248"/>
          <p:cNvSpPr/>
          <p:nvPr/>
        </p:nvSpPr>
        <p:spPr>
          <a:xfrm>
            <a:off x="2417744" y="505212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矩形 249"/>
          <p:cNvSpPr/>
          <p:nvPr/>
        </p:nvSpPr>
        <p:spPr>
          <a:xfrm>
            <a:off x="2770876" y="473328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矩形 250"/>
          <p:cNvSpPr/>
          <p:nvPr/>
        </p:nvSpPr>
        <p:spPr>
          <a:xfrm>
            <a:off x="1450316" y="48549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矩形 251"/>
          <p:cNvSpPr/>
          <p:nvPr/>
        </p:nvSpPr>
        <p:spPr>
          <a:xfrm>
            <a:off x="1789908" y="435591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矩形 252"/>
          <p:cNvSpPr/>
          <p:nvPr/>
        </p:nvSpPr>
        <p:spPr>
          <a:xfrm>
            <a:off x="2269661" y="53157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4" name="矩形 253"/>
          <p:cNvSpPr/>
          <p:nvPr/>
        </p:nvSpPr>
        <p:spPr>
          <a:xfrm>
            <a:off x="2726713" y="53789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5" name="椭圆 254"/>
          <p:cNvSpPr/>
          <p:nvPr/>
        </p:nvSpPr>
        <p:spPr>
          <a:xfrm>
            <a:off x="2051491" y="41763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6" name="椭圆 255"/>
          <p:cNvSpPr/>
          <p:nvPr/>
        </p:nvSpPr>
        <p:spPr>
          <a:xfrm>
            <a:off x="1707564" y="55057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7" name="椭圆 256"/>
          <p:cNvSpPr/>
          <p:nvPr/>
        </p:nvSpPr>
        <p:spPr>
          <a:xfrm>
            <a:off x="3071477" y="49662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椭圆 257"/>
          <p:cNvSpPr/>
          <p:nvPr/>
        </p:nvSpPr>
        <p:spPr>
          <a:xfrm>
            <a:off x="2573373" y="56763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椭圆 258"/>
          <p:cNvSpPr/>
          <p:nvPr/>
        </p:nvSpPr>
        <p:spPr>
          <a:xfrm>
            <a:off x="3004863" y="54407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0" name="直线箭头连接符 259"/>
          <p:cNvCxnSpPr>
            <a:stCxn id="232" idx="0"/>
            <a:endCxn id="233" idx="1"/>
          </p:cNvCxnSpPr>
          <p:nvPr/>
        </p:nvCxnSpPr>
        <p:spPr>
          <a:xfrm flipV="1">
            <a:off x="2296776" y="4780844"/>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4"/>
            <a:endCxn id="235" idx="0"/>
          </p:cNvCxnSpPr>
          <p:nvPr/>
        </p:nvCxnSpPr>
        <p:spPr>
          <a:xfrm flipH="1">
            <a:off x="2245819" y="496623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5" idx="7"/>
            <a:endCxn id="252" idx="1"/>
          </p:cNvCxnSpPr>
          <p:nvPr/>
        </p:nvCxnSpPr>
        <p:spPr>
          <a:xfrm flipV="1">
            <a:off x="2263835" y="5074206"/>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29" idx="6"/>
            <a:endCxn id="232" idx="1"/>
          </p:cNvCxnSpPr>
          <p:nvPr/>
        </p:nvCxnSpPr>
        <p:spPr>
          <a:xfrm>
            <a:off x="2121133" y="480632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2" idx="2"/>
            <a:endCxn id="234" idx="7"/>
          </p:cNvCxnSpPr>
          <p:nvPr/>
        </p:nvCxnSpPr>
        <p:spPr>
          <a:xfrm flipH="1">
            <a:off x="1990880" y="494075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32" idx="0"/>
            <a:endCxn id="236" idx="4"/>
          </p:cNvCxnSpPr>
          <p:nvPr/>
        </p:nvCxnSpPr>
        <p:spPr>
          <a:xfrm flipV="1">
            <a:off x="2296776" y="458169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8" idx="6"/>
            <a:endCxn id="240" idx="3"/>
          </p:cNvCxnSpPr>
          <p:nvPr/>
        </p:nvCxnSpPr>
        <p:spPr>
          <a:xfrm flipV="1">
            <a:off x="1823684" y="452735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8" idx="0"/>
            <a:endCxn id="250" idx="2"/>
          </p:cNvCxnSpPr>
          <p:nvPr/>
        </p:nvCxnSpPr>
        <p:spPr>
          <a:xfrm flipH="1" flipV="1">
            <a:off x="1767212" y="465967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38" idx="2"/>
            <a:endCxn id="254" idx="3"/>
          </p:cNvCxnSpPr>
          <p:nvPr/>
        </p:nvCxnSpPr>
        <p:spPr>
          <a:xfrm flipH="1" flipV="1">
            <a:off x="1494479" y="4877024"/>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40" idx="1"/>
            <a:endCxn id="255" idx="3"/>
          </p:cNvCxnSpPr>
          <p:nvPr/>
        </p:nvCxnSpPr>
        <p:spPr>
          <a:xfrm flipH="1" flipV="1">
            <a:off x="1834071" y="437799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55" idx="3"/>
            <a:endCxn id="258" idx="3"/>
          </p:cNvCxnSpPr>
          <p:nvPr/>
        </p:nvCxnSpPr>
        <p:spPr>
          <a:xfrm flipV="1">
            <a:off x="1834071" y="421985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58" idx="5"/>
            <a:endCxn id="231" idx="0"/>
          </p:cNvCxnSpPr>
          <p:nvPr/>
        </p:nvCxnSpPr>
        <p:spPr>
          <a:xfrm>
            <a:off x="2094986" y="4219851"/>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40" idx="6"/>
            <a:endCxn id="231" idx="1"/>
          </p:cNvCxnSpPr>
          <p:nvPr/>
        </p:nvCxnSpPr>
        <p:spPr>
          <a:xfrm>
            <a:off x="2023821" y="4509340"/>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31" idx="3"/>
            <a:endCxn id="243" idx="3"/>
          </p:cNvCxnSpPr>
          <p:nvPr/>
        </p:nvCxnSpPr>
        <p:spPr>
          <a:xfrm flipV="1">
            <a:off x="2273562" y="433386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6"/>
            <a:endCxn id="251" idx="1"/>
          </p:cNvCxnSpPr>
          <p:nvPr/>
        </p:nvCxnSpPr>
        <p:spPr>
          <a:xfrm>
            <a:off x="2333543" y="4315850"/>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5"/>
            <a:endCxn id="236" idx="1"/>
          </p:cNvCxnSpPr>
          <p:nvPr/>
        </p:nvCxnSpPr>
        <p:spPr>
          <a:xfrm>
            <a:off x="2326080" y="4333866"/>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36" idx="6"/>
            <a:endCxn id="246" idx="2"/>
          </p:cNvCxnSpPr>
          <p:nvPr/>
        </p:nvCxnSpPr>
        <p:spPr>
          <a:xfrm flipV="1">
            <a:off x="2516262" y="451342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2"/>
            <a:endCxn id="237" idx="1"/>
          </p:cNvCxnSpPr>
          <p:nvPr/>
        </p:nvCxnSpPr>
        <p:spPr>
          <a:xfrm>
            <a:off x="2538344" y="480292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52" idx="3"/>
            <a:endCxn id="237" idx="3"/>
          </p:cNvCxnSpPr>
          <p:nvPr/>
        </p:nvCxnSpPr>
        <p:spPr>
          <a:xfrm flipV="1">
            <a:off x="2461908" y="5019183"/>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37" idx="0"/>
            <a:endCxn id="253" idx="2"/>
          </p:cNvCxnSpPr>
          <p:nvPr/>
        </p:nvCxnSpPr>
        <p:spPr>
          <a:xfrm flipH="1" flipV="1">
            <a:off x="2792958" y="477744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53" idx="3"/>
            <a:endCxn id="242" idx="2"/>
          </p:cNvCxnSpPr>
          <p:nvPr/>
        </p:nvCxnSpPr>
        <p:spPr>
          <a:xfrm flipV="1">
            <a:off x="2815040" y="4733284"/>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42" idx="4"/>
            <a:endCxn id="237" idx="7"/>
          </p:cNvCxnSpPr>
          <p:nvPr/>
        </p:nvCxnSpPr>
        <p:spPr>
          <a:xfrm flipH="1">
            <a:off x="2816538" y="475876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7" idx="6"/>
            <a:endCxn id="260" idx="2"/>
          </p:cNvCxnSpPr>
          <p:nvPr/>
        </p:nvCxnSpPr>
        <p:spPr>
          <a:xfrm flipV="1">
            <a:off x="2824001" y="499171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34" idx="4"/>
            <a:endCxn id="249" idx="3"/>
          </p:cNvCxnSpPr>
          <p:nvPr/>
        </p:nvCxnSpPr>
        <p:spPr>
          <a:xfrm flipH="1">
            <a:off x="1874813" y="5074206"/>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49" idx="1"/>
            <a:endCxn id="244" idx="6"/>
          </p:cNvCxnSpPr>
          <p:nvPr/>
        </p:nvCxnSpPr>
        <p:spPr>
          <a:xfrm flipH="1" flipV="1">
            <a:off x="1623621" y="5218094"/>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49" idx="1"/>
            <a:endCxn id="259" idx="7"/>
          </p:cNvCxnSpPr>
          <p:nvPr/>
        </p:nvCxnSpPr>
        <p:spPr>
          <a:xfrm flipH="1">
            <a:off x="1751059" y="5243572"/>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49" idx="3"/>
            <a:endCxn id="238" idx="5"/>
          </p:cNvCxnSpPr>
          <p:nvPr/>
        </p:nvCxnSpPr>
        <p:spPr>
          <a:xfrm flipH="1" flipV="1">
            <a:off x="1816222" y="4907816"/>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39" idx="1"/>
            <a:endCxn id="249" idx="2"/>
          </p:cNvCxnSpPr>
          <p:nvPr/>
        </p:nvCxnSpPr>
        <p:spPr>
          <a:xfrm flipH="1" flipV="1">
            <a:off x="1852732" y="52656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线箭头连接符 287"/>
          <p:cNvCxnSpPr>
            <a:stCxn id="239" idx="6"/>
            <a:endCxn id="256" idx="1"/>
          </p:cNvCxnSpPr>
          <p:nvPr/>
        </p:nvCxnSpPr>
        <p:spPr>
          <a:xfrm flipV="1">
            <a:off x="2070175" y="5337782"/>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线箭头连接符 288"/>
          <p:cNvCxnSpPr>
            <a:stCxn id="235" idx="3"/>
            <a:endCxn id="239" idx="7"/>
          </p:cNvCxnSpPr>
          <p:nvPr/>
        </p:nvCxnSpPr>
        <p:spPr>
          <a:xfrm flipH="1">
            <a:off x="2062713" y="5181066"/>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a:stCxn id="248" idx="7"/>
            <a:endCxn id="245" idx="2"/>
          </p:cNvCxnSpPr>
          <p:nvPr/>
        </p:nvCxnSpPr>
        <p:spPr>
          <a:xfrm flipV="1">
            <a:off x="2247415" y="54340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线箭头连接符 290"/>
          <p:cNvCxnSpPr>
            <a:stCxn id="245" idx="4"/>
            <a:endCxn id="261" idx="1"/>
          </p:cNvCxnSpPr>
          <p:nvPr/>
        </p:nvCxnSpPr>
        <p:spPr>
          <a:xfrm>
            <a:off x="2465305" y="5459513"/>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线箭头连接符 291"/>
          <p:cNvCxnSpPr>
            <a:stCxn id="245" idx="7"/>
            <a:endCxn id="241" idx="3"/>
          </p:cNvCxnSpPr>
          <p:nvPr/>
        </p:nvCxnSpPr>
        <p:spPr>
          <a:xfrm flipV="1">
            <a:off x="2483321" y="520654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线箭头连接符 292"/>
          <p:cNvCxnSpPr>
            <a:stCxn id="256" idx="3"/>
            <a:endCxn id="241" idx="2"/>
          </p:cNvCxnSpPr>
          <p:nvPr/>
        </p:nvCxnSpPr>
        <p:spPr>
          <a:xfrm flipV="1">
            <a:off x="2313824" y="5188528"/>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线箭头连接符 293"/>
          <p:cNvCxnSpPr>
            <a:stCxn id="256" idx="2"/>
            <a:endCxn id="245" idx="1"/>
          </p:cNvCxnSpPr>
          <p:nvPr/>
        </p:nvCxnSpPr>
        <p:spPr>
          <a:xfrm>
            <a:off x="2291742" y="5359864"/>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线箭头连接符 294"/>
          <p:cNvCxnSpPr>
            <a:stCxn id="245" idx="6"/>
            <a:endCxn id="257" idx="0"/>
          </p:cNvCxnSpPr>
          <p:nvPr/>
        </p:nvCxnSpPr>
        <p:spPr>
          <a:xfrm flipV="1">
            <a:off x="2490783" y="5378991"/>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线箭头连接符 295"/>
          <p:cNvCxnSpPr>
            <a:stCxn id="257" idx="1"/>
            <a:endCxn id="245" idx="4"/>
          </p:cNvCxnSpPr>
          <p:nvPr/>
        </p:nvCxnSpPr>
        <p:spPr>
          <a:xfrm flipH="1">
            <a:off x="2465305" y="5401073"/>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线箭头连接符 296"/>
          <p:cNvCxnSpPr>
            <a:stCxn id="257" idx="3"/>
            <a:endCxn id="247" idx="2"/>
          </p:cNvCxnSpPr>
          <p:nvPr/>
        </p:nvCxnSpPr>
        <p:spPr>
          <a:xfrm flipV="1">
            <a:off x="2770876" y="5225356"/>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线箭头连接符 297"/>
          <p:cNvCxnSpPr>
            <a:stCxn id="247" idx="4"/>
            <a:endCxn id="262" idx="0"/>
          </p:cNvCxnSpPr>
          <p:nvPr/>
        </p:nvCxnSpPr>
        <p:spPr>
          <a:xfrm>
            <a:off x="2979384" y="525083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线箭头连接符 298"/>
          <p:cNvCxnSpPr>
            <a:stCxn id="262" idx="2"/>
            <a:endCxn id="261" idx="7"/>
          </p:cNvCxnSpPr>
          <p:nvPr/>
        </p:nvCxnSpPr>
        <p:spPr>
          <a:xfrm flipH="1">
            <a:off x="2616868" y="546623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6" name="椭圆 315"/>
          <p:cNvSpPr/>
          <p:nvPr/>
        </p:nvSpPr>
        <p:spPr>
          <a:xfrm rot="2886648">
            <a:off x="1960854" y="279914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5" name="组 324"/>
          <p:cNvGrpSpPr/>
          <p:nvPr/>
        </p:nvGrpSpPr>
        <p:grpSpPr>
          <a:xfrm>
            <a:off x="1850655" y="2792247"/>
            <a:ext cx="659751" cy="577767"/>
            <a:chOff x="1165093" y="3278527"/>
            <a:chExt cx="659751" cy="577767"/>
          </a:xfrm>
        </p:grpSpPr>
        <p:sp>
          <p:nvSpPr>
            <p:cNvPr id="317" name="椭圆 316"/>
            <p:cNvSpPr/>
            <p:nvPr/>
          </p:nvSpPr>
          <p:spPr>
            <a:xfrm rot="2886648">
              <a:off x="1773887" y="352879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矩形 317"/>
            <p:cNvSpPr/>
            <p:nvPr/>
          </p:nvSpPr>
          <p:spPr>
            <a:xfrm rot="2886648">
              <a:off x="1492511" y="3477856"/>
              <a:ext cx="44163" cy="44163"/>
            </a:xfrm>
            <a:prstGeom prst="rect">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1165093" y="3563659"/>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1628589" y="372756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1" name="直线箭头连接符 320"/>
            <p:cNvCxnSpPr/>
            <p:nvPr/>
          </p:nvCxnSpPr>
          <p:spPr>
            <a:xfrm rot="2886648" flipV="1">
              <a:off x="1295401" y="3380011"/>
              <a:ext cx="258011" cy="5504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线箭头连接符 321"/>
            <p:cNvCxnSpPr/>
            <p:nvPr/>
          </p:nvCxnSpPr>
          <p:spPr>
            <a:xfrm rot="2886648" flipV="1">
              <a:off x="1564331" y="3437982"/>
              <a:ext cx="183029" cy="1757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p:nvPr/>
          </p:nvCxnSpPr>
          <p:spPr>
            <a:xfrm rot="2886648">
              <a:off x="1701238" y="3558694"/>
              <a:ext cx="50957" cy="1899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p:nvPr/>
          </p:nvCxnSpPr>
          <p:spPr>
            <a:xfrm rot="2886648" flipH="1">
              <a:off x="1232538" y="3553502"/>
              <a:ext cx="387994" cy="2175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36" name="椭圆 335"/>
          <p:cNvSpPr/>
          <p:nvPr/>
        </p:nvSpPr>
        <p:spPr>
          <a:xfrm rot="17287038">
            <a:off x="4825565" y="252582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3" name="组 342"/>
          <p:cNvGrpSpPr/>
          <p:nvPr/>
        </p:nvGrpSpPr>
        <p:grpSpPr>
          <a:xfrm>
            <a:off x="4737979" y="1742374"/>
            <a:ext cx="399176" cy="806319"/>
            <a:chOff x="6455191" y="2401066"/>
            <a:chExt cx="399176" cy="806319"/>
          </a:xfrm>
          <a:solidFill>
            <a:srgbClr val="FFC000"/>
          </a:solidFill>
        </p:grpSpPr>
        <p:sp>
          <p:nvSpPr>
            <p:cNvPr id="334" name="矩形 333"/>
            <p:cNvSpPr/>
            <p:nvPr/>
          </p:nvSpPr>
          <p:spPr>
            <a:xfrm rot="17287038">
              <a:off x="6725794" y="2980343"/>
              <a:ext cx="44163" cy="44163"/>
            </a:xfrm>
            <a:prstGeom prst="rect">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5" name="椭圆 334"/>
            <p:cNvSpPr/>
            <p:nvPr/>
          </p:nvSpPr>
          <p:spPr>
            <a:xfrm rot="17287038">
              <a:off x="6740455" y="2731068"/>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7" name="椭圆 336"/>
            <p:cNvSpPr/>
            <p:nvPr/>
          </p:nvSpPr>
          <p:spPr>
            <a:xfrm rot="17287038">
              <a:off x="6455191" y="2829985"/>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8" name="椭圆 337"/>
            <p:cNvSpPr/>
            <p:nvPr/>
          </p:nvSpPr>
          <p:spPr>
            <a:xfrm rot="17287038">
              <a:off x="6803410" y="2401066"/>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9" name="直线箭头连接符 338"/>
            <p:cNvCxnSpPr/>
            <p:nvPr/>
          </p:nvCxnSpPr>
          <p:spPr>
            <a:xfrm rot="17287038">
              <a:off x="6555805" y="3051513"/>
              <a:ext cx="205577" cy="106167"/>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p:nvPr/>
          </p:nvCxnSpPr>
          <p:spPr>
            <a:xfrm rot="17287038" flipV="1">
              <a:off x="6615224" y="2788992"/>
              <a:ext cx="16486" cy="281642"/>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p:nvPr/>
          </p:nvCxnSpPr>
          <p:spPr>
            <a:xfrm rot="17287038">
              <a:off x="6549959" y="2703840"/>
              <a:ext cx="146687" cy="204329"/>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p:nvPr/>
          </p:nvCxnSpPr>
          <p:spPr>
            <a:xfrm rot="17287038" flipV="1">
              <a:off x="6656281" y="2570154"/>
              <a:ext cx="282260" cy="42784"/>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5" name="椭圆 344"/>
          <p:cNvSpPr/>
          <p:nvPr/>
        </p:nvSpPr>
        <p:spPr>
          <a:xfrm rot="12598218">
            <a:off x="5832591" y="5187770"/>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7" name="组 356"/>
          <p:cNvGrpSpPr/>
          <p:nvPr/>
        </p:nvGrpSpPr>
        <p:grpSpPr>
          <a:xfrm>
            <a:off x="4877948" y="5137164"/>
            <a:ext cx="877993" cy="592937"/>
            <a:chOff x="6054583" y="5618863"/>
            <a:chExt cx="877993" cy="592937"/>
          </a:xfrm>
        </p:grpSpPr>
        <p:sp>
          <p:nvSpPr>
            <p:cNvPr id="344" name="矩形 343"/>
            <p:cNvSpPr/>
            <p:nvPr/>
          </p:nvSpPr>
          <p:spPr>
            <a:xfrm rot="12598218">
              <a:off x="6482935" y="5684048"/>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6" name="椭圆 345"/>
            <p:cNvSpPr/>
            <p:nvPr/>
          </p:nvSpPr>
          <p:spPr>
            <a:xfrm rot="12598218">
              <a:off x="6645792" y="5899077"/>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7" name="椭圆 346"/>
            <p:cNvSpPr/>
            <p:nvPr/>
          </p:nvSpPr>
          <p:spPr>
            <a:xfrm rot="12598218">
              <a:off x="6280826" y="59119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8" name="矩形 347"/>
            <p:cNvSpPr/>
            <p:nvPr/>
          </p:nvSpPr>
          <p:spPr>
            <a:xfrm rot="12598218">
              <a:off x="6054583" y="577569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9" name="矩形 348"/>
            <p:cNvSpPr/>
            <p:nvPr/>
          </p:nvSpPr>
          <p:spPr>
            <a:xfrm rot="12598218">
              <a:off x="6745010" y="610934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0" name="椭圆 349"/>
            <p:cNvSpPr/>
            <p:nvPr/>
          </p:nvSpPr>
          <p:spPr>
            <a:xfrm rot="12598218">
              <a:off x="6424063" y="6126186"/>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1" name="直线箭头连接符 350"/>
            <p:cNvCxnSpPr>
              <a:stCxn id="356" idx="6"/>
            </p:cNvCxnSpPr>
            <p:nvPr/>
          </p:nvCxnSpPr>
          <p:spPr>
            <a:xfrm rot="12598218" flipV="1">
              <a:off x="6775934" y="5618863"/>
              <a:ext cx="156642" cy="36244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p:nvPr/>
          </p:nvCxnSpPr>
          <p:spPr>
            <a:xfrm rot="12598218" flipH="1" flipV="1">
              <a:off x="6639792" y="5978117"/>
              <a:ext cx="146255" cy="11332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p:nvPr/>
          </p:nvCxnSpPr>
          <p:spPr>
            <a:xfrm rot="12598218" flipV="1">
              <a:off x="6498615" y="6053656"/>
              <a:ext cx="224882" cy="15814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endCxn id="349" idx="1"/>
            </p:cNvCxnSpPr>
            <p:nvPr/>
          </p:nvCxnSpPr>
          <p:spPr>
            <a:xfrm rot="12598218">
              <a:off x="6483884" y="5761410"/>
              <a:ext cx="205577" cy="10616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49" idx="3"/>
            </p:cNvCxnSpPr>
            <p:nvPr/>
          </p:nvCxnSpPr>
          <p:spPr>
            <a:xfrm rot="12598218" flipV="1">
              <a:off x="6400157" y="5672151"/>
              <a:ext cx="16486" cy="28164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p:nvPr/>
          </p:nvCxnSpPr>
          <p:spPr>
            <a:xfrm rot="12598218">
              <a:off x="6079440" y="5863629"/>
              <a:ext cx="221146" cy="627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椭圆 357"/>
          <p:cNvSpPr/>
          <p:nvPr/>
        </p:nvSpPr>
        <p:spPr>
          <a:xfrm>
            <a:off x="2271297" y="4917195"/>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7" name="组 366"/>
          <p:cNvGrpSpPr/>
          <p:nvPr/>
        </p:nvGrpSpPr>
        <p:grpSpPr>
          <a:xfrm>
            <a:off x="1572664" y="4942673"/>
            <a:ext cx="698633" cy="615994"/>
            <a:chOff x="812216" y="5134081"/>
            <a:chExt cx="698633" cy="615994"/>
          </a:xfrm>
        </p:grpSpPr>
        <p:sp>
          <p:nvSpPr>
            <p:cNvPr id="359" name="椭圆 358"/>
            <p:cNvSpPr/>
            <p:nvPr/>
          </p:nvSpPr>
          <p:spPr>
            <a:xfrm>
              <a:off x="1186937" y="52165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0" name="椭圆 359"/>
            <p:cNvSpPr/>
            <p:nvPr/>
          </p:nvSpPr>
          <p:spPr>
            <a:xfrm>
              <a:off x="812216" y="5385939"/>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1" name="矩形 360"/>
            <p:cNvSpPr/>
            <p:nvPr/>
          </p:nvSpPr>
          <p:spPr>
            <a:xfrm>
              <a:off x="1070202" y="5414814"/>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椭圆 361"/>
            <p:cNvSpPr/>
            <p:nvPr/>
          </p:nvSpPr>
          <p:spPr>
            <a:xfrm>
              <a:off x="947116" y="5699118"/>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3" name="直线箭头连接符 362"/>
            <p:cNvCxnSpPr/>
            <p:nvPr/>
          </p:nvCxnSpPr>
          <p:spPr>
            <a:xfrm flipH="1">
              <a:off x="1230432" y="5134081"/>
              <a:ext cx="280417" cy="8995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线箭头连接符 363"/>
            <p:cNvCxnSpPr/>
            <p:nvPr/>
          </p:nvCxnSpPr>
          <p:spPr>
            <a:xfrm flipH="1">
              <a:off x="1114365" y="5267530"/>
              <a:ext cx="98051" cy="16936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线箭头连接符 364"/>
            <p:cNvCxnSpPr/>
            <p:nvPr/>
          </p:nvCxnSpPr>
          <p:spPr>
            <a:xfrm flipH="1" flipV="1">
              <a:off x="863173" y="5411418"/>
              <a:ext cx="207029" cy="2547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线箭头连接符 365"/>
            <p:cNvCxnSpPr/>
            <p:nvPr/>
          </p:nvCxnSpPr>
          <p:spPr>
            <a:xfrm flipH="1">
              <a:off x="990611" y="5436896"/>
              <a:ext cx="79591" cy="26968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6" presetClass="emph" presetSubtype="0" fill="hold" grpId="1" nodeType="withEffect">
                                  <p:stCondLst>
                                    <p:cond delay="0"/>
                                  </p:stCondLst>
                                  <p:childTnLst>
                                    <p:animScale>
                                      <p:cBhvr>
                                        <p:cTn id="9" dur="500" fill="hold"/>
                                        <p:tgtEl>
                                          <p:spTgt spid="316"/>
                                        </p:tgtEl>
                                      </p:cBhvr>
                                      <p:by x="200000" y="200000"/>
                                    </p:animScale>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6" presetClass="emph" presetSubtype="0" fill="hold" grpId="1" nodeType="withEffect">
                                  <p:stCondLst>
                                    <p:cond delay="0"/>
                                  </p:stCondLst>
                                  <p:childTnLst>
                                    <p:animScale>
                                      <p:cBhvr>
                                        <p:cTn id="15" dur="500" fill="hold"/>
                                        <p:tgtEl>
                                          <p:spTgt spid="336"/>
                                        </p:tgtEl>
                                      </p:cBhvr>
                                      <p:by x="200000" y="200000"/>
                                    </p:animScale>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500"/>
                                        <p:tgtEl>
                                          <p:spTgt spid="345"/>
                                        </p:tgtEl>
                                      </p:cBhvr>
                                    </p:animEffect>
                                  </p:childTnLst>
                                </p:cTn>
                              </p:par>
                              <p:par>
                                <p:cTn id="20" presetID="6" presetClass="emph" presetSubtype="0" fill="hold" grpId="1" nodeType="withEffect">
                                  <p:stCondLst>
                                    <p:cond delay="0"/>
                                  </p:stCondLst>
                                  <p:childTnLst>
                                    <p:animScale>
                                      <p:cBhvr>
                                        <p:cTn id="21" dur="500" fill="hold"/>
                                        <p:tgtEl>
                                          <p:spTgt spid="345"/>
                                        </p:tgtEl>
                                      </p:cBhvr>
                                      <p:by x="200000" y="200000"/>
                                    </p:animScale>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8"/>
                                        </p:tgtEl>
                                        <p:attrNameLst>
                                          <p:attrName>style.visibility</p:attrName>
                                        </p:attrNameLst>
                                      </p:cBhvr>
                                      <p:to>
                                        <p:strVal val="visible"/>
                                      </p:to>
                                    </p:set>
                                    <p:animEffect transition="in" filter="fade">
                                      <p:cBhvr>
                                        <p:cTn id="25" dur="500"/>
                                        <p:tgtEl>
                                          <p:spTgt spid="358"/>
                                        </p:tgtEl>
                                      </p:cBhvr>
                                    </p:animEffect>
                                  </p:childTnLst>
                                </p:cTn>
                              </p:par>
                              <p:par>
                                <p:cTn id="26" presetID="6" presetClass="emph" presetSubtype="0" fill="hold" grpId="1" nodeType="withEffect">
                                  <p:stCondLst>
                                    <p:cond delay="0"/>
                                  </p:stCondLst>
                                  <p:childTnLst>
                                    <p:animScale>
                                      <p:cBhvr>
                                        <p:cTn id="27" dur="500" fill="hold"/>
                                        <p:tgtEl>
                                          <p:spTgt spid="358"/>
                                        </p:tgtEl>
                                      </p:cBhvr>
                                      <p:by x="200000" y="200000"/>
                                    </p:animScale>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25"/>
                                        </p:tgtEl>
                                        <p:attrNameLst>
                                          <p:attrName>style.visibility</p:attrName>
                                        </p:attrNameLst>
                                      </p:cBhvr>
                                      <p:to>
                                        <p:strVal val="visible"/>
                                      </p:to>
                                    </p:set>
                                    <p:anim calcmode="lin" valueType="num">
                                      <p:cBhvr>
                                        <p:cTn id="32" dur="500" fill="hold"/>
                                        <p:tgtEl>
                                          <p:spTgt spid="325"/>
                                        </p:tgtEl>
                                        <p:attrNameLst>
                                          <p:attrName>ppt_w</p:attrName>
                                        </p:attrNameLst>
                                      </p:cBhvr>
                                      <p:tavLst>
                                        <p:tav tm="0">
                                          <p:val>
                                            <p:fltVal val="0"/>
                                          </p:val>
                                        </p:tav>
                                        <p:tav tm="100000">
                                          <p:val>
                                            <p:strVal val="#ppt_w"/>
                                          </p:val>
                                        </p:tav>
                                      </p:tavLst>
                                    </p:anim>
                                    <p:anim calcmode="lin" valueType="num">
                                      <p:cBhvr>
                                        <p:cTn id="33" dur="500" fill="hold"/>
                                        <p:tgtEl>
                                          <p:spTgt spid="3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43"/>
                                        </p:tgtEl>
                                        <p:attrNameLst>
                                          <p:attrName>style.visibility</p:attrName>
                                        </p:attrNameLst>
                                      </p:cBhvr>
                                      <p:to>
                                        <p:strVal val="visible"/>
                                      </p:to>
                                    </p:set>
                                    <p:anim calcmode="lin" valueType="num">
                                      <p:cBhvr>
                                        <p:cTn id="37" dur="500" fill="hold"/>
                                        <p:tgtEl>
                                          <p:spTgt spid="343"/>
                                        </p:tgtEl>
                                        <p:attrNameLst>
                                          <p:attrName>ppt_w</p:attrName>
                                        </p:attrNameLst>
                                      </p:cBhvr>
                                      <p:tavLst>
                                        <p:tav tm="0">
                                          <p:val>
                                            <p:fltVal val="0"/>
                                          </p:val>
                                        </p:tav>
                                        <p:tav tm="100000">
                                          <p:val>
                                            <p:strVal val="#ppt_w"/>
                                          </p:val>
                                        </p:tav>
                                      </p:tavLst>
                                    </p:anim>
                                    <p:anim calcmode="lin" valueType="num">
                                      <p:cBhvr>
                                        <p:cTn id="38" dur="500" fill="hold"/>
                                        <p:tgtEl>
                                          <p:spTgt spid="343"/>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3" presetClass="entr" presetSubtype="16" fill="hold" nodeType="afterEffect">
                                  <p:stCondLst>
                                    <p:cond delay="0"/>
                                  </p:stCondLst>
                                  <p:childTnLst>
                                    <p:set>
                                      <p:cBhvr>
                                        <p:cTn id="41" dur="1" fill="hold">
                                          <p:stCondLst>
                                            <p:cond delay="0"/>
                                          </p:stCondLst>
                                        </p:cTn>
                                        <p:tgtEl>
                                          <p:spTgt spid="357"/>
                                        </p:tgtEl>
                                        <p:attrNameLst>
                                          <p:attrName>style.visibility</p:attrName>
                                        </p:attrNameLst>
                                      </p:cBhvr>
                                      <p:to>
                                        <p:strVal val="visible"/>
                                      </p:to>
                                    </p:set>
                                    <p:anim calcmode="lin" valueType="num">
                                      <p:cBhvr>
                                        <p:cTn id="42" dur="500" fill="hold"/>
                                        <p:tgtEl>
                                          <p:spTgt spid="357"/>
                                        </p:tgtEl>
                                        <p:attrNameLst>
                                          <p:attrName>ppt_w</p:attrName>
                                        </p:attrNameLst>
                                      </p:cBhvr>
                                      <p:tavLst>
                                        <p:tav tm="0">
                                          <p:val>
                                            <p:fltVal val="0"/>
                                          </p:val>
                                        </p:tav>
                                        <p:tav tm="100000">
                                          <p:val>
                                            <p:strVal val="#ppt_w"/>
                                          </p:val>
                                        </p:tav>
                                      </p:tavLst>
                                    </p:anim>
                                    <p:anim calcmode="lin" valueType="num">
                                      <p:cBhvr>
                                        <p:cTn id="43" dur="500" fill="hold"/>
                                        <p:tgtEl>
                                          <p:spTgt spid="357"/>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23" presetClass="entr" presetSubtype="16" fill="hold" nodeType="afterEffect">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p:cTn id="47" dur="500" fill="hold"/>
                                        <p:tgtEl>
                                          <p:spTgt spid="367"/>
                                        </p:tgtEl>
                                        <p:attrNameLst>
                                          <p:attrName>ppt_w</p:attrName>
                                        </p:attrNameLst>
                                      </p:cBhvr>
                                      <p:tavLst>
                                        <p:tav tm="0">
                                          <p:val>
                                            <p:fltVal val="0"/>
                                          </p:val>
                                        </p:tav>
                                        <p:tav tm="100000">
                                          <p:val>
                                            <p:strVal val="#ppt_w"/>
                                          </p:val>
                                        </p:tav>
                                      </p:tavLst>
                                    </p:anim>
                                    <p:anim calcmode="lin" valueType="num">
                                      <p:cBhvr>
                                        <p:cTn id="48" dur="500" fill="hold"/>
                                        <p:tgtEl>
                                          <p:spTgt spid="3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6" grpId="1" animBg="1"/>
      <p:bldP spid="336" grpId="0" animBg="1"/>
      <p:bldP spid="336" grpId="1" animBg="1"/>
      <p:bldP spid="345" grpId="0" animBg="1"/>
      <p:bldP spid="345" grpId="1" animBg="1"/>
      <p:bldP spid="358" grpId="0" animBg="1"/>
      <p:bldP spid="35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9008225"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a:t>
            </a:r>
            <a:r>
              <a:rPr kumimoji="1" lang="zh-CN" altLang="en-US" sz="2800" dirty="0" smtClean="0">
                <a:latin typeface="SimHei" charset="-122"/>
                <a:ea typeface="SimHei" charset="-122"/>
                <a:cs typeface="SimHei" charset="-122"/>
              </a:rPr>
              <a:t>系统设计</a:t>
            </a:r>
            <a:r>
              <a:rPr kumimoji="1" lang="zh-CN" altLang="en-US" sz="2800" dirty="0" smtClean="0">
                <a:latin typeface="SimHei" charset="-122"/>
                <a:ea typeface="SimHei" charset="-122"/>
                <a:cs typeface="SimHei" charset="-122"/>
              </a:rPr>
              <a:t>实现</a:t>
            </a:r>
            <a:endParaRPr kumimoji="1" lang="zh-CN" altLang="en-US" sz="2800" dirty="0">
              <a:latin typeface="SimHei" charset="-122"/>
              <a:ea typeface="SimHei" charset="-122"/>
              <a:cs typeface="SimHei" charset="-122"/>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系统架构</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研究方法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面向搜索经验的查询推荐</a:t>
            </a:r>
            <a:r>
              <a:rPr kumimoji="1" lang="zh-CN" altLang="en-US" sz="2800" dirty="0" smtClean="0">
                <a:latin typeface="SimHei" charset="-122"/>
                <a:ea typeface="SimHei" charset="-122"/>
                <a:cs typeface="SimHei" charset="-122"/>
              </a:rPr>
              <a:t>系统设计</a:t>
            </a:r>
            <a:r>
              <a:rPr kumimoji="1" lang="zh-CN" altLang="en-US" sz="2800" dirty="0" smtClean="0">
                <a:latin typeface="SimHei" charset="-122"/>
                <a:ea typeface="SimHei" charset="-122"/>
                <a:cs typeface="SimHei" charset="-122"/>
              </a:rPr>
              <a:t>实现</a:t>
            </a:r>
            <a:endParaRPr kumimoji="1" lang="zh-CN" altLang="en-US" sz="2800" dirty="0">
              <a:latin typeface="SimHei" charset="-122"/>
              <a:ea typeface="SimHei" charset="-122"/>
              <a:cs typeface="SimHei" charset="-122"/>
            </a:endParaRPr>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latin typeface="SimHei" charset="-122"/>
                <a:ea typeface="SimHei" charset="-122"/>
                <a:cs typeface="SimHei" charset="-122"/>
              </a:rPr>
              <a:t>系统实例</a:t>
            </a:r>
            <a:endParaRPr kumimoji="1" lang="zh-CN" altLang="en-US" sz="2400" dirty="0">
              <a:latin typeface="SimHei" charset="-122"/>
              <a:ea typeface="SimHei" charset="-122"/>
              <a:cs typeface="SimHe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复杂</a:t>
            </a:r>
            <a:r>
              <a:rPr kumimoji="1" lang="zh-CN" altLang="en-US" sz="2800" dirty="0">
                <a:latin typeface="SimHei" charset="-122"/>
                <a:ea typeface="SimHei" charset="-122"/>
                <a:cs typeface="Sim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复杂搜索描述了用户在进行搜索过程中的</a:t>
            </a:r>
            <a:r>
              <a:rPr kumimoji="1" lang="en-US" altLang="zh-CN" sz="2400" dirty="0" smtClean="0">
                <a:latin typeface="SimHei" charset="-122"/>
                <a:ea typeface="SimHei" charset="-122"/>
                <a:cs typeface="SimHei" charset="-122"/>
              </a:rPr>
              <a:t>3</a:t>
            </a:r>
            <a:r>
              <a:rPr kumimoji="1" lang="zh-CN" altLang="en-US" sz="2400" dirty="0" smtClean="0">
                <a:latin typeface="SimHei" charset="-122"/>
                <a:ea typeface="SimHei" charset="-122"/>
                <a:cs typeface="SimHei" charset="-122"/>
              </a:rPr>
              <a:t>种典型场景：</a:t>
            </a:r>
            <a:endParaRPr kumimoji="1" lang="zh-CN" altLang="en-US" sz="24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系统对信息的索引不够充分</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搜索任务本身需要浏览及探索</a:t>
            </a:r>
            <a:endParaRPr kumimoji="1" lang="zh-CN" altLang="en-US" sz="2400" dirty="0">
              <a:latin typeface="SimHei" charset="-122"/>
              <a:ea typeface="SimHei" charset="-122"/>
              <a:cs typeface="Sim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用户难以对查询进行组织或定位信息领域</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复杂</a:t>
            </a:r>
            <a:r>
              <a:rPr kumimoji="1" lang="zh-CN" altLang="en-US" sz="2800" dirty="0">
                <a:latin typeface="SimHei" charset="-122"/>
                <a:ea typeface="SimHei" charset="-122"/>
                <a:cs typeface="SimHei" charset="-122"/>
              </a:rPr>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用户的复杂搜索过程：</a:t>
            </a:r>
            <a:endParaRPr kumimoji="1" lang="zh-CN" altLang="en-US" sz="2400" dirty="0">
              <a:latin typeface="SimHei" charset="-122"/>
              <a:ea typeface="SimHei" charset="-122"/>
              <a:cs typeface="SimHei" charset="-122"/>
            </a:endParaRPr>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周期长</a:t>
            </a:r>
            <a:endParaRPr kumimoji="1" lang="zh-CN" altLang="en-US" sz="2400" dirty="0">
              <a:latin typeface="SimHei" charset="-122"/>
              <a:ea typeface="SimHei" charset="-122"/>
              <a:cs typeface="SimHei" charset="-122"/>
            </a:endParaRPr>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间断多</a:t>
            </a:r>
            <a:endParaRPr kumimoji="1" lang="zh-CN" altLang="en-US" sz="2400" dirty="0">
              <a:latin typeface="SimHei" charset="-122"/>
              <a:ea typeface="SimHei" charset="-122"/>
              <a:cs typeface="SimHei" charset="-122"/>
            </a:endParaRPr>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latin typeface="SimHei" charset="-122"/>
                <a:ea typeface="SimHei" charset="-122"/>
                <a:cs typeface="SimHei" charset="-122"/>
              </a:rPr>
              <a:t>信息负载重</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smtClean="0">
                <a:latin typeface="SimHei" charset="-122"/>
                <a:ea typeface="SimHei" charset="-122"/>
                <a:cs typeface="SimHei" charset="-122"/>
              </a:rPr>
              <a:t>-</a:t>
            </a:r>
            <a:r>
              <a:rPr kumimoji="1" lang="zh-CN" altLang="en-US" sz="2800" dirty="0" smtClean="0">
                <a:latin typeface="SimHei" charset="-122"/>
                <a:ea typeface="SimHei" charset="-122"/>
                <a:cs typeface="SimHei" charset="-122"/>
              </a:rPr>
              <a:t> 针对复杂搜索的查询推荐</a:t>
            </a:r>
            <a:endParaRPr kumimoji="1" lang="zh-CN" altLang="en-US" sz="2800" dirty="0">
              <a:latin typeface="SimHei" charset="-122"/>
              <a:ea typeface="SimHei" charset="-122"/>
              <a:cs typeface="SimHei" charset="-122"/>
            </a:endParaRPr>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传统的查询推荐方法不能很好地针对复杂搜索的特性进行查询推荐。</a:t>
            </a:r>
            <a:endParaRPr kumimoji="1" lang="zh-CN" altLang="en-US" sz="2400" dirty="0">
              <a:latin typeface="SimHei" charset="-122"/>
              <a:ea typeface="SimHei" charset="-122"/>
              <a:cs typeface="SimHei" charset="-122"/>
            </a:endParaRPr>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latin typeface="SimHei" charset="-122"/>
                <a:ea typeface="SimHei" charset="-122"/>
                <a:cs typeface="SimHei" charset="-122"/>
              </a:rPr>
              <a:t>本研究希望提出一种针对复杂搜索的查询推荐方法，以帮助用户更高效地达成信息需求。</a:t>
            </a: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用户查询</a:t>
            </a:r>
            <a:endParaRPr kumimoji="1" lang="zh-CN" altLang="en-US" dirty="0">
              <a:latin typeface="SimHei" charset="-122"/>
              <a:ea typeface="SimHei" charset="-122"/>
              <a:cs typeface="SimHei" charset="-122"/>
            </a:endParaRPr>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latin typeface="SimHei" charset="-122"/>
                <a:ea typeface="SimHei" charset="-122"/>
                <a:cs typeface="SimHei" charset="-122"/>
              </a:rPr>
              <a:t>用户点击</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100" fill="hold"/>
                                        <p:tgtEl>
                                          <p:spTgt spid="3"/>
                                        </p:tgtEl>
                                        <p:attrNameLst>
                                          <p:attrName>ppt_x</p:attrName>
                                          <p:attrName>ppt_y</p:attrName>
                                        </p:attrNameLst>
                                      </p:cBhvr>
                                      <p:rCtr x="-9948" y="-7685"/>
                                    </p:animMotion>
                                  </p:childTnLst>
                                </p:cTn>
                              </p:par>
                            </p:childTnLst>
                          </p:cTn>
                        </p:par>
                        <p:par>
                          <p:cTn id="7" fill="hold">
                            <p:stCondLst>
                              <p:cond delay="1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
                                        <p:tgtEl>
                                          <p:spTgt spid="10"/>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
                                        <p:tgtEl>
                                          <p:spTgt spid="14"/>
                                        </p:tgtEl>
                                      </p:cBhvr>
                                    </p:animEffect>
                                  </p:childTnLst>
                                </p:cTn>
                              </p:par>
                            </p:childTnLst>
                          </p:cTn>
                        </p:par>
                        <p:par>
                          <p:cTn id="18" fill="hold">
                            <p:stCondLst>
                              <p:cond delay="3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100"/>
                                        <p:tgtEl>
                                          <p:spTgt spid="26"/>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
                                        <p:tgtEl>
                                          <p:spTgt spid="1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1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1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
                                        <p:tgtEl>
                                          <p:spTgt spid="19"/>
                                        </p:tgtEl>
                                      </p:cBhvr>
                                    </p:animEffect>
                                  </p:childTnLst>
                                </p:cTn>
                              </p:par>
                            </p:childTnLst>
                          </p:cTn>
                        </p:par>
                        <p:par>
                          <p:cTn id="42" fill="hold">
                            <p:stCondLst>
                              <p:cond delay="6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
                                        <p:tgtEl>
                                          <p:spTgt spid="21"/>
                                        </p:tgtEl>
                                      </p:cBhvr>
                                    </p:animEffect>
                                  </p:childTnLst>
                                </p:cTn>
                              </p:par>
                            </p:childTnLst>
                          </p:cTn>
                        </p:par>
                        <p:par>
                          <p:cTn id="52" fill="hold">
                            <p:stCondLst>
                              <p:cond delay="7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100"/>
                                        <p:tgtEl>
                                          <p:spTgt spid="24"/>
                                        </p:tgtEl>
                                      </p:cBhvr>
                                    </p:animEffect>
                                  </p:childTnLst>
                                </p:cTn>
                              </p:par>
                            </p:childTnLst>
                          </p:cTn>
                        </p:par>
                        <p:par>
                          <p:cTn id="59" fill="hold">
                            <p:stCondLst>
                              <p:cond delay="8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研究背景 </a:t>
            </a:r>
            <a:r>
              <a:rPr kumimoji="1" lang="en-US" altLang="zh-CN" sz="2800" dirty="0">
                <a:latin typeface="SimHei" charset="-122"/>
                <a:ea typeface="SimHei" charset="-122"/>
                <a:cs typeface="SimHei" charset="-122"/>
              </a:rPr>
              <a:t>-</a:t>
            </a:r>
            <a:r>
              <a:rPr kumimoji="1" lang="zh-CN" altLang="en-US" sz="2800" dirty="0" smtClean="0">
                <a:latin typeface="SimHei" charset="-122"/>
                <a:ea typeface="SimHei" charset="-122"/>
                <a:cs typeface="SimHei" charset="-122"/>
              </a:rPr>
              <a:t> 时间树</a:t>
            </a:r>
            <a:endParaRPr kumimoji="1" lang="zh-CN" altLang="en-US" sz="2800" dirty="0">
              <a:latin typeface="SimHei" charset="-122"/>
              <a:ea typeface="SimHei" charset="-122"/>
              <a:cs typeface="SimHei"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latin typeface="SimHei" charset="-122"/>
                <a:ea typeface="SimHei" charset="-122"/>
                <a:cs typeface="SimHei" charset="-122"/>
              </a:rPr>
              <a:t>研究思路</a:t>
            </a:r>
            <a:endParaRPr kumimoji="1" lang="zh-CN" altLang="en-US" sz="2800" dirty="0">
              <a:latin typeface="SimHei" charset="-122"/>
              <a:ea typeface="SimHei" charset="-122"/>
              <a:cs typeface="SimHei" charset="-122"/>
            </a:endParaRPr>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证明时间树中蕴含高质量的搜索经验</a:t>
            </a:r>
            <a:endParaRPr kumimoji="1" lang="zh-CN" altLang="en-US" dirty="0">
              <a:latin typeface="SimHei" charset="-122"/>
              <a:ea typeface="SimHei" charset="-122"/>
              <a:cs typeface="SimHei" charset="-122"/>
            </a:endParaRPr>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如何提取</a:t>
            </a:r>
            <a:endParaRPr kumimoji="1" lang="en-US" altLang="zh-CN" dirty="0" smtClean="0">
              <a:latin typeface="SimHei" charset="-122"/>
              <a:ea typeface="SimHei" charset="-122"/>
              <a:cs typeface="SimHei" charset="-122"/>
            </a:endParaRPr>
          </a:p>
          <a:p>
            <a:pPr algn="ctr"/>
            <a:r>
              <a:rPr kumimoji="1" lang="zh-CN" altLang="en-US" dirty="0" smtClean="0">
                <a:latin typeface="SimHei" charset="-122"/>
                <a:ea typeface="SimHei" charset="-122"/>
                <a:cs typeface="SimHei" charset="-122"/>
              </a:rPr>
              <a:t>搜索经验</a:t>
            </a:r>
            <a:endParaRPr kumimoji="1" lang="zh-CN" altLang="en-US" dirty="0">
              <a:latin typeface="SimHei" charset="-122"/>
              <a:ea typeface="SimHei" charset="-122"/>
              <a:cs typeface="SimHei" charset="-122"/>
            </a:endParaRPr>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如何利用提取的搜索经验进行查询推荐</a:t>
            </a:r>
            <a:endParaRPr kumimoji="1" lang="zh-CN" altLang="en-US" dirty="0">
              <a:latin typeface="SimHei" charset="-122"/>
              <a:ea typeface="SimHei" charset="-122"/>
              <a:cs typeface="SimHei" charset="-122"/>
            </a:endParaRPr>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SimHei" charset="-122"/>
                <a:ea typeface="SimHei" charset="-122"/>
                <a:cs typeface="SimHei" charset="-122"/>
              </a:rPr>
              <a:t>设计实现面向搜索经验的查询推荐系统</a:t>
            </a:r>
            <a:endParaRPr kumimoji="1" lang="zh-CN" altLang="en-US" dirty="0">
              <a:latin typeface="SimHei" charset="-122"/>
              <a:ea typeface="SimHei" charset="-122"/>
              <a:cs typeface="SimHei" charset="-122"/>
            </a:endParaRPr>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TotalTime>
  <Words>1329</Words>
  <Application>Microsoft Macintosh PowerPoint</Application>
  <PresentationFormat>全屏显示(4:3)</PresentationFormat>
  <Paragraphs>181</Paragraphs>
  <Slides>26</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Calibri</vt:lpstr>
      <vt:lpstr>Calibri Light</vt:lpstr>
      <vt:lpstr>DengXian</vt:lpstr>
      <vt:lpstr>Mangal</vt:lpstr>
      <vt:lpstr>SimHei</vt:lpstr>
      <vt:lpstr>等线</vt:lpstr>
      <vt:lpstr>等线 Light</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67</cp:revision>
  <dcterms:created xsi:type="dcterms:W3CDTF">2017-11-30T07:32:30Z</dcterms:created>
  <dcterms:modified xsi:type="dcterms:W3CDTF">2017-12-14T10:38:22Z</dcterms:modified>
</cp:coreProperties>
</file>