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6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1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5CDE-2B5D-4CAB-9D65-1D53CC792A3A}" type="datetimeFigureOut">
              <a:rPr lang="zh-CN" altLang="en-US" smtClean="0"/>
              <a:t>2016/3/23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A1A9-98A9-4D56-8D88-51BB0B1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电影购票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郭灵川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5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5475" y="2048669"/>
            <a:ext cx="3067050" cy="390525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主页只是一个提示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实际产品中并不会有这两个字</a:t>
            </a:r>
            <a:endParaRPr lang="en-US" altLang="zh-CN" dirty="0" smtClean="0"/>
          </a:p>
          <a:p>
            <a:r>
              <a:rPr lang="zh-CN" altLang="en-US" dirty="0"/>
              <a:t>搜索</a:t>
            </a:r>
            <a:r>
              <a:rPr lang="zh-CN" altLang="en-US" dirty="0" smtClean="0"/>
              <a:t>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你懂的</a:t>
            </a:r>
            <a:endParaRPr lang="en-US" altLang="zh-CN" dirty="0" smtClean="0"/>
          </a:p>
          <a:p>
            <a:r>
              <a:rPr lang="zh-CN" altLang="en-US" dirty="0" smtClean="0"/>
              <a:t>购票按钮跳到下一个界面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5475" y="2086769"/>
            <a:ext cx="3067050" cy="382905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&lt;-  </a:t>
            </a:r>
            <a:r>
              <a:rPr lang="zh-CN" altLang="en-US" dirty="0" smtClean="0"/>
              <a:t>这个东西是一个返回按钮</a:t>
            </a:r>
            <a:endParaRPr lang="en-US" altLang="zh-CN" dirty="0" smtClean="0"/>
          </a:p>
          <a:p>
            <a:r>
              <a:rPr lang="zh-CN" altLang="en-US" dirty="0" smtClean="0"/>
              <a:t>日期时间应该可以做到向右滑动来显示更后的时间</a:t>
            </a:r>
            <a:endParaRPr lang="en-US" altLang="zh-CN" dirty="0" smtClean="0"/>
          </a:p>
          <a:p>
            <a:r>
              <a:rPr lang="zh-CN" altLang="en-US" dirty="0" smtClean="0"/>
              <a:t>影院信息尽可能友好方便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8812" y="2072481"/>
            <a:ext cx="3000375" cy="385762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本页面主要是选择场次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座购票页面跳到下一界面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20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4050" y="2077244"/>
            <a:ext cx="3009900" cy="38481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相关信息可以显示关于作为提示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比如用颜色来区分作为是否被选</a:t>
            </a:r>
            <a:endParaRPr lang="en-US" altLang="zh-CN" dirty="0" smtClean="0"/>
          </a:p>
          <a:p>
            <a:r>
              <a:rPr lang="zh-CN" altLang="en-US" dirty="0" smtClean="0"/>
              <a:t>智能选座可以按照客户选定的人数自动选择最佳观影位置</a:t>
            </a:r>
            <a:endParaRPr lang="en-US" altLang="zh-CN" dirty="0" smtClean="0"/>
          </a:p>
          <a:p>
            <a:r>
              <a:rPr lang="zh-CN" altLang="en-US" dirty="0"/>
              <a:t>选好</a:t>
            </a:r>
            <a:r>
              <a:rPr lang="zh-CN" altLang="en-US" dirty="0" smtClean="0"/>
              <a:t>了按钮跳到确认界面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41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9287" y="2077244"/>
            <a:ext cx="3019425" cy="38481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点击确认以便跳到支付页面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更多的详细介绍可以根据原型展开讲述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79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电影购票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电影购票</dc:title>
  <dc:creator>Ling</dc:creator>
  <cp:lastModifiedBy>Ling</cp:lastModifiedBy>
  <cp:revision>2</cp:revision>
  <dcterms:created xsi:type="dcterms:W3CDTF">2016-03-23T14:57:40Z</dcterms:created>
  <dcterms:modified xsi:type="dcterms:W3CDTF">2016-03-23T15:13:24Z</dcterms:modified>
</cp:coreProperties>
</file>