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8C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8E8CD8"/>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文本框 3"/>
          <p:cNvSpPr txBox="1"/>
          <p:nvPr/>
        </p:nvSpPr>
        <p:spPr>
          <a:xfrm>
            <a:off x="2112645" y="751205"/>
            <a:ext cx="8564880" cy="1014730"/>
          </a:xfrm>
          <a:prstGeom prst="rect">
            <a:avLst/>
          </a:prstGeom>
          <a:noFill/>
        </p:spPr>
        <p:txBody>
          <a:bodyPr wrap="none" rtlCol="0" anchor="t">
            <a:spAutoFit/>
          </a:bodyPr>
          <a:p>
            <a:r>
              <a:rPr lang="zh-CN" altLang="en-US" sz="6000">
                <a:sym typeface="+mn-ea"/>
              </a:rPr>
              <a:t>厦门触控未来实训大作业</a:t>
            </a:r>
            <a:endParaRPr lang="zh-CN" altLang="en-US" sz="6000"/>
          </a:p>
        </p:txBody>
      </p:sp>
      <p:sp>
        <p:nvSpPr>
          <p:cNvPr id="5" name="文本框 4"/>
          <p:cNvSpPr txBox="1"/>
          <p:nvPr/>
        </p:nvSpPr>
        <p:spPr>
          <a:xfrm>
            <a:off x="7611110" y="2936875"/>
            <a:ext cx="2540000" cy="2527935"/>
          </a:xfrm>
          <a:prstGeom prst="rect">
            <a:avLst/>
          </a:prstGeom>
          <a:noFill/>
        </p:spPr>
        <p:txBody>
          <a:bodyPr wrap="square" rtlCol="0" anchor="t">
            <a:spAutoFit/>
          </a:bodyPr>
          <a:p>
            <a:pPr>
              <a:lnSpc>
                <a:spcPct val="110000"/>
              </a:lnSpc>
            </a:pPr>
            <a:r>
              <a:rPr lang="zh-CN" altLang="en-US">
                <a:sym typeface="+mn-ea"/>
              </a:rPr>
              <a:t>组长：蒋路亚</a:t>
            </a:r>
            <a:endParaRPr lang="zh-CN" altLang="en-US"/>
          </a:p>
          <a:p>
            <a:pPr>
              <a:lnSpc>
                <a:spcPct val="110000"/>
              </a:lnSpc>
            </a:pPr>
            <a:r>
              <a:rPr lang="zh-CN" altLang="en-US">
                <a:sym typeface="+mn-ea"/>
              </a:rPr>
              <a:t>组员：杨欢</a:t>
            </a:r>
            <a:endParaRPr lang="zh-CN" altLang="en-US"/>
          </a:p>
          <a:p>
            <a:pPr>
              <a:lnSpc>
                <a:spcPct val="110000"/>
              </a:lnSpc>
            </a:pPr>
            <a:r>
              <a:rPr lang="zh-CN" altLang="en-US">
                <a:sym typeface="+mn-ea"/>
              </a:rPr>
              <a:t>             钟龙孟微</a:t>
            </a:r>
            <a:endParaRPr lang="zh-CN" altLang="en-US"/>
          </a:p>
          <a:p>
            <a:pPr>
              <a:lnSpc>
                <a:spcPct val="110000"/>
              </a:lnSpc>
            </a:pPr>
            <a:r>
              <a:rPr lang="zh-CN" altLang="en-US">
                <a:sym typeface="+mn-ea"/>
              </a:rPr>
              <a:t>             卢锐之</a:t>
            </a:r>
            <a:endParaRPr lang="zh-CN" altLang="en-US"/>
          </a:p>
          <a:p>
            <a:pPr>
              <a:lnSpc>
                <a:spcPct val="110000"/>
              </a:lnSpc>
            </a:pPr>
            <a:endParaRPr lang="zh-CN" altLang="en-US"/>
          </a:p>
          <a:p>
            <a:pPr>
              <a:lnSpc>
                <a:spcPct val="110000"/>
              </a:lnSpc>
            </a:pPr>
            <a:endParaRPr lang="zh-CN" altLang="en-US"/>
          </a:p>
          <a:p>
            <a:pPr>
              <a:lnSpc>
                <a:spcPct val="110000"/>
              </a:lnSpc>
            </a:pPr>
            <a:r>
              <a:rPr lang="zh-CN" altLang="en-US">
                <a:sym typeface="+mn-ea"/>
              </a:rPr>
              <a:t>作品完成时间：    </a:t>
            </a:r>
            <a:r>
              <a:rPr lang="en-US" altLang="zh-CN">
                <a:sym typeface="+mn-ea"/>
              </a:rPr>
              <a:t>2017/7/10</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8E8CD8"/>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文本框 3"/>
          <p:cNvSpPr txBox="1"/>
          <p:nvPr/>
        </p:nvSpPr>
        <p:spPr>
          <a:xfrm>
            <a:off x="701040" y="1052195"/>
            <a:ext cx="10460355" cy="3438525"/>
          </a:xfrm>
          <a:prstGeom prst="rect">
            <a:avLst/>
          </a:prstGeom>
          <a:noFill/>
        </p:spPr>
        <p:txBody>
          <a:bodyPr wrap="square" rtlCol="0">
            <a:spAutoFit/>
          </a:bodyPr>
          <a:p>
            <a:r>
              <a:rPr lang="zh-CN" altLang="en-US" sz="3200" i="1">
                <a:latin typeface="楷体" panose="02010609060101010101" charset="-122"/>
                <a:ea typeface="楷体" panose="02010609060101010101" charset="-122"/>
              </a:rPr>
              <a:t>分工情况</a:t>
            </a:r>
            <a:r>
              <a:rPr lang="zh-CN" altLang="en-US" sz="3200">
                <a:latin typeface="+mn-ea"/>
              </a:rPr>
              <a:t>：</a:t>
            </a:r>
            <a:endParaRPr lang="zh-CN" altLang="en-US" sz="3200">
              <a:latin typeface="+mn-ea"/>
            </a:endParaRPr>
          </a:p>
          <a:p>
            <a:endParaRPr lang="zh-CN" altLang="en-US" sz="3200">
              <a:latin typeface="+mn-ea"/>
            </a:endParaRPr>
          </a:p>
          <a:p>
            <a:pPr>
              <a:lnSpc>
                <a:spcPct val="120000"/>
              </a:lnSpc>
            </a:pPr>
            <a:r>
              <a:rPr lang="zh-CN" altLang="en-US" sz="3200">
                <a:latin typeface="楷体" panose="02010609060101010101" charset="-122"/>
                <a:ea typeface="楷体" panose="02010609060101010101" charset="-122"/>
              </a:rPr>
              <a:t>蒋路亚：</a:t>
            </a:r>
            <a:r>
              <a:rPr lang="en-US" altLang="zh-CN" sz="3200">
                <a:latin typeface="楷体" panose="02010609060101010101" charset="-122"/>
                <a:ea typeface="楷体" panose="02010609060101010101" charset="-122"/>
              </a:rPr>
              <a:t>Home</a:t>
            </a:r>
            <a:r>
              <a:rPr lang="zh-CN" altLang="en-US" sz="3200">
                <a:latin typeface="楷体" panose="02010609060101010101" charset="-122"/>
                <a:ea typeface="楷体" panose="02010609060101010101" charset="-122"/>
              </a:rPr>
              <a:t>页面和各页面的头部部分以及整个网页拼接</a:t>
            </a:r>
            <a:endParaRPr lang="zh-CN" altLang="en-US" sz="3200">
              <a:latin typeface="楷体" panose="02010609060101010101" charset="-122"/>
              <a:ea typeface="楷体" panose="02010609060101010101" charset="-122"/>
            </a:endParaRPr>
          </a:p>
          <a:p>
            <a:pPr>
              <a:lnSpc>
                <a:spcPct val="120000"/>
              </a:lnSpc>
            </a:pPr>
            <a:r>
              <a:rPr lang="zh-CN" altLang="en-US" sz="3200">
                <a:latin typeface="楷体" panose="02010609060101010101" charset="-122"/>
                <a:ea typeface="楷体" panose="02010609060101010101" charset="-122"/>
              </a:rPr>
              <a:t>杨欢：</a:t>
            </a:r>
            <a:r>
              <a:rPr lang="en-US" altLang="zh-CN" sz="3200">
                <a:latin typeface="楷体" panose="02010609060101010101" charset="-122"/>
                <a:ea typeface="楷体" panose="02010609060101010101" charset="-122"/>
              </a:rPr>
              <a:t>Researches</a:t>
            </a:r>
            <a:r>
              <a:rPr lang="zh-CN" altLang="en-US" sz="3200">
                <a:latin typeface="楷体" panose="02010609060101010101" charset="-122"/>
                <a:ea typeface="楷体" panose="02010609060101010101" charset="-122"/>
              </a:rPr>
              <a:t>页面和</a:t>
            </a:r>
            <a:r>
              <a:rPr lang="en-US" altLang="zh-CN" sz="3200">
                <a:latin typeface="楷体" panose="02010609060101010101" charset="-122"/>
                <a:ea typeface="楷体" panose="02010609060101010101" charset="-122"/>
              </a:rPr>
              <a:t>Services</a:t>
            </a:r>
            <a:r>
              <a:rPr lang="zh-CN" altLang="en-US" sz="3200">
                <a:latin typeface="楷体" panose="02010609060101010101" charset="-122"/>
                <a:ea typeface="楷体" panose="02010609060101010101" charset="-122"/>
              </a:rPr>
              <a:t>页面的主体部分</a:t>
            </a:r>
            <a:endParaRPr lang="zh-CN" altLang="en-US" sz="3200">
              <a:latin typeface="楷体" panose="02010609060101010101" charset="-122"/>
              <a:ea typeface="楷体" panose="02010609060101010101" charset="-122"/>
            </a:endParaRPr>
          </a:p>
          <a:p>
            <a:pPr>
              <a:lnSpc>
                <a:spcPct val="120000"/>
              </a:lnSpc>
            </a:pPr>
            <a:r>
              <a:rPr lang="zh-CN" altLang="en-US" sz="3200">
                <a:latin typeface="楷体" panose="02010609060101010101" charset="-122"/>
                <a:ea typeface="楷体" panose="02010609060101010101" charset="-122"/>
              </a:rPr>
              <a:t>钟龙孟微：</a:t>
            </a:r>
            <a:r>
              <a:rPr lang="en-US" altLang="zh-CN" sz="3200">
                <a:latin typeface="楷体" panose="02010609060101010101" charset="-122"/>
                <a:ea typeface="楷体" panose="02010609060101010101" charset="-122"/>
              </a:rPr>
              <a:t>Events</a:t>
            </a:r>
            <a:r>
              <a:rPr lang="zh-CN" altLang="en-US" sz="3200">
                <a:latin typeface="楷体" panose="02010609060101010101" charset="-122"/>
                <a:ea typeface="楷体" panose="02010609060101010101" charset="-122"/>
              </a:rPr>
              <a:t>页面主体部分和各页面的</a:t>
            </a:r>
            <a:r>
              <a:rPr lang="en-US" altLang="zh-CN" sz="3200">
                <a:latin typeface="楷体" panose="02010609060101010101" charset="-122"/>
                <a:ea typeface="楷体" panose="02010609060101010101" charset="-122"/>
              </a:rPr>
              <a:t>footer</a:t>
            </a:r>
            <a:r>
              <a:rPr lang="zh-CN" altLang="en-US" sz="3200">
                <a:latin typeface="楷体" panose="02010609060101010101" charset="-122"/>
                <a:ea typeface="楷体" panose="02010609060101010101" charset="-122"/>
              </a:rPr>
              <a:t>部分</a:t>
            </a:r>
            <a:endParaRPr lang="zh-CN" altLang="en-US" sz="3200">
              <a:latin typeface="楷体" panose="02010609060101010101" charset="-122"/>
              <a:ea typeface="楷体" panose="02010609060101010101" charset="-122"/>
            </a:endParaRPr>
          </a:p>
          <a:p>
            <a:pPr>
              <a:lnSpc>
                <a:spcPct val="120000"/>
              </a:lnSpc>
            </a:pPr>
            <a:r>
              <a:rPr lang="zh-CN" altLang="en-US" sz="3200">
                <a:latin typeface="楷体" panose="02010609060101010101" charset="-122"/>
                <a:ea typeface="楷体" panose="02010609060101010101" charset="-122"/>
              </a:rPr>
              <a:t>卢锐之：</a:t>
            </a:r>
            <a:r>
              <a:rPr lang="en-US" altLang="zh-CN" sz="3200">
                <a:latin typeface="楷体" panose="02010609060101010101" charset="-122"/>
                <a:ea typeface="楷体" panose="02010609060101010101" charset="-122"/>
              </a:rPr>
              <a:t>Contacts</a:t>
            </a:r>
            <a:r>
              <a:rPr lang="zh-CN" altLang="en-US" sz="3200">
                <a:latin typeface="楷体" panose="02010609060101010101" charset="-122"/>
                <a:ea typeface="楷体" panose="02010609060101010101" charset="-122"/>
              </a:rPr>
              <a:t>页面的</a:t>
            </a:r>
            <a:r>
              <a:rPr lang="en-US" altLang="zh-CN" sz="3200">
                <a:latin typeface="楷体" panose="02010609060101010101" charset="-122"/>
                <a:ea typeface="楷体" panose="02010609060101010101" charset="-122"/>
              </a:rPr>
              <a:t>form</a:t>
            </a:r>
            <a:r>
              <a:rPr lang="zh-CN" altLang="en-US" sz="3200">
                <a:latin typeface="楷体" panose="02010609060101010101" charset="-122"/>
                <a:ea typeface="楷体" panose="02010609060101010101" charset="-122"/>
              </a:rPr>
              <a:t>表单部分</a:t>
            </a:r>
            <a:endParaRPr lang="zh-CN" altLang="en-US" sz="3200">
              <a:latin typeface="楷体" panose="02010609060101010101" charset="-122"/>
              <a:ea typeface="楷体" panose="0201060906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8E8CD8"/>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文本框 3"/>
          <p:cNvSpPr txBox="1"/>
          <p:nvPr/>
        </p:nvSpPr>
        <p:spPr>
          <a:xfrm>
            <a:off x="1751330" y="558165"/>
            <a:ext cx="8002905" cy="5125720"/>
          </a:xfrm>
          <a:prstGeom prst="rect">
            <a:avLst/>
          </a:prstGeom>
          <a:noFill/>
        </p:spPr>
        <p:txBody>
          <a:bodyPr wrap="square" rtlCol="0">
            <a:spAutoFit/>
          </a:bodyPr>
          <a:p>
            <a:pPr>
              <a:lnSpc>
                <a:spcPct val="140000"/>
              </a:lnSpc>
            </a:pPr>
            <a:r>
              <a:rPr lang="en-US" altLang="zh-CN"/>
              <a:t>        </a:t>
            </a:r>
            <a:r>
              <a:rPr lang="zh-CN" altLang="en-US"/>
              <a:t>本网站看起来很复杂，做起来其实没有那么难，各网页之间很多内容是相似的，所以在小组成员的共同努力下只花了</a:t>
            </a:r>
            <a:r>
              <a:rPr lang="en-US" altLang="zh-CN"/>
              <a:t>10</a:t>
            </a:r>
            <a:r>
              <a:rPr lang="zh-CN" altLang="en-US"/>
              <a:t>个小时左右就完成了。</a:t>
            </a:r>
            <a:endParaRPr lang="zh-CN" altLang="en-US"/>
          </a:p>
          <a:p>
            <a:pPr>
              <a:lnSpc>
                <a:spcPct val="140000"/>
              </a:lnSpc>
            </a:pPr>
            <a:r>
              <a:rPr lang="zh-CN" altLang="en-US"/>
              <a:t>但是我在拼接大家写好的代码时就发现了很多问题，每个人写自己的独立部分时，可能浏览出来的页面很整齐，但是把大家写好的代码整合到一起再浏览的时候就发现有的部分有冲突，有的位置不正确，有的图标显示不出来，这就要和代码规范挂钩了，比如一个</a:t>
            </a:r>
            <a:r>
              <a:rPr lang="en-US" altLang="zh-CN"/>
              <a:t>&lt;li&gt;</a:t>
            </a:r>
            <a:r>
              <a:rPr lang="zh-CN" altLang="en-US"/>
              <a:t>，在成员</a:t>
            </a:r>
            <a:r>
              <a:rPr lang="en-US" altLang="zh-CN"/>
              <a:t>a</a:t>
            </a:r>
            <a:r>
              <a:rPr lang="zh-CN" altLang="en-US"/>
              <a:t>写好的代码中直接在</a:t>
            </a:r>
            <a:r>
              <a:rPr lang="en-US" altLang="zh-CN"/>
              <a:t>css</a:t>
            </a:r>
            <a:r>
              <a:rPr lang="zh-CN" altLang="en-US"/>
              <a:t>中用 </a:t>
            </a:r>
            <a:r>
              <a:rPr lang="en-US" altLang="zh-CN"/>
              <a:t>li{} </a:t>
            </a:r>
            <a:r>
              <a:rPr lang="zh-CN" altLang="en-US"/>
              <a:t>可能是没有问题，但是页面那么多，而且需要用到的</a:t>
            </a:r>
            <a:r>
              <a:rPr lang="en-US" altLang="zh-CN"/>
              <a:t>&lt;li&gt;</a:t>
            </a:r>
            <a:r>
              <a:rPr lang="zh-CN" altLang="en-US"/>
              <a:t>也很多，那么成员</a:t>
            </a:r>
            <a:r>
              <a:rPr lang="en-US" altLang="zh-CN"/>
              <a:t>b</a:t>
            </a:r>
            <a:r>
              <a:rPr lang="zh-CN" altLang="en-US"/>
              <a:t>的代码跟</a:t>
            </a:r>
            <a:r>
              <a:rPr lang="en-US" altLang="zh-CN"/>
              <a:t>a</a:t>
            </a:r>
            <a:r>
              <a:rPr lang="zh-CN" altLang="en-US"/>
              <a:t>的可能就会有冲突，这个是整合代码中遇到的最让人抓狂的问题，心态爆炸。</a:t>
            </a:r>
            <a:endParaRPr lang="zh-CN" altLang="en-US"/>
          </a:p>
          <a:p>
            <a:pPr>
              <a:lnSpc>
                <a:spcPct val="140000"/>
              </a:lnSpc>
            </a:pPr>
            <a:r>
              <a:rPr lang="zh-CN" altLang="en-US"/>
              <a:t>         其次是，浏览器兼容问题，这种网页还好，基本兼容，但是各个电脑的分辨率问题就很大了，我写的时候是在公司的电脑上写的，当时没有注意到这个问题，后来在笔记本上浏览时，才发现头部图片位置变化了，很不美观，有点乱，为了让小伙伴看的舒服，于是就重新改了，适应他们的电脑。</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8E8CD8"/>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文本框 3"/>
          <p:cNvSpPr txBox="1"/>
          <p:nvPr/>
        </p:nvSpPr>
        <p:spPr>
          <a:xfrm>
            <a:off x="1551940" y="743585"/>
            <a:ext cx="8564880" cy="1973580"/>
          </a:xfrm>
          <a:prstGeom prst="rect">
            <a:avLst/>
          </a:prstGeom>
          <a:noFill/>
        </p:spPr>
        <p:txBody>
          <a:bodyPr wrap="square" rtlCol="0">
            <a:spAutoFit/>
          </a:bodyPr>
          <a:p>
            <a:r>
              <a:rPr lang="en-US" altLang="zh-CN"/>
              <a:t>      </a:t>
            </a:r>
            <a:r>
              <a:rPr lang="zh-CN" altLang="en-US"/>
              <a:t>从这个也间接说明，我的代码写的不是很好，还有待提高，特别是自适应。</a:t>
            </a:r>
            <a:endParaRPr lang="zh-CN" altLang="en-US"/>
          </a:p>
          <a:p>
            <a:endParaRPr lang="zh-CN" altLang="en-US"/>
          </a:p>
          <a:p>
            <a:pPr>
              <a:lnSpc>
                <a:spcPct val="120000"/>
              </a:lnSpc>
            </a:pPr>
            <a:r>
              <a:rPr lang="en-US" altLang="zh-CN"/>
              <a:t>        </a:t>
            </a:r>
            <a:r>
              <a:rPr lang="zh-CN" altLang="en-US"/>
              <a:t>这一次的实训，体验了一下在公司的生活，每天上午</a:t>
            </a:r>
            <a:r>
              <a:rPr lang="en-US" altLang="zh-CN"/>
              <a:t>9</a:t>
            </a:r>
            <a:r>
              <a:rPr lang="zh-CN" altLang="en-US"/>
              <a:t>点到晚上</a:t>
            </a:r>
            <a:r>
              <a:rPr lang="en-US" altLang="zh-CN"/>
              <a:t>9</a:t>
            </a:r>
            <a:r>
              <a:rPr lang="zh-CN" altLang="en-US"/>
              <a:t>点，差不多</a:t>
            </a:r>
            <a:r>
              <a:rPr lang="en-US" altLang="zh-CN"/>
              <a:t>10</a:t>
            </a:r>
            <a:r>
              <a:rPr lang="zh-CN" altLang="en-US"/>
              <a:t>个小时都面对电脑，眼睛真的是挺累的，中午基本没有休息，这样想想，在学校还是挺幸福的。这一次实训也是有很多收获的，大家在一起学习，集中式的，自己也在这里自学了一些东西，对于前端更加了解。</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794</Words>
  <Application>WPS 演示</Application>
  <PresentationFormat>宽屏</PresentationFormat>
  <Paragraphs>25</Paragraphs>
  <Slides>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vt:i4>
      </vt:variant>
    </vt:vector>
  </HeadingPairs>
  <TitlesOfParts>
    <vt:vector size="13" baseType="lpstr">
      <vt:lpstr>Arial</vt:lpstr>
      <vt:lpstr>宋体</vt:lpstr>
      <vt:lpstr>Wingdings</vt:lpstr>
      <vt:lpstr>楷体</vt:lpstr>
      <vt:lpstr>Calibri</vt:lpstr>
      <vt:lpstr>微软雅黑</vt:lpstr>
      <vt:lpstr>Arial Unicode MS</vt:lpstr>
      <vt:lpstr>Calibri Light</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潇湘剑客</cp:lastModifiedBy>
  <cp:revision>4</cp:revision>
  <dcterms:created xsi:type="dcterms:W3CDTF">2015-05-05T08:02:00Z</dcterms:created>
  <dcterms:modified xsi:type="dcterms:W3CDTF">2017-07-19T16:02:25Z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